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7" r:id="rId5"/>
    <p:sldId id="259" r:id="rId6"/>
    <p:sldId id="263" r:id="rId7"/>
    <p:sldId id="264" r:id="rId8"/>
    <p:sldId id="271" r:id="rId9"/>
    <p:sldId id="278" r:id="rId10"/>
    <p:sldId id="290" r:id="rId11"/>
    <p:sldId id="279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48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5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55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937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02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18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63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89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11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7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DED1-585B-4D8B-9998-D8AC0E9D7EC3}" type="datetimeFigureOut">
              <a:rPr lang="uk-UA" smtClean="0"/>
              <a:t>30.03.2024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5E27-8310-4567-821C-57F4DE5338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1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548680"/>
            <a:ext cx="4676056" cy="1470025"/>
          </a:xfrm>
        </p:spPr>
        <p:txBody>
          <a:bodyPr>
            <a:normAutofit/>
          </a:bodyPr>
          <a:lstStyle/>
          <a:p>
            <a:r>
              <a:rPr lang="uk-UA" sz="3200" i="1" dirty="0"/>
              <a:t>Тема 1: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657400"/>
            <a:ext cx="3952528" cy="864096"/>
          </a:xfrm>
        </p:spPr>
        <p:txBody>
          <a:bodyPr/>
          <a:lstStyle/>
          <a:p>
            <a:r>
              <a:rPr lang="uk-UA" b="1" dirty="0"/>
              <a:t>ВЛАДА ЛІДЕРА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4" t="51386" r="36122" b="17303"/>
          <a:stretch/>
        </p:blipFill>
        <p:spPr bwMode="auto">
          <a:xfrm>
            <a:off x="1187624" y="2420888"/>
            <a:ext cx="6984776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Партійне будівництво у схемах і модел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0648"/>
            <a:ext cx="366588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7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Презентація: &quot;Бути лідер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8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СНОВИ ЛІДЕР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51" y="3501009"/>
            <a:ext cx="5295885" cy="33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знецовська міська публічна бібліотека www kuzneclib in 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3"/>
            <a:ext cx="4505415" cy="32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12865" b="116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4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ложка_Психологія лідерства в бізнесі.c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8510"/>
            <a:ext cx="4392488" cy="28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Як досягти лідерства в сучасному світі | Mind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Что такое осознанное лидерств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ЛІДЕРСТВО – ФАКТОР УСПІХУ ОСОБИСТОСТІ – Сумський національний аграрний  уні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968552" cy="28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1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3" t="17379" r="28034" b="26892"/>
          <a:stretch/>
        </p:blipFill>
        <p:spPr bwMode="auto">
          <a:xfrm>
            <a:off x="32422" y="-3813"/>
            <a:ext cx="9111578" cy="687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50156" r="34522" b="16498"/>
          <a:stretch/>
        </p:blipFill>
        <p:spPr bwMode="auto">
          <a:xfrm>
            <a:off x="539552" y="2204864"/>
            <a:ext cx="3000054" cy="19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8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r="131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139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4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3146" r="13371" b="367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Как выглядит христианское лидер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293096"/>
            <a:ext cx="3384376" cy="23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7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r="178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Резюме Лідерство у закладі загальної середньої осві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6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17808" r="21300" b="22268"/>
          <a:stretch/>
        </p:blipFill>
        <p:spPr bwMode="auto">
          <a:xfrm>
            <a:off x="130757" y="0"/>
            <a:ext cx="9049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8264" y="6597352"/>
            <a:ext cx="201622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34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</Words>
  <Application>Microsoft Office PowerPoint</Application>
  <PresentationFormat>Екран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Тема 1: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Mariana</dc:creator>
  <cp:lastModifiedBy>ubgd-admin</cp:lastModifiedBy>
  <cp:revision>26</cp:revision>
  <dcterms:created xsi:type="dcterms:W3CDTF">2022-04-02T15:24:48Z</dcterms:created>
  <dcterms:modified xsi:type="dcterms:W3CDTF">2024-03-30T08:49:07Z</dcterms:modified>
</cp:coreProperties>
</file>