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77" r:id="rId5"/>
    <p:sldId id="259" r:id="rId6"/>
    <p:sldId id="263" r:id="rId7"/>
    <p:sldId id="264" r:id="rId8"/>
    <p:sldId id="271" r:id="rId9"/>
    <p:sldId id="278" r:id="rId10"/>
    <p:sldId id="290" r:id="rId11"/>
    <p:sldId id="279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174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48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4586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655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9373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402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318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63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989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911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578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9DED1-585B-4D8B-9998-D8AC0E9D7EC3}" type="datetimeFigureOut">
              <a:rPr lang="uk-UA" smtClean="0"/>
              <a:t>30.03.2024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95E27-8310-4567-821C-57F4DE5338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915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548680"/>
            <a:ext cx="4676056" cy="1470025"/>
          </a:xfrm>
        </p:spPr>
        <p:txBody>
          <a:bodyPr>
            <a:normAutofit/>
          </a:bodyPr>
          <a:lstStyle/>
          <a:p>
            <a:r>
              <a:rPr lang="uk-UA" sz="3200" i="1" dirty="0"/>
              <a:t>Тема 1: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1657400"/>
            <a:ext cx="3952528" cy="864096"/>
          </a:xfrm>
        </p:spPr>
        <p:txBody>
          <a:bodyPr/>
          <a:lstStyle/>
          <a:p>
            <a:r>
              <a:rPr lang="uk-UA" b="1" dirty="0"/>
              <a:t>ВЛАДА ЛІДЕРА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4" t="51386" r="36122" b="17303"/>
          <a:stretch/>
        </p:blipFill>
        <p:spPr bwMode="auto">
          <a:xfrm>
            <a:off x="1187624" y="2420888"/>
            <a:ext cx="6984776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Партійне будівництво у схемах і моделя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60648"/>
            <a:ext cx="366588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975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 descr="Презентація: &quot;Бути лідер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87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СНОВИ ЛІДЕР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851" y="3501009"/>
            <a:ext cx="5295885" cy="336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узнецовська міська публічна бібліотека www kuzneclib in 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3"/>
            <a:ext cx="4505415" cy="322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739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7" r="12865" b="116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0241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обложка_Психологія лідерства в бізнесі.cd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8510"/>
            <a:ext cx="4392488" cy="281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Як досягти лідерства в сучасному світі | Mind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Что такое осознанное лидерств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0" name="Picture 6" descr="ЛІДЕРСТВО – ФАКТОР УСПІХУ ОСОБИСТОСТІ – Сумський національний аграрний  університ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45024"/>
            <a:ext cx="4968552" cy="28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410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3" t="17379" r="28034" b="26892"/>
          <a:stretch/>
        </p:blipFill>
        <p:spPr bwMode="auto">
          <a:xfrm>
            <a:off x="32422" y="-3813"/>
            <a:ext cx="9111578" cy="687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3" t="50156" r="34522" b="16498"/>
          <a:stretch/>
        </p:blipFill>
        <p:spPr bwMode="auto">
          <a:xfrm>
            <a:off x="539552" y="2204864"/>
            <a:ext cx="3000054" cy="190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18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1" r="131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354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7" r="1396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340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8" t="3146" r="13371" b="3670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Как выглядит христианское лидерст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4293096"/>
            <a:ext cx="3384376" cy="232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07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4" r="1783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Резюме Лідерство у закладі загальної середньої осві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65104"/>
            <a:ext cx="403244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360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9" t="17808" r="21300" b="22268"/>
          <a:stretch/>
        </p:blipFill>
        <p:spPr bwMode="auto">
          <a:xfrm>
            <a:off x="130757" y="0"/>
            <a:ext cx="90497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48264" y="6597352"/>
            <a:ext cx="2016224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2340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</Words>
  <Application>Microsoft Office PowerPoint</Application>
  <PresentationFormat>Екран (4:3)</PresentationFormat>
  <Paragraphs>2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Тема 1: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</dc:title>
  <dc:creator>Mariana</dc:creator>
  <cp:lastModifiedBy>ubgd-admin</cp:lastModifiedBy>
  <cp:revision>26</cp:revision>
  <dcterms:created xsi:type="dcterms:W3CDTF">2022-04-02T15:24:48Z</dcterms:created>
  <dcterms:modified xsi:type="dcterms:W3CDTF">2024-03-30T08:49:07Z</dcterms:modified>
</cp:coreProperties>
</file>