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71" r:id="rId5"/>
    <p:sldId id="313" r:id="rId6"/>
    <p:sldId id="314" r:id="rId7"/>
    <p:sldId id="321" r:id="rId8"/>
    <p:sldId id="315" r:id="rId9"/>
    <p:sldId id="316" r:id="rId10"/>
    <p:sldId id="317" r:id="rId11"/>
    <p:sldId id="318" r:id="rId12"/>
    <p:sldId id="319" r:id="rId13"/>
    <p:sldId id="326" r:id="rId14"/>
    <p:sldId id="320" r:id="rId15"/>
    <p:sldId id="322" r:id="rId16"/>
    <p:sldId id="323" r:id="rId17"/>
    <p:sldId id="324" r:id="rId18"/>
    <p:sldId id="325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6" r:id="rId28"/>
    <p:sldId id="335" r:id="rId29"/>
    <p:sldId id="406" r:id="rId30"/>
    <p:sldId id="407" r:id="rId31"/>
    <p:sldId id="408" r:id="rId32"/>
    <p:sldId id="337" r:id="rId33"/>
    <p:sldId id="359" r:id="rId34"/>
    <p:sldId id="358" r:id="rId35"/>
    <p:sldId id="361" r:id="rId36"/>
    <p:sldId id="362" r:id="rId37"/>
    <p:sldId id="405" r:id="rId38"/>
    <p:sldId id="402" r:id="rId39"/>
    <p:sldId id="401" r:id="rId40"/>
    <p:sldId id="363" r:id="rId41"/>
    <p:sldId id="364" r:id="rId42"/>
    <p:sldId id="365" r:id="rId43"/>
    <p:sldId id="367" r:id="rId44"/>
    <p:sldId id="366" r:id="rId45"/>
    <p:sldId id="368" r:id="rId46"/>
    <p:sldId id="369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6" r:id="rId61"/>
    <p:sldId id="387" r:id="rId62"/>
    <p:sldId id="403" r:id="rId63"/>
    <p:sldId id="388" r:id="rId64"/>
    <p:sldId id="390" r:id="rId65"/>
    <p:sldId id="391" r:id="rId66"/>
    <p:sldId id="392" r:id="rId67"/>
    <p:sldId id="393" r:id="rId68"/>
    <p:sldId id="389" r:id="rId69"/>
    <p:sldId id="312" r:id="rId70"/>
  </p:sldIdLst>
  <p:sldSz cx="12192000" cy="6858000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mbria" panose="02040503050406030204" pitchFamily="18" charset="0"/>
      <p:regular r:id="rId76"/>
      <p:bold r:id="rId77"/>
      <p:italic r:id="rId78"/>
      <p:boldItalic r:id="rId79"/>
    </p:embeddedFont>
    <p:embeddedFont>
      <p:font typeface="Consolas" panose="020B0609020204030204" pitchFamily="49" charset="0"/>
      <p:regular r:id="rId80"/>
      <p:bold r:id="rId81"/>
      <p:italic r:id="rId82"/>
      <p:boldItalic r:id="rId83"/>
    </p:embeddedFont>
    <p:embeddedFont>
      <p:font typeface="Libre Franklin Medium" panose="020F0502020204030204" pitchFamily="3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0" roundtripDataSignature="AMtx7mg8WWCA3qeh+b/Z8aaasaa9CpAn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3"/>
    <p:restoredTop sz="94729"/>
  </p:normalViewPr>
  <p:slideViewPr>
    <p:cSldViewPr snapToGrid="0">
      <p:cViewPr>
        <p:scale>
          <a:sx n="70" d="100"/>
          <a:sy n="70" d="100"/>
        </p:scale>
        <p:origin x="2416" y="99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100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6.fntdata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010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0683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3291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395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6991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6204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292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7975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5745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0481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4183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66680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78118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6579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2380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7130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383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8039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4464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684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954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13198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75518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9170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44813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9" name="Google Shape;154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75254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7037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9567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9" name="Google Shape;154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94614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3694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09659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39922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81029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52060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88781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16628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95370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08582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56331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5239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28780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87699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46508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26415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55353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12762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3702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6626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90810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0281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874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97283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04547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9443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9" name="Google Shape;154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06299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8741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66647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74057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23672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76752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91" name="Google Shape;159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91461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0" name="Google Shape;26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9079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394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326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"/>
          <p:cNvSpPr/>
          <p:nvPr/>
        </p:nvSpPr>
        <p:spPr>
          <a:xfrm>
            <a:off x="5536067" y="-223840"/>
            <a:ext cx="2219325" cy="7305675"/>
          </a:xfrm>
          <a:prstGeom prst="parallelogram">
            <a:avLst>
              <a:gd name="adj" fmla="val 58906"/>
            </a:avLst>
          </a:prstGeom>
          <a:solidFill>
            <a:srgbClr val="F27B1D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651830" y="-223840"/>
            <a:ext cx="2219325" cy="7305675"/>
          </a:xfrm>
          <a:prstGeom prst="parallelogram">
            <a:avLst>
              <a:gd name="adj" fmla="val 58906"/>
            </a:avLst>
          </a:prstGeom>
          <a:solidFill>
            <a:srgbClr val="F693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6541587" y="5618480"/>
            <a:ext cx="6555979" cy="803586"/>
          </a:xfrm>
          <a:prstGeom prst="parallelogram">
            <a:avLst>
              <a:gd name="adj" fmla="val 17938"/>
            </a:avLst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49461" y="318226"/>
            <a:ext cx="5127508" cy="327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77972" y="-1714979"/>
            <a:ext cx="5127508" cy="327306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/>
          <p:nvPr/>
        </p:nvSpPr>
        <p:spPr>
          <a:xfrm>
            <a:off x="-413202" y="146660"/>
            <a:ext cx="7284357" cy="1082024"/>
          </a:xfrm>
          <a:prstGeom prst="parallelogram">
            <a:avLst>
              <a:gd name="adj" fmla="val 18408"/>
            </a:avLst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-451909" y="2165865"/>
            <a:ext cx="12629970" cy="3259474"/>
          </a:xfrm>
          <a:prstGeom prst="parallelogram">
            <a:avLst>
              <a:gd name="adj" fmla="val 18408"/>
            </a:avLst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15318601" y="-1774351"/>
            <a:ext cx="842095" cy="842095"/>
          </a:xfrm>
          <a:prstGeom prst="rect">
            <a:avLst/>
          </a:prstGeom>
          <a:solidFill>
            <a:srgbClr val="FA95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16839396" y="-1774352"/>
            <a:ext cx="842095" cy="842095"/>
          </a:xfrm>
          <a:prstGeom prst="rect">
            <a:avLst/>
          </a:prstGeom>
          <a:solidFill>
            <a:srgbClr val="F977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18238953" y="-1788875"/>
            <a:ext cx="842095" cy="842095"/>
          </a:xfrm>
          <a:prstGeom prst="rect">
            <a:avLst/>
          </a:prstGeom>
          <a:solidFill>
            <a:srgbClr val="F15F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 txBox="1"/>
          <p:nvPr/>
        </p:nvSpPr>
        <p:spPr>
          <a:xfrm>
            <a:off x="-413202" y="3022430"/>
            <a:ext cx="1138637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Cambria" panose="02040503050406030204" pitchFamily="18" charset="0"/>
                <a:ea typeface="Times New Roman"/>
                <a:cs typeface="Times New Roman"/>
                <a:sym typeface="Times New Roman"/>
              </a:rPr>
              <a:t>ЛЕКЦІЯ №6. </a:t>
            </a:r>
            <a:endParaRPr sz="2400" b="1" i="0" u="none" strike="noStrike" cap="none" dirty="0">
              <a:solidFill>
                <a:schemeClr val="bg1"/>
              </a:solidFill>
              <a:latin typeface="Cambria" panose="02040503050406030204" pitchFamily="18" charset="0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uk-UA" sz="4000" dirty="0">
                <a:solidFill>
                  <a:schemeClr val="bg1"/>
                </a:solidFill>
                <a:latin typeface="Cambria" panose="02040503050406030204" pitchFamily="18" charset="0"/>
              </a:rPr>
              <a:t>Масиви. Вступ до 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  <a:t>Java Collections</a:t>
            </a:r>
            <a:endParaRPr lang="uk-UA" sz="4000" b="0" i="0" dirty="0">
              <a:solidFill>
                <a:schemeClr val="bg1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2" name="Google Shape;188;p3">
            <a:extLst>
              <a:ext uri="{FF2B5EF4-FFF2-40B4-BE49-F238E27FC236}">
                <a16:creationId xmlns:a16="http://schemas.microsoft.com/office/drawing/2014/main" id="{9DA4876F-5877-EA06-19D4-47ED89AAB5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1037" y="-614753"/>
            <a:ext cx="3496060" cy="32730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840A5-2657-C9E4-B721-5CECB53F3A5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7467" y="6422066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sp>
        <p:nvSpPr>
          <p:cNvPr id="4" name="Google Shape;108;p1">
            <a:extLst>
              <a:ext uri="{FF2B5EF4-FFF2-40B4-BE49-F238E27FC236}">
                <a16:creationId xmlns:a16="http://schemas.microsoft.com/office/drawing/2014/main" id="{FF633642-3289-1B31-0261-AC281E9963A0}"/>
              </a:ext>
            </a:extLst>
          </p:cNvPr>
          <p:cNvSpPr txBox="1"/>
          <p:nvPr/>
        </p:nvSpPr>
        <p:spPr>
          <a:xfrm>
            <a:off x="5949406" y="5789461"/>
            <a:ext cx="616501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bg1"/>
                </a:solidFill>
                <a:latin typeface="Cambria" panose="02040503050406030204" pitchFamily="18" charset="0"/>
                <a:ea typeface="Times New Roman"/>
                <a:cs typeface="Times New Roman"/>
                <a:sym typeface="Times New Roman"/>
              </a:rPr>
              <a:t>Викладач: 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Times New Roman"/>
                <a:cs typeface="Times New Roman"/>
                <a:sym typeface="Times New Roman"/>
              </a:rPr>
              <a:t>PhD,</a:t>
            </a:r>
            <a:r>
              <a:rPr lang="uk-UA" sz="2400" dirty="0">
                <a:solidFill>
                  <a:schemeClr val="bg1"/>
                </a:solidFill>
                <a:latin typeface="Cambria" panose="02040503050406030204" pitchFamily="18" charset="0"/>
                <a:ea typeface="Times New Roman"/>
                <a:cs typeface="Times New Roman"/>
                <a:sym typeface="Times New Roman"/>
              </a:rPr>
              <a:t> Юлія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mbria" panose="02040503050406030204" pitchFamily="18" charset="0"/>
                <a:ea typeface="Times New Roman"/>
                <a:cs typeface="Times New Roman"/>
                <a:sym typeface="Times New Roman"/>
              </a:rPr>
              <a:t>Н</a:t>
            </a:r>
            <a:r>
              <a:rPr lang="uk-UA" sz="2400" dirty="0" err="1">
                <a:solidFill>
                  <a:schemeClr val="bg1"/>
                </a:solidFill>
                <a:latin typeface="Cambria" panose="02040503050406030204" pitchFamily="18" charset="0"/>
                <a:ea typeface="Times New Roman"/>
                <a:cs typeface="Times New Roman"/>
                <a:sym typeface="Times New Roman"/>
              </a:rPr>
              <a:t>азар</a:t>
            </a:r>
            <a:endParaRPr sz="2400" i="0" u="none" strike="noStrike" cap="none" dirty="0">
              <a:solidFill>
                <a:schemeClr val="bg1"/>
              </a:solidFill>
              <a:latin typeface="Cambria" panose="0204050305040603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108;p1">
            <a:extLst>
              <a:ext uri="{FF2B5EF4-FFF2-40B4-BE49-F238E27FC236}">
                <a16:creationId xmlns:a16="http://schemas.microsoft.com/office/drawing/2014/main" id="{ACC62B4A-EC82-F774-F56E-B564CD8D8CA7}"/>
              </a:ext>
            </a:extLst>
          </p:cNvPr>
          <p:cNvSpPr txBox="1"/>
          <p:nvPr/>
        </p:nvSpPr>
        <p:spPr>
          <a:xfrm>
            <a:off x="0" y="386277"/>
            <a:ext cx="66739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i="1" u="none" strike="noStrike" cap="none" dirty="0">
                <a:solidFill>
                  <a:schemeClr val="accent2"/>
                </a:solidFill>
                <a:latin typeface="Cambria" panose="02040503050406030204" pitchFamily="18" charset="0"/>
                <a:ea typeface="Times New Roman"/>
                <a:cs typeface="Times New Roman"/>
                <a:sym typeface="Times New Roman"/>
              </a:rPr>
              <a:t>Програмування на </a:t>
            </a:r>
            <a:r>
              <a:rPr lang="en-US" sz="3200" i="1" u="none" strike="noStrike" cap="none" dirty="0">
                <a:solidFill>
                  <a:schemeClr val="accent2"/>
                </a:solidFill>
                <a:latin typeface="Cambria" panose="02040503050406030204" pitchFamily="18" charset="0"/>
                <a:ea typeface="Times New Roman"/>
                <a:cs typeface="Times New Roman"/>
                <a:sym typeface="Times New Roman"/>
              </a:rPr>
              <a:t>java</a:t>
            </a:r>
            <a:endParaRPr sz="3200" i="1" u="none" strike="noStrike" cap="none" dirty="0">
              <a:solidFill>
                <a:schemeClr val="accent2"/>
              </a:solidFill>
              <a:latin typeface="Cambria" panose="0204050305040603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кутник 2">
            <a:extLst>
              <a:ext uri="{FF2B5EF4-FFF2-40B4-BE49-F238E27FC236}">
                <a16:creationId xmlns:a16="http://schemas.microsoft.com/office/drawing/2014/main" id="{7EACDA9D-CB25-EBEC-7894-344A34130EF2}"/>
              </a:ext>
            </a:extLst>
          </p:cNvPr>
          <p:cNvSpPr/>
          <p:nvPr/>
        </p:nvSpPr>
        <p:spPr>
          <a:xfrm>
            <a:off x="414669" y="1070703"/>
            <a:ext cx="11344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>
                <a:latin typeface="+mj-lt"/>
              </a:rPr>
              <a:t>Після створення масиву та резервування пам'яті під нього стає можливим наповнення масиву звертаючись до його елементів за індексом:</a:t>
            </a:r>
          </a:p>
        </p:txBody>
      </p:sp>
      <p:sp>
        <p:nvSpPr>
          <p:cNvPr id="3" name="Прямокутник 4">
            <a:extLst>
              <a:ext uri="{FF2B5EF4-FFF2-40B4-BE49-F238E27FC236}">
                <a16:creationId xmlns:a16="http://schemas.microsoft.com/office/drawing/2014/main" id="{A925C1C5-BB9F-BAAA-FD28-3E75547E943B}"/>
              </a:ext>
            </a:extLst>
          </p:cNvPr>
          <p:cNvSpPr/>
          <p:nvPr/>
        </p:nvSpPr>
        <p:spPr>
          <a:xfrm>
            <a:off x="2565728" y="2034923"/>
            <a:ext cx="6858000" cy="430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public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class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Array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public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static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void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main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String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args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 =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[12];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[0] =31;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[1] =28;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[2] =31;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[3] =30;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[4] =31;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01913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...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[8] =30;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[9] =31;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[10] =30;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[11] =31;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}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67274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кутник 2">
            <a:extLst>
              <a:ext uri="{FF2B5EF4-FFF2-40B4-BE49-F238E27FC236}">
                <a16:creationId xmlns:a16="http://schemas.microsoft.com/office/drawing/2014/main" id="{E110DACF-DA19-0C18-2869-392FD3BB67AD}"/>
              </a:ext>
            </a:extLst>
          </p:cNvPr>
          <p:cNvSpPr/>
          <p:nvPr/>
        </p:nvSpPr>
        <p:spPr>
          <a:xfrm>
            <a:off x="531628" y="1403256"/>
            <a:ext cx="1127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>
                <a:latin typeface="+mj-lt"/>
              </a:rPr>
              <a:t>Для звернення до елементів масиву необхідно зазначити ім’я масиву та індекс елементу до якого реалізується запит:</a:t>
            </a:r>
          </a:p>
        </p:txBody>
      </p:sp>
      <p:sp>
        <p:nvSpPr>
          <p:cNvPr id="3" name="Прямокутник 5">
            <a:extLst>
              <a:ext uri="{FF2B5EF4-FFF2-40B4-BE49-F238E27FC236}">
                <a16:creationId xmlns:a16="http://schemas.microsoft.com/office/drawing/2014/main" id="{27009296-840F-1313-128F-EE1BAC6BAF1D}"/>
              </a:ext>
            </a:extLst>
          </p:cNvPr>
          <p:cNvSpPr/>
          <p:nvPr/>
        </p:nvSpPr>
        <p:spPr>
          <a:xfrm>
            <a:off x="1899403" y="2655268"/>
            <a:ext cx="784950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3F7F5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// . . .</a:t>
            </a:r>
            <a:endParaRPr lang="uk-UA" sz="1600" dirty="0">
              <a:solidFill>
                <a:srgbClr val="000000"/>
              </a:solidFill>
              <a:latin typeface="Consolas" panose="020B0609020204030204" pitchFamily="49" charset="0"/>
              <a:ea typeface="Times New Roman" panose="02020603050405020304" pitchFamily="18" charset="0"/>
              <a:cs typeface="Consolas" panose="020B0609020204030204" pitchFamily="49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.println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"В січні 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+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[0] + 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"день(днів)"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.println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"В лютому 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+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[1] + 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"день(днів)"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.println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"В березні 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+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[2] + 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"день(днів)"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.println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"В квітні 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+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[4] + 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"день(днів)"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dirty="0">
                <a:solidFill>
                  <a:srgbClr val="3F7F5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// . . 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6">
            <a:extLst>
              <a:ext uri="{FF2B5EF4-FFF2-40B4-BE49-F238E27FC236}">
                <a16:creationId xmlns:a16="http://schemas.microsoft.com/office/drawing/2014/main" id="{93DED996-D41A-5ACE-9814-AFEF4C2177C8}"/>
              </a:ext>
            </a:extLst>
          </p:cNvPr>
          <p:cNvSpPr/>
          <p:nvPr/>
        </p:nvSpPr>
        <p:spPr>
          <a:xfrm>
            <a:off x="4204289" y="4590544"/>
            <a:ext cx="4572000" cy="16435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Результат роботи програми: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В січні 31 день(днів)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В лютому 28 день(днів)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В березні 31 день(днів)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В квітні 31 день(днів)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42756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CCC88C58-D39A-EDBD-1983-E13749C39EF2}"/>
              </a:ext>
            </a:extLst>
          </p:cNvPr>
          <p:cNvSpPr/>
          <p:nvPr/>
        </p:nvSpPr>
        <p:spPr>
          <a:xfrm>
            <a:off x="861510" y="3764876"/>
            <a:ext cx="1044329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2300" algn="just"/>
            <a:r>
              <a:rPr lang="uk-UA" sz="2200" dirty="0">
                <a:latin typeface="+mj-lt"/>
              </a:rPr>
              <a:t>Одночасна ініціалізація масиву при його оголошенні відбувається шляхом подання списку виразів, що розділені комами і об’єднані фігурними дужками.</a:t>
            </a:r>
          </a:p>
          <a:p>
            <a:pPr indent="622300" algn="just"/>
            <a:r>
              <a:rPr lang="uk-UA" sz="2200" dirty="0">
                <a:latin typeface="+mj-lt"/>
              </a:rPr>
              <a:t>Об’єм масиву автоматично створюється такої величини, щоб вмістити усі перераховані елементи.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223D22F-4E08-FF65-8268-DB2FE0D10239}"/>
              </a:ext>
            </a:extLst>
          </p:cNvPr>
          <p:cNvSpPr/>
          <p:nvPr/>
        </p:nvSpPr>
        <p:spPr>
          <a:xfrm>
            <a:off x="1020726" y="2693014"/>
            <a:ext cx="10284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0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 = { 31, 28, 31, 30, 31, 30, 31, 31, 30, 31, 30, 31 };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006527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689B6651-393D-834D-2A09-55FCB9244E53}"/>
              </a:ext>
            </a:extLst>
          </p:cNvPr>
          <p:cNvSpPr/>
          <p:nvPr/>
        </p:nvSpPr>
        <p:spPr>
          <a:xfrm>
            <a:off x="680484" y="1156472"/>
            <a:ext cx="110897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200" dirty="0">
                <a:latin typeface="+mj-lt"/>
              </a:rPr>
              <a:t>Усі подані варіанти ініціалізації (наповнення) масиву видають однаковий результат та мають право на існування.</a:t>
            </a:r>
          </a:p>
        </p:txBody>
      </p:sp>
      <p:sp>
        <p:nvSpPr>
          <p:cNvPr id="3" name="Прямокутник 4">
            <a:extLst>
              <a:ext uri="{FF2B5EF4-FFF2-40B4-BE49-F238E27FC236}">
                <a16:creationId xmlns:a16="http://schemas.microsoft.com/office/drawing/2014/main" id="{1A1E5B18-55B7-88F8-CF16-5B3AEE40F08C}"/>
              </a:ext>
            </a:extLst>
          </p:cNvPr>
          <p:cNvSpPr/>
          <p:nvPr/>
        </p:nvSpPr>
        <p:spPr>
          <a:xfrm>
            <a:off x="2106296" y="2018262"/>
            <a:ext cx="777686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public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class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AutoArray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public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static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void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main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String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args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 = { 31, 28, 31, 30, 31, 30, 31, 31, 30, 31, 30, 31 };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.println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"В січні 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+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[0] + 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 день(днів)"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.println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"В лютому 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+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[1] + 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 день(днів)"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.println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"В березні 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+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[2] + 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 день(днів)"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.println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"В квітні 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+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[4] + 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 день(днів)"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dirty="0">
                <a:solidFill>
                  <a:srgbClr val="3F7F5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// . . .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}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97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E9440DBA-F9EE-54BA-14D1-976BEF0DD85E}"/>
              </a:ext>
            </a:extLst>
          </p:cNvPr>
          <p:cNvSpPr/>
          <p:nvPr/>
        </p:nvSpPr>
        <p:spPr>
          <a:xfrm>
            <a:off x="227207" y="2621771"/>
            <a:ext cx="11500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800" b="1" i="1" dirty="0">
                <a:solidFill>
                  <a:srgbClr val="FF0000"/>
                </a:solidFill>
                <a:latin typeface="+mj-lt"/>
              </a:rPr>
              <a:t>Коли застосовують другий варіант ініціалізації масиву?</a:t>
            </a:r>
          </a:p>
        </p:txBody>
      </p:sp>
      <p:sp>
        <p:nvSpPr>
          <p:cNvPr id="3" name="Прямоугольник 3">
            <a:extLst>
              <a:ext uri="{FF2B5EF4-FFF2-40B4-BE49-F238E27FC236}">
                <a16:creationId xmlns:a16="http://schemas.microsoft.com/office/drawing/2014/main" id="{59D83DB5-A9D9-B186-5B5E-6C2EBF38FBF6}"/>
              </a:ext>
            </a:extLst>
          </p:cNvPr>
          <p:cNvSpPr/>
          <p:nvPr/>
        </p:nvSpPr>
        <p:spPr>
          <a:xfrm>
            <a:off x="1395434" y="4109823"/>
            <a:ext cx="9198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/>
            <a:r>
              <a:rPr lang="uk-UA" sz="2400" dirty="0">
                <a:latin typeface="+mj-lt"/>
              </a:rPr>
              <a:t>коли чітко відомо остаточну кількість елементів масиву та те, що значення елементів масиву не будуть змінюватись (масив є статичним)</a:t>
            </a:r>
          </a:p>
        </p:txBody>
      </p:sp>
    </p:spTree>
    <p:extLst>
      <p:ext uri="{BB962C8B-B14F-4D97-AF65-F5344CB8AC3E}">
        <p14:creationId xmlns:p14="http://schemas.microsoft.com/office/powerpoint/2010/main" val="271729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3F30B921-E654-1B3B-932D-30E3AC833501}"/>
              </a:ext>
            </a:extLst>
          </p:cNvPr>
          <p:cNvSpPr/>
          <p:nvPr/>
        </p:nvSpPr>
        <p:spPr>
          <a:xfrm>
            <a:off x="786809" y="1320350"/>
            <a:ext cx="884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000" dirty="0">
                <a:latin typeface="+mj-lt"/>
              </a:rPr>
              <a:t>Програми визначення середнього значення декількох чисел:</a:t>
            </a:r>
          </a:p>
        </p:txBody>
      </p:sp>
      <p:sp>
        <p:nvSpPr>
          <p:cNvPr id="3" name="Прямокутник 6">
            <a:extLst>
              <a:ext uri="{FF2B5EF4-FFF2-40B4-BE49-F238E27FC236}">
                <a16:creationId xmlns:a16="http://schemas.microsoft.com/office/drawing/2014/main" id="{96F63713-1A27-B4DB-1E90-EB9A9E97B00E}"/>
              </a:ext>
            </a:extLst>
          </p:cNvPr>
          <p:cNvSpPr/>
          <p:nvPr/>
        </p:nvSpPr>
        <p:spPr>
          <a:xfrm>
            <a:off x="2001936" y="2256454"/>
            <a:ext cx="763284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public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class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Average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{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public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static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void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main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String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 </a:t>
            </a:r>
            <a:r>
              <a:rPr lang="uk-UA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args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 {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double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nums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 = { 10.1, 11.2, 12.3, 13.4, 14.5 };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double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result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for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(</a:t>
            </a:r>
            <a:r>
              <a:rPr lang="uk-UA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 </a:t>
            </a:r>
            <a:r>
              <a:rPr lang="uk-UA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&lt;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=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5; </a:t>
            </a:r>
            <a:r>
              <a:rPr lang="uk-UA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++) {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</a:t>
            </a:r>
            <a:r>
              <a:rPr lang="uk-UA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result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</a:t>
            </a:r>
            <a:r>
              <a:rPr lang="uk-UA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result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+ </a:t>
            </a:r>
            <a:r>
              <a:rPr lang="uk-UA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nums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</a:t>
            </a:r>
            <a:r>
              <a:rPr lang="uk-UA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];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}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"Середнє значення рівне "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 </a:t>
            </a:r>
            <a:r>
              <a:rPr lang="uk-UA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result</a:t>
            </a: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/ 5);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}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}</a:t>
            </a:r>
            <a:endParaRPr lang="uk-UA" dirty="0"/>
          </a:p>
        </p:txBody>
      </p:sp>
      <p:sp>
        <p:nvSpPr>
          <p:cNvPr id="4" name="Прямокутник 7">
            <a:extLst>
              <a:ext uri="{FF2B5EF4-FFF2-40B4-BE49-F238E27FC236}">
                <a16:creationId xmlns:a16="http://schemas.microsoft.com/office/drawing/2014/main" id="{EB923D63-3FEA-4347-425E-D49F77E0581B}"/>
              </a:ext>
            </a:extLst>
          </p:cNvPr>
          <p:cNvSpPr/>
          <p:nvPr/>
        </p:nvSpPr>
        <p:spPr>
          <a:xfrm>
            <a:off x="5278808" y="5640830"/>
            <a:ext cx="4572000" cy="687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Результат роботи: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Середнє значення рівне 12.2999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9156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кутник 5">
            <a:extLst>
              <a:ext uri="{FF2B5EF4-FFF2-40B4-BE49-F238E27FC236}">
                <a16:creationId xmlns:a16="http://schemas.microsoft.com/office/drawing/2014/main" id="{8B68FEEF-E4D1-C3EA-6C42-7BBD4BD95C2E}"/>
              </a:ext>
            </a:extLst>
          </p:cNvPr>
          <p:cNvSpPr/>
          <p:nvPr/>
        </p:nvSpPr>
        <p:spPr>
          <a:xfrm>
            <a:off x="552893" y="1025443"/>
            <a:ext cx="11079126" cy="1477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+mj-lt"/>
              </a:rPr>
              <a:t>Слід пам’ятати, що за умови звернення до визначеного елемента масиву керуюча система </a:t>
            </a:r>
            <a:r>
              <a:rPr lang="en-US" sz="2000" dirty="0">
                <a:latin typeface="+mj-lt"/>
              </a:rPr>
              <a:t>Java </a:t>
            </a:r>
            <a:r>
              <a:rPr lang="uk-UA" sz="2000" dirty="0">
                <a:latin typeface="+mj-lt"/>
              </a:rPr>
              <a:t>здійснює перевірку чи зазначений в запиті індекс відповідає діапазону існуючих елементів. Будь-яка спроба звернутись до елемента масиву за межами його діапазону призведе до помилки при виконанні програми.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011DD8-5DBC-8426-E22F-4B133322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006" y="2845917"/>
            <a:ext cx="8136904" cy="308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488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2674199B-28C3-4506-4FD0-F61BEC953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00"/>
          <a:stretch/>
        </p:blipFill>
        <p:spPr bwMode="auto">
          <a:xfrm>
            <a:off x="2830028" y="2607299"/>
            <a:ext cx="5976664" cy="36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1AEC22-4B90-5260-168E-FC179ED00622}"/>
              </a:ext>
            </a:extLst>
          </p:cNvPr>
          <p:cNvSpPr/>
          <p:nvPr/>
        </p:nvSpPr>
        <p:spPr>
          <a:xfrm>
            <a:off x="2469947" y="1136202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000" dirty="0">
                <a:latin typeface="+mj-lt"/>
              </a:rPr>
              <a:t>Метод 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.length </a:t>
            </a:r>
            <a:r>
              <a:rPr lang="uk-UA" sz="2000" dirty="0">
                <a:latin typeface="+mj-lt"/>
              </a:rPr>
              <a:t>повертає довжину масива.</a:t>
            </a:r>
          </a:p>
          <a:p>
            <a:pPr indent="442913" algn="just"/>
            <a:endParaRPr lang="uk-UA" sz="2000" dirty="0">
              <a:latin typeface="+mj-lt"/>
            </a:endParaRPr>
          </a:p>
          <a:p>
            <a:pPr indent="442913" algn="just"/>
            <a:r>
              <a:rPr lang="uk-UA" sz="2000" dirty="0">
                <a:latin typeface="+mj-lt"/>
              </a:rPr>
              <a:t>Його синтаксис наступний:</a:t>
            </a:r>
          </a:p>
          <a:p>
            <a:pPr indent="442913" algn="just"/>
            <a:r>
              <a:rPr lang="uk-UA" sz="2000" dirty="0">
                <a:latin typeface="+mj-lt"/>
              </a:rPr>
              <a:t>		</a:t>
            </a:r>
            <a:r>
              <a:rPr lang="uk-UA" sz="2000" b="1" dirty="0" err="1">
                <a:latin typeface="+mj-lt"/>
              </a:rPr>
              <a:t>ім</a:t>
            </a:r>
            <a:r>
              <a:rPr lang="en-US" sz="2000" b="1" dirty="0">
                <a:latin typeface="+mj-lt"/>
              </a:rPr>
              <a:t>’</a:t>
            </a:r>
            <a:r>
              <a:rPr lang="uk-UA" sz="2000" b="1" dirty="0">
                <a:latin typeface="+mj-lt"/>
              </a:rPr>
              <a:t>я масива . </a:t>
            </a:r>
            <a:r>
              <a:rPr lang="en-US" sz="2000" b="1" dirty="0">
                <a:latin typeface="+mj-lt"/>
              </a:rPr>
              <a:t>length</a:t>
            </a:r>
            <a:endParaRPr lang="uk-UA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0259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2C72681F-5368-3E75-566A-DD8943B25EC1}"/>
              </a:ext>
            </a:extLst>
          </p:cNvPr>
          <p:cNvSpPr/>
          <p:nvPr/>
        </p:nvSpPr>
        <p:spPr>
          <a:xfrm>
            <a:off x="878808" y="1069849"/>
            <a:ext cx="10666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/>
            <a:r>
              <a:rPr lang="uk-UA" sz="2000" dirty="0">
                <a:latin typeface="+mj-lt"/>
              </a:rPr>
              <a:t>В програмуванні багатовимірні масиви являють собою </a:t>
            </a:r>
            <a:r>
              <a:rPr lang="uk-UA" sz="2000" b="1" dirty="0">
                <a:latin typeface="+mj-lt"/>
              </a:rPr>
              <a:t>масиви масивів</a:t>
            </a:r>
            <a:r>
              <a:rPr lang="uk-UA" sz="2000" dirty="0">
                <a:latin typeface="+mj-lt"/>
              </a:rPr>
              <a:t>. </a:t>
            </a:r>
          </a:p>
        </p:txBody>
      </p:sp>
      <p:sp>
        <p:nvSpPr>
          <p:cNvPr id="3" name="Прямоугольник 5">
            <a:extLst>
              <a:ext uri="{FF2B5EF4-FFF2-40B4-BE49-F238E27FC236}">
                <a16:creationId xmlns:a16="http://schemas.microsoft.com/office/drawing/2014/main" id="{B9635382-2559-090D-D947-B520604C4AC1}"/>
              </a:ext>
            </a:extLst>
          </p:cNvPr>
          <p:cNvSpPr/>
          <p:nvPr/>
        </p:nvSpPr>
        <p:spPr>
          <a:xfrm>
            <a:off x="4678009" y="1606679"/>
            <a:ext cx="2763688" cy="6598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array</a:t>
            </a:r>
            <a:endParaRPr lang="uk-UA" dirty="0"/>
          </a:p>
        </p:txBody>
      </p:sp>
      <p:sp>
        <p:nvSpPr>
          <p:cNvPr id="4" name="Прямоугольник 12">
            <a:extLst>
              <a:ext uri="{FF2B5EF4-FFF2-40B4-BE49-F238E27FC236}">
                <a16:creationId xmlns:a16="http://schemas.microsoft.com/office/drawing/2014/main" id="{466A489E-2823-268F-BF0F-F33FF16D2612}"/>
              </a:ext>
            </a:extLst>
          </p:cNvPr>
          <p:cNvSpPr/>
          <p:nvPr/>
        </p:nvSpPr>
        <p:spPr>
          <a:xfrm>
            <a:off x="2384052" y="319085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5" name="Прямоугольник 14">
            <a:extLst>
              <a:ext uri="{FF2B5EF4-FFF2-40B4-BE49-F238E27FC236}">
                <a16:creationId xmlns:a16="http://schemas.microsoft.com/office/drawing/2014/main" id="{AFDD9F26-D3C4-719C-B51B-8242EAE4F915}"/>
              </a:ext>
            </a:extLst>
          </p:cNvPr>
          <p:cNvSpPr/>
          <p:nvPr/>
        </p:nvSpPr>
        <p:spPr>
          <a:xfrm>
            <a:off x="3158173" y="319085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6" name="Прямоугольник 16">
            <a:extLst>
              <a:ext uri="{FF2B5EF4-FFF2-40B4-BE49-F238E27FC236}">
                <a16:creationId xmlns:a16="http://schemas.microsoft.com/office/drawing/2014/main" id="{0833AEE7-0215-23B8-927C-0D1E55486331}"/>
              </a:ext>
            </a:extLst>
          </p:cNvPr>
          <p:cNvSpPr/>
          <p:nvPr/>
        </p:nvSpPr>
        <p:spPr>
          <a:xfrm>
            <a:off x="3878253" y="319085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7" name="Прямоугольник 17">
            <a:extLst>
              <a:ext uri="{FF2B5EF4-FFF2-40B4-BE49-F238E27FC236}">
                <a16:creationId xmlns:a16="http://schemas.microsoft.com/office/drawing/2014/main" id="{C74A8565-5FD4-AE60-C349-BBDF7EDFD59C}"/>
              </a:ext>
            </a:extLst>
          </p:cNvPr>
          <p:cNvSpPr/>
          <p:nvPr/>
        </p:nvSpPr>
        <p:spPr>
          <a:xfrm>
            <a:off x="4598333" y="319085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8" name="Прямоугольник 21">
            <a:extLst>
              <a:ext uri="{FF2B5EF4-FFF2-40B4-BE49-F238E27FC236}">
                <a16:creationId xmlns:a16="http://schemas.microsoft.com/office/drawing/2014/main" id="{1FA058DE-2C0A-BD04-3A7B-467B2FD021AB}"/>
              </a:ext>
            </a:extLst>
          </p:cNvPr>
          <p:cNvSpPr/>
          <p:nvPr/>
        </p:nvSpPr>
        <p:spPr>
          <a:xfrm>
            <a:off x="5318413" y="319085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9" name="Прямоугольник 22">
            <a:extLst>
              <a:ext uri="{FF2B5EF4-FFF2-40B4-BE49-F238E27FC236}">
                <a16:creationId xmlns:a16="http://schemas.microsoft.com/office/drawing/2014/main" id="{67D07DCA-80AD-B9E8-650D-E03B0E35924A}"/>
              </a:ext>
            </a:extLst>
          </p:cNvPr>
          <p:cNvSpPr/>
          <p:nvPr/>
        </p:nvSpPr>
        <p:spPr>
          <a:xfrm>
            <a:off x="6056749" y="319085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10" name="Прямоугольник 23">
            <a:extLst>
              <a:ext uri="{FF2B5EF4-FFF2-40B4-BE49-F238E27FC236}">
                <a16:creationId xmlns:a16="http://schemas.microsoft.com/office/drawing/2014/main" id="{295EC0B4-9C7C-633C-A601-973FE249D9FC}"/>
              </a:ext>
            </a:extLst>
          </p:cNvPr>
          <p:cNvSpPr/>
          <p:nvPr/>
        </p:nvSpPr>
        <p:spPr>
          <a:xfrm>
            <a:off x="6776829" y="319085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11" name="Прямоугольник 24">
            <a:extLst>
              <a:ext uri="{FF2B5EF4-FFF2-40B4-BE49-F238E27FC236}">
                <a16:creationId xmlns:a16="http://schemas.microsoft.com/office/drawing/2014/main" id="{4DF21309-2CB6-0B31-EA8F-34C412E703F8}"/>
              </a:ext>
            </a:extLst>
          </p:cNvPr>
          <p:cNvSpPr/>
          <p:nvPr/>
        </p:nvSpPr>
        <p:spPr>
          <a:xfrm>
            <a:off x="7496909" y="319085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12" name="Прямоугольник 25">
            <a:extLst>
              <a:ext uri="{FF2B5EF4-FFF2-40B4-BE49-F238E27FC236}">
                <a16:creationId xmlns:a16="http://schemas.microsoft.com/office/drawing/2014/main" id="{7A4739FF-F5CF-9D61-2C48-12BF52BB5BA8}"/>
              </a:ext>
            </a:extLst>
          </p:cNvPr>
          <p:cNvSpPr/>
          <p:nvPr/>
        </p:nvSpPr>
        <p:spPr>
          <a:xfrm>
            <a:off x="8241452" y="319085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  <a:endParaRPr lang="uk-UA" dirty="0"/>
          </a:p>
        </p:txBody>
      </p:sp>
      <p:sp>
        <p:nvSpPr>
          <p:cNvPr id="13" name="Прямоугольник 26">
            <a:extLst>
              <a:ext uri="{FF2B5EF4-FFF2-40B4-BE49-F238E27FC236}">
                <a16:creationId xmlns:a16="http://schemas.microsoft.com/office/drawing/2014/main" id="{E713F22B-9FAD-5A5C-810B-1A884CB5EE40}"/>
              </a:ext>
            </a:extLst>
          </p:cNvPr>
          <p:cNvSpPr/>
          <p:nvPr/>
        </p:nvSpPr>
        <p:spPr>
          <a:xfrm>
            <a:off x="8961532" y="319085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14" name="Правая фигурная скобка 2">
            <a:extLst>
              <a:ext uri="{FF2B5EF4-FFF2-40B4-BE49-F238E27FC236}">
                <a16:creationId xmlns:a16="http://schemas.microsoft.com/office/drawing/2014/main" id="{1C27ECEC-0FA6-9F2B-DF54-CEC5601522D6}"/>
              </a:ext>
            </a:extLst>
          </p:cNvPr>
          <p:cNvSpPr/>
          <p:nvPr/>
        </p:nvSpPr>
        <p:spPr>
          <a:xfrm rot="16200000">
            <a:off x="5967562" y="-1117517"/>
            <a:ext cx="184583" cy="72800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D126B-1063-4D1B-6C6C-59B555710054}"/>
              </a:ext>
            </a:extLst>
          </p:cNvPr>
          <p:cNvSpPr txBox="1"/>
          <p:nvPr/>
        </p:nvSpPr>
        <p:spPr>
          <a:xfrm>
            <a:off x="2633353" y="2773157"/>
            <a:ext cx="692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1        2         3         4        5        6         7        …        n</a:t>
            </a:r>
            <a:endParaRPr lang="uk-UA" dirty="0"/>
          </a:p>
        </p:txBody>
      </p:sp>
      <p:sp>
        <p:nvSpPr>
          <p:cNvPr id="16" name="Прямоугольник 14">
            <a:extLst>
              <a:ext uri="{FF2B5EF4-FFF2-40B4-BE49-F238E27FC236}">
                <a16:creationId xmlns:a16="http://schemas.microsoft.com/office/drawing/2014/main" id="{9B0C4F97-E4F7-AD0C-4CD5-A8521E61377B}"/>
              </a:ext>
            </a:extLst>
          </p:cNvPr>
          <p:cNvSpPr/>
          <p:nvPr/>
        </p:nvSpPr>
        <p:spPr>
          <a:xfrm>
            <a:off x="2418002" y="381528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234B3BF-8DBA-2226-103C-3550E6DEC89B}"/>
              </a:ext>
            </a:extLst>
          </p:cNvPr>
          <p:cNvSpPr/>
          <p:nvPr/>
        </p:nvSpPr>
        <p:spPr>
          <a:xfrm>
            <a:off x="2418002" y="443971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18" name="Прямоугольник 14">
            <a:extLst>
              <a:ext uri="{FF2B5EF4-FFF2-40B4-BE49-F238E27FC236}">
                <a16:creationId xmlns:a16="http://schemas.microsoft.com/office/drawing/2014/main" id="{CCA9C564-9D48-7255-E7B4-74D613DAFDC9}"/>
              </a:ext>
            </a:extLst>
          </p:cNvPr>
          <p:cNvSpPr/>
          <p:nvPr/>
        </p:nvSpPr>
        <p:spPr>
          <a:xfrm>
            <a:off x="2418002" y="507525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  <a:endParaRPr lang="uk-UA" dirty="0"/>
          </a:p>
        </p:txBody>
      </p:sp>
      <p:sp>
        <p:nvSpPr>
          <p:cNvPr id="19" name="Прямоугольник 16">
            <a:extLst>
              <a:ext uri="{FF2B5EF4-FFF2-40B4-BE49-F238E27FC236}">
                <a16:creationId xmlns:a16="http://schemas.microsoft.com/office/drawing/2014/main" id="{B58FABAB-CC32-1894-C106-C86430616A0F}"/>
              </a:ext>
            </a:extLst>
          </p:cNvPr>
          <p:cNvSpPr/>
          <p:nvPr/>
        </p:nvSpPr>
        <p:spPr>
          <a:xfrm>
            <a:off x="2418002" y="569968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0" name="Прямокутник 3">
            <a:extLst>
              <a:ext uri="{FF2B5EF4-FFF2-40B4-BE49-F238E27FC236}">
                <a16:creationId xmlns:a16="http://schemas.microsoft.com/office/drawing/2014/main" id="{32803056-D29E-AB33-9C50-BF941CF06B7F}"/>
              </a:ext>
            </a:extLst>
          </p:cNvPr>
          <p:cNvSpPr/>
          <p:nvPr/>
        </p:nvSpPr>
        <p:spPr>
          <a:xfrm>
            <a:off x="2022966" y="3918651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  <a:endParaRPr lang="uk-UA" dirty="0"/>
          </a:p>
        </p:txBody>
      </p:sp>
      <p:sp>
        <p:nvSpPr>
          <p:cNvPr id="21" name="Прямокутник 4">
            <a:extLst>
              <a:ext uri="{FF2B5EF4-FFF2-40B4-BE49-F238E27FC236}">
                <a16:creationId xmlns:a16="http://schemas.microsoft.com/office/drawing/2014/main" id="{4E688BC0-832F-B90A-7866-3CCD5245D457}"/>
              </a:ext>
            </a:extLst>
          </p:cNvPr>
          <p:cNvSpPr/>
          <p:nvPr/>
        </p:nvSpPr>
        <p:spPr>
          <a:xfrm>
            <a:off x="2041393" y="3294221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 </a:t>
            </a:r>
            <a:endParaRPr lang="uk-UA" dirty="0"/>
          </a:p>
        </p:txBody>
      </p:sp>
      <p:sp>
        <p:nvSpPr>
          <p:cNvPr id="22" name="Прямокутник 5">
            <a:extLst>
              <a:ext uri="{FF2B5EF4-FFF2-40B4-BE49-F238E27FC236}">
                <a16:creationId xmlns:a16="http://schemas.microsoft.com/office/drawing/2014/main" id="{1FF43707-8B06-2524-4672-A2FCAD902195}"/>
              </a:ext>
            </a:extLst>
          </p:cNvPr>
          <p:cNvSpPr/>
          <p:nvPr/>
        </p:nvSpPr>
        <p:spPr>
          <a:xfrm>
            <a:off x="2022966" y="4543081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endParaRPr lang="uk-UA" dirty="0"/>
          </a:p>
        </p:txBody>
      </p:sp>
      <p:sp>
        <p:nvSpPr>
          <p:cNvPr id="23" name="Прямокутник 6">
            <a:extLst>
              <a:ext uri="{FF2B5EF4-FFF2-40B4-BE49-F238E27FC236}">
                <a16:creationId xmlns:a16="http://schemas.microsoft.com/office/drawing/2014/main" id="{E824E3B5-25AE-9AEC-CBFE-860E034D0C16}"/>
              </a:ext>
            </a:extLst>
          </p:cNvPr>
          <p:cNvSpPr/>
          <p:nvPr/>
        </p:nvSpPr>
        <p:spPr>
          <a:xfrm>
            <a:off x="2022966" y="5137973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…</a:t>
            </a:r>
          </a:p>
        </p:txBody>
      </p:sp>
      <p:sp>
        <p:nvSpPr>
          <p:cNvPr id="24" name="Прямокутник 7">
            <a:extLst>
              <a:ext uri="{FF2B5EF4-FFF2-40B4-BE49-F238E27FC236}">
                <a16:creationId xmlns:a16="http://schemas.microsoft.com/office/drawing/2014/main" id="{ECA95EAB-7804-E5E1-EC5B-22E86D491B74}"/>
              </a:ext>
            </a:extLst>
          </p:cNvPr>
          <p:cNvSpPr/>
          <p:nvPr/>
        </p:nvSpPr>
        <p:spPr>
          <a:xfrm>
            <a:off x="2022966" y="5803053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  <a:endParaRPr lang="uk-UA" dirty="0"/>
          </a:p>
        </p:txBody>
      </p:sp>
      <p:sp>
        <p:nvSpPr>
          <p:cNvPr id="25" name="Прямоугольник 14">
            <a:extLst>
              <a:ext uri="{FF2B5EF4-FFF2-40B4-BE49-F238E27FC236}">
                <a16:creationId xmlns:a16="http://schemas.microsoft.com/office/drawing/2014/main" id="{5FE7FB8F-F29D-BE5A-0E10-5D74639BBB74}"/>
              </a:ext>
            </a:extLst>
          </p:cNvPr>
          <p:cNvSpPr/>
          <p:nvPr/>
        </p:nvSpPr>
        <p:spPr>
          <a:xfrm>
            <a:off x="3158173" y="381528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6" name="Прямоугольник 16">
            <a:extLst>
              <a:ext uri="{FF2B5EF4-FFF2-40B4-BE49-F238E27FC236}">
                <a16:creationId xmlns:a16="http://schemas.microsoft.com/office/drawing/2014/main" id="{E588055D-E199-DC44-1820-66563CC26A91}"/>
              </a:ext>
            </a:extLst>
          </p:cNvPr>
          <p:cNvSpPr/>
          <p:nvPr/>
        </p:nvSpPr>
        <p:spPr>
          <a:xfrm>
            <a:off x="3158173" y="443971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7" name="Прямоугольник 14">
            <a:extLst>
              <a:ext uri="{FF2B5EF4-FFF2-40B4-BE49-F238E27FC236}">
                <a16:creationId xmlns:a16="http://schemas.microsoft.com/office/drawing/2014/main" id="{2E2838CA-84E5-5C9A-C61B-6B1C4ED26571}"/>
              </a:ext>
            </a:extLst>
          </p:cNvPr>
          <p:cNvSpPr/>
          <p:nvPr/>
        </p:nvSpPr>
        <p:spPr>
          <a:xfrm>
            <a:off x="3158173" y="507525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28" name="Прямоугольник 16">
            <a:extLst>
              <a:ext uri="{FF2B5EF4-FFF2-40B4-BE49-F238E27FC236}">
                <a16:creationId xmlns:a16="http://schemas.microsoft.com/office/drawing/2014/main" id="{60CAAD73-2B3E-1BBD-2B8A-325D0ED18D87}"/>
              </a:ext>
            </a:extLst>
          </p:cNvPr>
          <p:cNvSpPr/>
          <p:nvPr/>
        </p:nvSpPr>
        <p:spPr>
          <a:xfrm>
            <a:off x="3158173" y="569968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9" name="Прямоугольник 14">
            <a:extLst>
              <a:ext uri="{FF2B5EF4-FFF2-40B4-BE49-F238E27FC236}">
                <a16:creationId xmlns:a16="http://schemas.microsoft.com/office/drawing/2014/main" id="{E4D76E2B-9081-A623-78A7-A176A794F5DA}"/>
              </a:ext>
            </a:extLst>
          </p:cNvPr>
          <p:cNvSpPr/>
          <p:nvPr/>
        </p:nvSpPr>
        <p:spPr>
          <a:xfrm>
            <a:off x="3880958" y="381528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30" name="Прямоугольник 16">
            <a:extLst>
              <a:ext uri="{FF2B5EF4-FFF2-40B4-BE49-F238E27FC236}">
                <a16:creationId xmlns:a16="http://schemas.microsoft.com/office/drawing/2014/main" id="{C5E31FFB-B543-D732-69FD-AC958939EECB}"/>
              </a:ext>
            </a:extLst>
          </p:cNvPr>
          <p:cNvSpPr/>
          <p:nvPr/>
        </p:nvSpPr>
        <p:spPr>
          <a:xfrm>
            <a:off x="3880958" y="443971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31" name="Прямоугольник 14">
            <a:extLst>
              <a:ext uri="{FF2B5EF4-FFF2-40B4-BE49-F238E27FC236}">
                <a16:creationId xmlns:a16="http://schemas.microsoft.com/office/drawing/2014/main" id="{3CC5051D-EEAB-2233-CD6C-C5D0B83FC95E}"/>
              </a:ext>
            </a:extLst>
          </p:cNvPr>
          <p:cNvSpPr/>
          <p:nvPr/>
        </p:nvSpPr>
        <p:spPr>
          <a:xfrm>
            <a:off x="3880958" y="507525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32" name="Прямоугольник 16">
            <a:extLst>
              <a:ext uri="{FF2B5EF4-FFF2-40B4-BE49-F238E27FC236}">
                <a16:creationId xmlns:a16="http://schemas.microsoft.com/office/drawing/2014/main" id="{1256433B-5E60-46D5-0128-BA4ABE12CFBF}"/>
              </a:ext>
            </a:extLst>
          </p:cNvPr>
          <p:cNvSpPr/>
          <p:nvPr/>
        </p:nvSpPr>
        <p:spPr>
          <a:xfrm>
            <a:off x="3880958" y="569968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33" name="Прямоугольник 14">
            <a:extLst>
              <a:ext uri="{FF2B5EF4-FFF2-40B4-BE49-F238E27FC236}">
                <a16:creationId xmlns:a16="http://schemas.microsoft.com/office/drawing/2014/main" id="{891767CF-C538-C92F-FDCA-3FC6FBFFF963}"/>
              </a:ext>
            </a:extLst>
          </p:cNvPr>
          <p:cNvSpPr/>
          <p:nvPr/>
        </p:nvSpPr>
        <p:spPr>
          <a:xfrm>
            <a:off x="4616589" y="381528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34" name="Прямоугольник 16">
            <a:extLst>
              <a:ext uri="{FF2B5EF4-FFF2-40B4-BE49-F238E27FC236}">
                <a16:creationId xmlns:a16="http://schemas.microsoft.com/office/drawing/2014/main" id="{2D5A602F-87BD-A58F-0AF6-9A0B7E9381E7}"/>
              </a:ext>
            </a:extLst>
          </p:cNvPr>
          <p:cNvSpPr/>
          <p:nvPr/>
        </p:nvSpPr>
        <p:spPr>
          <a:xfrm>
            <a:off x="4616589" y="443971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35" name="Прямоугольник 14">
            <a:extLst>
              <a:ext uri="{FF2B5EF4-FFF2-40B4-BE49-F238E27FC236}">
                <a16:creationId xmlns:a16="http://schemas.microsoft.com/office/drawing/2014/main" id="{EAB55159-9218-1C49-D38E-019B96F44F87}"/>
              </a:ext>
            </a:extLst>
          </p:cNvPr>
          <p:cNvSpPr/>
          <p:nvPr/>
        </p:nvSpPr>
        <p:spPr>
          <a:xfrm>
            <a:off x="4616589" y="507525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36" name="Прямоугольник 16">
            <a:extLst>
              <a:ext uri="{FF2B5EF4-FFF2-40B4-BE49-F238E27FC236}">
                <a16:creationId xmlns:a16="http://schemas.microsoft.com/office/drawing/2014/main" id="{FB7BB728-1A1D-D7F9-DB60-7CABE87D6D21}"/>
              </a:ext>
            </a:extLst>
          </p:cNvPr>
          <p:cNvSpPr/>
          <p:nvPr/>
        </p:nvSpPr>
        <p:spPr>
          <a:xfrm>
            <a:off x="4616589" y="569968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37" name="Прямоугольник 14">
            <a:extLst>
              <a:ext uri="{FF2B5EF4-FFF2-40B4-BE49-F238E27FC236}">
                <a16:creationId xmlns:a16="http://schemas.microsoft.com/office/drawing/2014/main" id="{F8A290D1-1B19-C715-35B7-BCE4B603BA3B}"/>
              </a:ext>
            </a:extLst>
          </p:cNvPr>
          <p:cNvSpPr/>
          <p:nvPr/>
        </p:nvSpPr>
        <p:spPr>
          <a:xfrm>
            <a:off x="5334511" y="381528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38" name="Прямоугольник 16">
            <a:extLst>
              <a:ext uri="{FF2B5EF4-FFF2-40B4-BE49-F238E27FC236}">
                <a16:creationId xmlns:a16="http://schemas.microsoft.com/office/drawing/2014/main" id="{63BB6FA6-EDB2-379C-A2BC-A755825DDD65}"/>
              </a:ext>
            </a:extLst>
          </p:cNvPr>
          <p:cNvSpPr/>
          <p:nvPr/>
        </p:nvSpPr>
        <p:spPr>
          <a:xfrm>
            <a:off x="5334511" y="443971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39" name="Прямоугольник 14">
            <a:extLst>
              <a:ext uri="{FF2B5EF4-FFF2-40B4-BE49-F238E27FC236}">
                <a16:creationId xmlns:a16="http://schemas.microsoft.com/office/drawing/2014/main" id="{4701E11E-F7F3-35F9-E272-EDB0A117AAB6}"/>
              </a:ext>
            </a:extLst>
          </p:cNvPr>
          <p:cNvSpPr/>
          <p:nvPr/>
        </p:nvSpPr>
        <p:spPr>
          <a:xfrm>
            <a:off x="5334511" y="507525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40" name="Прямоугольник 16">
            <a:extLst>
              <a:ext uri="{FF2B5EF4-FFF2-40B4-BE49-F238E27FC236}">
                <a16:creationId xmlns:a16="http://schemas.microsoft.com/office/drawing/2014/main" id="{60D9FD1F-CFD0-8DBC-BA23-798BF347FCBE}"/>
              </a:ext>
            </a:extLst>
          </p:cNvPr>
          <p:cNvSpPr/>
          <p:nvPr/>
        </p:nvSpPr>
        <p:spPr>
          <a:xfrm>
            <a:off x="5334511" y="569968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41" name="Прямоугольник 14">
            <a:extLst>
              <a:ext uri="{FF2B5EF4-FFF2-40B4-BE49-F238E27FC236}">
                <a16:creationId xmlns:a16="http://schemas.microsoft.com/office/drawing/2014/main" id="{63A7881E-C7BF-8AB4-CFFC-E6AD9A0F03CA}"/>
              </a:ext>
            </a:extLst>
          </p:cNvPr>
          <p:cNvSpPr/>
          <p:nvPr/>
        </p:nvSpPr>
        <p:spPr>
          <a:xfrm>
            <a:off x="6064639" y="381528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42" name="Прямоугольник 16">
            <a:extLst>
              <a:ext uri="{FF2B5EF4-FFF2-40B4-BE49-F238E27FC236}">
                <a16:creationId xmlns:a16="http://schemas.microsoft.com/office/drawing/2014/main" id="{C04E4FA2-DBCF-437E-DA8C-E7B22F87F727}"/>
              </a:ext>
            </a:extLst>
          </p:cNvPr>
          <p:cNvSpPr/>
          <p:nvPr/>
        </p:nvSpPr>
        <p:spPr>
          <a:xfrm>
            <a:off x="6064639" y="443971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43" name="Прямоугольник 14">
            <a:extLst>
              <a:ext uri="{FF2B5EF4-FFF2-40B4-BE49-F238E27FC236}">
                <a16:creationId xmlns:a16="http://schemas.microsoft.com/office/drawing/2014/main" id="{B264BA7E-3C8B-471E-3FE3-EB010DE1DAD0}"/>
              </a:ext>
            </a:extLst>
          </p:cNvPr>
          <p:cNvSpPr/>
          <p:nvPr/>
        </p:nvSpPr>
        <p:spPr>
          <a:xfrm>
            <a:off x="6064639" y="507525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44" name="Прямоугольник 16">
            <a:extLst>
              <a:ext uri="{FF2B5EF4-FFF2-40B4-BE49-F238E27FC236}">
                <a16:creationId xmlns:a16="http://schemas.microsoft.com/office/drawing/2014/main" id="{7398CE55-F8D4-3E21-0A08-215443DFF731}"/>
              </a:ext>
            </a:extLst>
          </p:cNvPr>
          <p:cNvSpPr/>
          <p:nvPr/>
        </p:nvSpPr>
        <p:spPr>
          <a:xfrm>
            <a:off x="6064639" y="569968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45" name="Прямоугольник 14">
            <a:extLst>
              <a:ext uri="{FF2B5EF4-FFF2-40B4-BE49-F238E27FC236}">
                <a16:creationId xmlns:a16="http://schemas.microsoft.com/office/drawing/2014/main" id="{7272628F-C001-38A1-A2A4-FAB6DA12D8B7}"/>
              </a:ext>
            </a:extLst>
          </p:cNvPr>
          <p:cNvSpPr/>
          <p:nvPr/>
        </p:nvSpPr>
        <p:spPr>
          <a:xfrm>
            <a:off x="6776829" y="3819198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46" name="Прямоугольник 16">
            <a:extLst>
              <a:ext uri="{FF2B5EF4-FFF2-40B4-BE49-F238E27FC236}">
                <a16:creationId xmlns:a16="http://schemas.microsoft.com/office/drawing/2014/main" id="{1A99B51B-53CE-BAEA-4DD5-559609E1C229}"/>
              </a:ext>
            </a:extLst>
          </p:cNvPr>
          <p:cNvSpPr/>
          <p:nvPr/>
        </p:nvSpPr>
        <p:spPr>
          <a:xfrm>
            <a:off x="6776829" y="4443628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47" name="Прямоугольник 14">
            <a:extLst>
              <a:ext uri="{FF2B5EF4-FFF2-40B4-BE49-F238E27FC236}">
                <a16:creationId xmlns:a16="http://schemas.microsoft.com/office/drawing/2014/main" id="{1F756083-F6C5-5841-C695-600BA1226AD9}"/>
              </a:ext>
            </a:extLst>
          </p:cNvPr>
          <p:cNvSpPr/>
          <p:nvPr/>
        </p:nvSpPr>
        <p:spPr>
          <a:xfrm>
            <a:off x="6776829" y="5079170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48" name="Прямоугольник 16">
            <a:extLst>
              <a:ext uri="{FF2B5EF4-FFF2-40B4-BE49-F238E27FC236}">
                <a16:creationId xmlns:a16="http://schemas.microsoft.com/office/drawing/2014/main" id="{68D24577-8905-B354-62BF-914C1F4C52DF}"/>
              </a:ext>
            </a:extLst>
          </p:cNvPr>
          <p:cNvSpPr/>
          <p:nvPr/>
        </p:nvSpPr>
        <p:spPr>
          <a:xfrm>
            <a:off x="6776829" y="5703600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49" name="Прямоугольник 14">
            <a:extLst>
              <a:ext uri="{FF2B5EF4-FFF2-40B4-BE49-F238E27FC236}">
                <a16:creationId xmlns:a16="http://schemas.microsoft.com/office/drawing/2014/main" id="{870ADC24-F4FB-AB54-D3FF-10E5C56D2309}"/>
              </a:ext>
            </a:extLst>
          </p:cNvPr>
          <p:cNvSpPr/>
          <p:nvPr/>
        </p:nvSpPr>
        <p:spPr>
          <a:xfrm>
            <a:off x="7496909" y="381528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50" name="Прямоугольник 16">
            <a:extLst>
              <a:ext uri="{FF2B5EF4-FFF2-40B4-BE49-F238E27FC236}">
                <a16:creationId xmlns:a16="http://schemas.microsoft.com/office/drawing/2014/main" id="{51AE29E5-DDBD-069D-0D99-B50408D1B7AC}"/>
              </a:ext>
            </a:extLst>
          </p:cNvPr>
          <p:cNvSpPr/>
          <p:nvPr/>
        </p:nvSpPr>
        <p:spPr>
          <a:xfrm>
            <a:off x="7496909" y="443971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51" name="Прямоугольник 14">
            <a:extLst>
              <a:ext uri="{FF2B5EF4-FFF2-40B4-BE49-F238E27FC236}">
                <a16:creationId xmlns:a16="http://schemas.microsoft.com/office/drawing/2014/main" id="{FBC24DD4-DCBD-503B-2427-20C7BA8394A8}"/>
              </a:ext>
            </a:extLst>
          </p:cNvPr>
          <p:cNvSpPr/>
          <p:nvPr/>
        </p:nvSpPr>
        <p:spPr>
          <a:xfrm>
            <a:off x="7496909" y="507525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52" name="Прямоугольник 16">
            <a:extLst>
              <a:ext uri="{FF2B5EF4-FFF2-40B4-BE49-F238E27FC236}">
                <a16:creationId xmlns:a16="http://schemas.microsoft.com/office/drawing/2014/main" id="{51CDFFDD-72FC-B3CC-29DF-A8370620BF0D}"/>
              </a:ext>
            </a:extLst>
          </p:cNvPr>
          <p:cNvSpPr/>
          <p:nvPr/>
        </p:nvSpPr>
        <p:spPr>
          <a:xfrm>
            <a:off x="7496909" y="5699687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53" name="Прямоугольник 14">
            <a:extLst>
              <a:ext uri="{FF2B5EF4-FFF2-40B4-BE49-F238E27FC236}">
                <a16:creationId xmlns:a16="http://schemas.microsoft.com/office/drawing/2014/main" id="{5A2AB8E3-EECE-382A-6E66-717FCD0B3B82}"/>
              </a:ext>
            </a:extLst>
          </p:cNvPr>
          <p:cNvSpPr/>
          <p:nvPr/>
        </p:nvSpPr>
        <p:spPr>
          <a:xfrm>
            <a:off x="8235245" y="3811372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54" name="Прямоугольник 16">
            <a:extLst>
              <a:ext uri="{FF2B5EF4-FFF2-40B4-BE49-F238E27FC236}">
                <a16:creationId xmlns:a16="http://schemas.microsoft.com/office/drawing/2014/main" id="{A50F1F7A-7CA8-67C9-76CB-6A74DF985452}"/>
              </a:ext>
            </a:extLst>
          </p:cNvPr>
          <p:cNvSpPr/>
          <p:nvPr/>
        </p:nvSpPr>
        <p:spPr>
          <a:xfrm>
            <a:off x="8235245" y="4435802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55" name="Прямоугольник 14">
            <a:extLst>
              <a:ext uri="{FF2B5EF4-FFF2-40B4-BE49-F238E27FC236}">
                <a16:creationId xmlns:a16="http://schemas.microsoft.com/office/drawing/2014/main" id="{F9DD58E9-E8B1-B1B0-79E8-10CAD17671FC}"/>
              </a:ext>
            </a:extLst>
          </p:cNvPr>
          <p:cNvSpPr/>
          <p:nvPr/>
        </p:nvSpPr>
        <p:spPr>
          <a:xfrm>
            <a:off x="8235245" y="5071344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56" name="Прямоугольник 16">
            <a:extLst>
              <a:ext uri="{FF2B5EF4-FFF2-40B4-BE49-F238E27FC236}">
                <a16:creationId xmlns:a16="http://schemas.microsoft.com/office/drawing/2014/main" id="{444EB618-74E9-BB47-1B46-6881EDED6881}"/>
              </a:ext>
            </a:extLst>
          </p:cNvPr>
          <p:cNvSpPr/>
          <p:nvPr/>
        </p:nvSpPr>
        <p:spPr>
          <a:xfrm>
            <a:off x="8235245" y="5695774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57" name="Прямоугольник 14">
            <a:extLst>
              <a:ext uri="{FF2B5EF4-FFF2-40B4-BE49-F238E27FC236}">
                <a16:creationId xmlns:a16="http://schemas.microsoft.com/office/drawing/2014/main" id="{FCB97FD9-FFE1-342B-EE0E-618C0F52D67D}"/>
              </a:ext>
            </a:extLst>
          </p:cNvPr>
          <p:cNvSpPr/>
          <p:nvPr/>
        </p:nvSpPr>
        <p:spPr>
          <a:xfrm>
            <a:off x="8973581" y="3811372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58" name="Прямоугольник 16">
            <a:extLst>
              <a:ext uri="{FF2B5EF4-FFF2-40B4-BE49-F238E27FC236}">
                <a16:creationId xmlns:a16="http://schemas.microsoft.com/office/drawing/2014/main" id="{794E3AA9-C8F3-24D7-FAE5-EA72ACA964AF}"/>
              </a:ext>
            </a:extLst>
          </p:cNvPr>
          <p:cNvSpPr/>
          <p:nvPr/>
        </p:nvSpPr>
        <p:spPr>
          <a:xfrm>
            <a:off x="8973581" y="4435802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59" name="Прямоугольник 14">
            <a:extLst>
              <a:ext uri="{FF2B5EF4-FFF2-40B4-BE49-F238E27FC236}">
                <a16:creationId xmlns:a16="http://schemas.microsoft.com/office/drawing/2014/main" id="{107503A1-E18C-32A5-2014-454A3FAF42C3}"/>
              </a:ext>
            </a:extLst>
          </p:cNvPr>
          <p:cNvSpPr/>
          <p:nvPr/>
        </p:nvSpPr>
        <p:spPr>
          <a:xfrm>
            <a:off x="8973581" y="5071344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…</a:t>
            </a:r>
          </a:p>
        </p:txBody>
      </p:sp>
      <p:sp>
        <p:nvSpPr>
          <p:cNvPr id="60" name="Прямоугольник 16">
            <a:extLst>
              <a:ext uri="{FF2B5EF4-FFF2-40B4-BE49-F238E27FC236}">
                <a16:creationId xmlns:a16="http://schemas.microsoft.com/office/drawing/2014/main" id="{6AD7969D-DD72-66E0-63E8-213898B0F220}"/>
              </a:ext>
            </a:extLst>
          </p:cNvPr>
          <p:cNvSpPr/>
          <p:nvPr/>
        </p:nvSpPr>
        <p:spPr>
          <a:xfrm>
            <a:off x="8973581" y="5695774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2603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кутник 4">
            <a:extLst>
              <a:ext uri="{FF2B5EF4-FFF2-40B4-BE49-F238E27FC236}">
                <a16:creationId xmlns:a16="http://schemas.microsoft.com/office/drawing/2014/main" id="{20C0B72B-1A99-47E2-BC67-5B3DE759B938}"/>
              </a:ext>
            </a:extLst>
          </p:cNvPr>
          <p:cNvSpPr/>
          <p:nvPr/>
        </p:nvSpPr>
        <p:spPr>
          <a:xfrm>
            <a:off x="797442" y="1165136"/>
            <a:ext cx="10802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/>
            <a:r>
              <a:rPr lang="uk-UA" sz="2000" dirty="0">
                <a:latin typeface="+mj-lt"/>
              </a:rPr>
              <a:t>При оголошенні змінної багатовимірного масиву для зазначення кожного додаткового індексу використовують окремий ряд квадратних дужок. </a:t>
            </a:r>
          </a:p>
        </p:txBody>
      </p:sp>
      <p:sp>
        <p:nvSpPr>
          <p:cNvPr id="3" name="Прямокутник 3">
            <a:extLst>
              <a:ext uri="{FF2B5EF4-FFF2-40B4-BE49-F238E27FC236}">
                <a16:creationId xmlns:a16="http://schemas.microsoft.com/office/drawing/2014/main" id="{F228BBD5-5ECE-DB65-48AA-B5FC8CB1C16A}"/>
              </a:ext>
            </a:extLst>
          </p:cNvPr>
          <p:cNvSpPr/>
          <p:nvPr/>
        </p:nvSpPr>
        <p:spPr>
          <a:xfrm>
            <a:off x="4167427" y="2022468"/>
            <a:ext cx="385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8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[][] =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[4][5];</a:t>
            </a:r>
            <a:endParaRPr lang="uk-UA" sz="1800" dirty="0"/>
          </a:p>
        </p:txBody>
      </p:sp>
      <p:graphicFrame>
        <p:nvGraphicFramePr>
          <p:cNvPr id="4" name="Об'єкт 7">
            <a:extLst>
              <a:ext uri="{FF2B5EF4-FFF2-40B4-BE49-F238E27FC236}">
                <a16:creationId xmlns:a16="http://schemas.microsoft.com/office/drawing/2014/main" id="{DBC864B8-13FA-74DC-7D4B-579C12BAD3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949281"/>
              </p:ext>
            </p:extLst>
          </p:nvPr>
        </p:nvGraphicFramePr>
        <p:xfrm>
          <a:off x="2902036" y="2501055"/>
          <a:ext cx="5832648" cy="3977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5775385" imgH="3933742" progId="Visio.Drawing.11">
                  <p:embed/>
                </p:oleObj>
              </mc:Choice>
              <mc:Fallback>
                <p:oleObj name="Visio" r:id="rId7" imgW="5775385" imgH="3933742" progId="Visio.Drawing.11">
                  <p:embed/>
                  <p:pic>
                    <p:nvPicPr>
                      <p:cNvPr id="8" name="Об'є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036" y="2501055"/>
                        <a:ext cx="5832648" cy="39776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24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9050" y="-39007"/>
            <a:ext cx="12192000" cy="9000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3971264" y="-25998"/>
            <a:ext cx="39267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uk-UA" sz="48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-US" sz="4800" b="1" dirty="0" err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genda</a:t>
            </a:r>
            <a:endParaRPr sz="4800" b="1" i="0" u="none" strike="noStrike" cap="none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0" y="-25"/>
            <a:ext cx="12192000" cy="68580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011018" y="1318617"/>
            <a:ext cx="9576149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❑"/>
            </a:pPr>
            <a:r>
              <a:rPr lang="uk-UA" sz="3200" dirty="0">
                <a:solidFill>
                  <a:srgbClr val="151F33"/>
                </a:solidFill>
                <a:latin typeface="Arial" panose="020B0604020202020204" pitchFamily="34" charset="0"/>
              </a:rPr>
              <a:t>Масиви в </a:t>
            </a:r>
            <a:r>
              <a:rPr lang="en-US" sz="3200" dirty="0">
                <a:solidFill>
                  <a:srgbClr val="151F33"/>
                </a:solidFill>
                <a:latin typeface="Arial" panose="020B0604020202020204" pitchFamily="34" charset="0"/>
              </a:rPr>
              <a:t>java</a:t>
            </a:r>
            <a:endParaRPr lang="en-US" sz="3200" b="0" i="0" dirty="0">
              <a:solidFill>
                <a:srgbClr val="151F33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❑"/>
            </a:pPr>
            <a:r>
              <a:rPr lang="uk-UA" sz="3200" b="0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Інтерфейс </a:t>
            </a:r>
            <a:r>
              <a:rPr lang="en-US" sz="3200" dirty="0">
                <a:solidFill>
                  <a:srgbClr val="151F33"/>
                </a:solidFill>
                <a:latin typeface="Arial" panose="020B0604020202020204" pitchFamily="34" charset="0"/>
              </a:rPr>
              <a:t>Collection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❑"/>
            </a:pPr>
            <a:r>
              <a:rPr lang="uk-UA" sz="3200" dirty="0">
                <a:solidFill>
                  <a:srgbClr val="151F33"/>
                </a:solidFill>
                <a:latin typeface="Arial" panose="020B0604020202020204" pitchFamily="34" charset="0"/>
              </a:rPr>
              <a:t>Інтерфейс L</a:t>
            </a:r>
            <a:r>
              <a:rPr lang="en-US" sz="3200" dirty="0" err="1">
                <a:solidFill>
                  <a:srgbClr val="151F33"/>
                </a:solidFill>
                <a:latin typeface="Arial" panose="020B0604020202020204" pitchFamily="34" charset="0"/>
              </a:rPr>
              <a:t>ist</a:t>
            </a:r>
            <a:endParaRPr lang="uk-UA" sz="3200" dirty="0">
              <a:solidFill>
                <a:srgbClr val="151F33"/>
              </a:solidFill>
              <a:latin typeface="Arial" panose="020B0604020202020204" pitchFamily="34" charset="0"/>
            </a:endParaRPr>
          </a:p>
          <a:p>
            <a:pPr marL="8001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Wingdings" pitchFamily="2" charset="2"/>
              <a:buChar char="§"/>
            </a:pPr>
            <a:r>
              <a:rPr lang="uk-UA" sz="3200" dirty="0">
                <a:solidFill>
                  <a:srgbClr val="151F33"/>
                </a:solidFill>
                <a:latin typeface="Arial" panose="020B0604020202020204" pitchFamily="34" charset="0"/>
              </a:rPr>
              <a:t>Клас </a:t>
            </a:r>
            <a:r>
              <a:rPr lang="en-US" sz="3200" dirty="0" err="1">
                <a:solidFill>
                  <a:srgbClr val="151F33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rgbClr val="151F33"/>
              </a:solidFill>
              <a:latin typeface="Arial" panose="020B0604020202020204" pitchFamily="34" charset="0"/>
            </a:endParaRPr>
          </a:p>
          <a:p>
            <a:pPr marL="8001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Wingdings" pitchFamily="2" charset="2"/>
              <a:buChar char="§"/>
            </a:pPr>
            <a:r>
              <a:rPr lang="en-US" sz="3200" dirty="0">
                <a:solidFill>
                  <a:srgbClr val="151F33"/>
                </a:solidFill>
                <a:latin typeface="Arial" panose="020B0604020202020204" pitchFamily="34" charset="0"/>
              </a:rPr>
              <a:t> </a:t>
            </a:r>
            <a:r>
              <a:rPr lang="uk-UA" sz="3200" dirty="0">
                <a:solidFill>
                  <a:srgbClr val="151F33"/>
                </a:solidFill>
                <a:latin typeface="Arial" panose="020B0604020202020204" pitchFamily="34" charset="0"/>
              </a:rPr>
              <a:t>Клас </a:t>
            </a:r>
            <a:r>
              <a:rPr lang="en-US" sz="3200" dirty="0" err="1">
                <a:solidFill>
                  <a:srgbClr val="151F33"/>
                </a:solidFill>
                <a:latin typeface="Arial" panose="020B0604020202020204" pitchFamily="34" charset="0"/>
              </a:rPr>
              <a:t>LinkedArrayList</a:t>
            </a:r>
            <a:endParaRPr lang="uk-UA" sz="44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❑"/>
            </a:pPr>
            <a:endParaRPr sz="44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90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endParaRPr sz="36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7" name="Google Shape;117;p2"/>
          <p:cNvGrpSpPr/>
          <p:nvPr/>
        </p:nvGrpSpPr>
        <p:grpSpPr>
          <a:xfrm>
            <a:off x="1509275" y="5183567"/>
            <a:ext cx="9324000" cy="739290"/>
            <a:chOff x="1766267" y="4154190"/>
            <a:chExt cx="9324000" cy="739290"/>
          </a:xfrm>
        </p:grpSpPr>
        <p:cxnSp>
          <p:nvCxnSpPr>
            <p:cNvPr id="118" name="Google Shape;118;p2"/>
            <p:cNvCxnSpPr/>
            <p:nvPr/>
          </p:nvCxnSpPr>
          <p:spPr>
            <a:xfrm>
              <a:off x="4625743" y="4893480"/>
              <a:ext cx="3605048" cy="0"/>
            </a:xfrm>
            <a:prstGeom prst="straightConnector1">
              <a:avLst/>
            </a:prstGeom>
            <a:noFill/>
            <a:ln w="28575" cap="flat" cmpd="sng">
              <a:solidFill>
                <a:srgbClr val="F27B1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9" name="Google Shape;119;p2"/>
            <p:cNvCxnSpPr/>
            <p:nvPr/>
          </p:nvCxnSpPr>
          <p:spPr>
            <a:xfrm>
              <a:off x="3125296" y="4523835"/>
              <a:ext cx="6605942" cy="0"/>
            </a:xfrm>
            <a:prstGeom prst="straightConnector1">
              <a:avLst/>
            </a:prstGeom>
            <a:noFill/>
            <a:ln w="28575" cap="flat" cmpd="sng">
              <a:solidFill>
                <a:srgbClr val="F27B1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" name="Google Shape;120;p2"/>
            <p:cNvCxnSpPr/>
            <p:nvPr/>
          </p:nvCxnSpPr>
          <p:spPr>
            <a:xfrm>
              <a:off x="1766267" y="4154190"/>
              <a:ext cx="9324000" cy="0"/>
            </a:xfrm>
            <a:prstGeom prst="straightConnector1">
              <a:avLst/>
            </a:prstGeom>
            <a:noFill/>
            <a:ln w="28575" cap="flat" cmpd="sng">
              <a:solidFill>
                <a:srgbClr val="F27B1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1" name="Google Shape;121;p2"/>
          <p:cNvGrpSpPr/>
          <p:nvPr/>
        </p:nvGrpSpPr>
        <p:grpSpPr>
          <a:xfrm>
            <a:off x="-282575" y="5850423"/>
            <a:ext cx="12474575" cy="1285287"/>
            <a:chOff x="-282575" y="5798989"/>
            <a:chExt cx="12474575" cy="1285287"/>
          </a:xfrm>
        </p:grpSpPr>
        <p:pic>
          <p:nvPicPr>
            <p:cNvPr id="122" name="Google Shape;122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2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2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2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08671" y="6422993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6" name="Google Shape;13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050" y="6255406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98920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кутник 2">
            <a:extLst>
              <a:ext uri="{FF2B5EF4-FFF2-40B4-BE49-F238E27FC236}">
                <a16:creationId xmlns:a16="http://schemas.microsoft.com/office/drawing/2014/main" id="{53285661-845D-E150-DD7A-3AB485F8B074}"/>
              </a:ext>
            </a:extLst>
          </p:cNvPr>
          <p:cNvSpPr/>
          <p:nvPr/>
        </p:nvSpPr>
        <p:spPr>
          <a:xfrm>
            <a:off x="314094" y="967101"/>
            <a:ext cx="105393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+mj-lt"/>
              </a:rPr>
              <a:t>Двовимірний масив із двома процедурами: наповнення та виведення вмісту у консоль</a:t>
            </a:r>
          </a:p>
        </p:txBody>
      </p:sp>
      <p:sp>
        <p:nvSpPr>
          <p:cNvPr id="3" name="Прямокутник 4">
            <a:extLst>
              <a:ext uri="{FF2B5EF4-FFF2-40B4-BE49-F238E27FC236}">
                <a16:creationId xmlns:a16="http://schemas.microsoft.com/office/drawing/2014/main" id="{6617C3D9-27B1-BC49-DD68-98E6668B92E6}"/>
              </a:ext>
            </a:extLst>
          </p:cNvPr>
          <p:cNvSpPr/>
          <p:nvPr/>
        </p:nvSpPr>
        <p:spPr>
          <a:xfrm>
            <a:off x="326011" y="1634583"/>
            <a:ext cx="799288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public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class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TwoDArray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public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static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void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main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String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args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[][] =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[4][5];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,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,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k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for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(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&lt; 4;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for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(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&lt; 5;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][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] =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k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k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for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(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&lt; 4;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for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(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&lt; 5;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][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] + 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 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.println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}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5">
            <a:extLst>
              <a:ext uri="{FF2B5EF4-FFF2-40B4-BE49-F238E27FC236}">
                <a16:creationId xmlns:a16="http://schemas.microsoft.com/office/drawing/2014/main" id="{20349E1E-CB63-9EF2-AEC8-E85C9B593F51}"/>
              </a:ext>
            </a:extLst>
          </p:cNvPr>
          <p:cNvSpPr/>
          <p:nvPr/>
        </p:nvSpPr>
        <p:spPr>
          <a:xfrm>
            <a:off x="9298836" y="5035007"/>
            <a:ext cx="2880320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Результат роботи програми :</a:t>
            </a:r>
            <a:endParaRPr lang="uk-UA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0 1 2 3 4 </a:t>
            </a:r>
            <a:endParaRPr lang="uk-UA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5 6 7 8 9 </a:t>
            </a:r>
            <a:endParaRPr lang="uk-UA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10 11 12 13 14 </a:t>
            </a:r>
            <a:endParaRPr lang="uk-UA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15 16 17 18 19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01325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51F604BF-2C20-318F-F15B-79B579E742AF}"/>
              </a:ext>
            </a:extLst>
          </p:cNvPr>
          <p:cNvSpPr/>
          <p:nvPr/>
        </p:nvSpPr>
        <p:spPr>
          <a:xfrm>
            <a:off x="923607" y="1958887"/>
            <a:ext cx="97727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000" dirty="0">
                <a:latin typeface="+mj-lt"/>
                <a:cs typeface="Consolas" pitchFamily="49" charset="0"/>
              </a:rPr>
              <a:t>При резервуванні пам’яті під багатовимірний масив </a:t>
            </a:r>
            <a:r>
              <a:rPr lang="uk-UA" sz="2000" b="1" dirty="0">
                <a:latin typeface="+mj-lt"/>
                <a:cs typeface="Consolas" pitchFamily="49" charset="0"/>
              </a:rPr>
              <a:t>обов’язково</a:t>
            </a:r>
            <a:r>
              <a:rPr lang="uk-UA" sz="2000" dirty="0">
                <a:latin typeface="+mj-lt"/>
                <a:cs typeface="Consolas" pitchFamily="49" charset="0"/>
              </a:rPr>
              <a:t> вказувати параметри лише для першого (лівого) виміру масиву. А для кожного наступного виміру пам'ять можливо резервувати окремо (</a:t>
            </a:r>
            <a:r>
              <a:rPr lang="uk-UA" sz="2000" dirty="0" err="1">
                <a:latin typeface="+mj-lt"/>
                <a:cs typeface="Consolas" pitchFamily="49" charset="0"/>
              </a:rPr>
              <a:t>динамічно</a:t>
            </a:r>
            <a:r>
              <a:rPr lang="uk-UA" sz="2000" dirty="0">
                <a:latin typeface="+mj-lt"/>
                <a:cs typeface="Consolas" pitchFamily="49" charset="0"/>
              </a:rPr>
              <a:t>).</a:t>
            </a:r>
          </a:p>
        </p:txBody>
      </p:sp>
      <p:sp>
        <p:nvSpPr>
          <p:cNvPr id="3" name="Прямокутник 4">
            <a:extLst>
              <a:ext uri="{FF2B5EF4-FFF2-40B4-BE49-F238E27FC236}">
                <a16:creationId xmlns:a16="http://schemas.microsoft.com/office/drawing/2014/main" id="{D4AA857B-4E71-1C51-EC22-AFB632CAB37F}"/>
              </a:ext>
            </a:extLst>
          </p:cNvPr>
          <p:cNvSpPr/>
          <p:nvPr/>
        </p:nvSpPr>
        <p:spPr>
          <a:xfrm>
            <a:off x="4059640" y="3277026"/>
            <a:ext cx="3870176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8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[][] =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[4][];</a:t>
            </a:r>
            <a:endParaRPr lang="uk-U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8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[0] =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[5];</a:t>
            </a:r>
            <a:endParaRPr lang="uk-U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8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[1] =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[5];</a:t>
            </a:r>
            <a:endParaRPr lang="uk-U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8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[2] =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[5];</a:t>
            </a:r>
            <a:endParaRPr lang="uk-UA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[3] =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8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8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[5];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1247099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кутник 4">
            <a:extLst>
              <a:ext uri="{FF2B5EF4-FFF2-40B4-BE49-F238E27FC236}">
                <a16:creationId xmlns:a16="http://schemas.microsoft.com/office/drawing/2014/main" id="{0ACD48BC-172F-A973-54A7-61D32205E66B}"/>
              </a:ext>
            </a:extLst>
          </p:cNvPr>
          <p:cNvSpPr/>
          <p:nvPr/>
        </p:nvSpPr>
        <p:spPr>
          <a:xfrm>
            <a:off x="962779" y="991150"/>
            <a:ext cx="619268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[][] =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[4][];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[0] =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[1];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[1] =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[2];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[2] =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[3];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[3] =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[4];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 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,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,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k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 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for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(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&lt; 4;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for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(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&lt;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+ 1;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][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] =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k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k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for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(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&lt; 4;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for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(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&lt;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+ 1;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][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] + 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 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.println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}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5">
            <a:extLst>
              <a:ext uri="{FF2B5EF4-FFF2-40B4-BE49-F238E27FC236}">
                <a16:creationId xmlns:a16="http://schemas.microsoft.com/office/drawing/2014/main" id="{473593C4-E92A-D688-EC1B-9D62A71D4258}"/>
              </a:ext>
            </a:extLst>
          </p:cNvPr>
          <p:cNvSpPr/>
          <p:nvPr/>
        </p:nvSpPr>
        <p:spPr>
          <a:xfrm>
            <a:off x="8846372" y="4764380"/>
            <a:ext cx="3203848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Результат роботи програми: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0 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1 2 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3 4 5 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6 7 8 9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07919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2604C40A-7628-F220-FCF4-6C2C92B8BBC2}"/>
              </a:ext>
            </a:extLst>
          </p:cNvPr>
          <p:cNvSpPr/>
          <p:nvPr/>
        </p:nvSpPr>
        <p:spPr>
          <a:xfrm>
            <a:off x="393405" y="1271969"/>
            <a:ext cx="113024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000" dirty="0">
                <a:latin typeface="+mj-lt"/>
                <a:cs typeface="Rod" pitchFamily="49" charset="-79"/>
              </a:rPr>
              <a:t>Можливість динамічного визначення довжини кожного виміру масиву можливе за рахунок того, що в багатовимірних масивах кожен вимір розцінюється як окремий масив в масиві (масив масивів).</a:t>
            </a:r>
          </a:p>
          <a:p>
            <a:pPr indent="442913" algn="just"/>
            <a:endParaRPr lang="uk-UA" sz="2000" dirty="0">
              <a:latin typeface="+mj-lt"/>
              <a:cs typeface="Rod" pitchFamily="49" charset="-79"/>
            </a:endParaRPr>
          </a:p>
        </p:txBody>
      </p:sp>
      <p:graphicFrame>
        <p:nvGraphicFramePr>
          <p:cNvPr id="3" name="Об'єкт 8">
            <a:extLst>
              <a:ext uri="{FF2B5EF4-FFF2-40B4-BE49-F238E27FC236}">
                <a16:creationId xmlns:a16="http://schemas.microsoft.com/office/drawing/2014/main" id="{C3E6799E-26BD-07F6-45EB-F213A5CCAC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230436"/>
              </p:ext>
            </p:extLst>
          </p:nvPr>
        </p:nvGraphicFramePr>
        <p:xfrm>
          <a:off x="4214443" y="2595408"/>
          <a:ext cx="4104456" cy="3097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3705208" imgH="2790843" progId="Visio.Drawing.11">
                  <p:embed/>
                </p:oleObj>
              </mc:Choice>
              <mc:Fallback>
                <p:oleObj name="Visio" r:id="rId7" imgW="3705208" imgH="2790843" progId="Visio.Drawing.11">
                  <p:embed/>
                  <p:pic>
                    <p:nvPicPr>
                      <p:cNvPr id="9" name="Об'є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443" y="2595408"/>
                        <a:ext cx="4104456" cy="30973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744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8AD1F22C-75BB-A2CA-4C4C-54039CA0D211}"/>
              </a:ext>
            </a:extLst>
          </p:cNvPr>
          <p:cNvSpPr/>
          <p:nvPr/>
        </p:nvSpPr>
        <p:spPr>
          <a:xfrm>
            <a:off x="375421" y="993654"/>
            <a:ext cx="11238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000" dirty="0">
                <a:latin typeface="+mj-lt"/>
                <a:cs typeface="Rod" pitchFamily="49" charset="-79"/>
              </a:rPr>
              <a:t>Аналогічно одновимірним масивам, багатовимірні також можна </a:t>
            </a:r>
            <a:r>
              <a:rPr lang="uk-UA" sz="2000" dirty="0" err="1">
                <a:latin typeface="+mj-lt"/>
                <a:cs typeface="Rod" pitchFamily="49" charset="-79"/>
              </a:rPr>
              <a:t>ініціалізовувати</a:t>
            </a:r>
            <a:r>
              <a:rPr lang="uk-UA" sz="2000" dirty="0">
                <a:latin typeface="+mj-lt"/>
                <a:cs typeface="Rod" pitchFamily="49" charset="-79"/>
              </a:rPr>
              <a:t> під час оголошення з використанням фігурних дужок.</a:t>
            </a:r>
          </a:p>
        </p:txBody>
      </p:sp>
      <p:sp>
        <p:nvSpPr>
          <p:cNvPr id="3" name="Прямокутник 1">
            <a:extLst>
              <a:ext uri="{FF2B5EF4-FFF2-40B4-BE49-F238E27FC236}">
                <a16:creationId xmlns:a16="http://schemas.microsoft.com/office/drawing/2014/main" id="{BC2AF1CA-28EC-6478-BCC1-0C968E35172E}"/>
              </a:ext>
            </a:extLst>
          </p:cNvPr>
          <p:cNvSpPr/>
          <p:nvPr/>
        </p:nvSpPr>
        <p:spPr>
          <a:xfrm>
            <a:off x="372160" y="1820903"/>
            <a:ext cx="835292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public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class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TwoDArray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public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static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void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main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String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 </a:t>
            </a:r>
            <a:r>
              <a:rPr lang="uk-UA" sz="16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args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double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[][] = { 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	{ 0 * 0, 1 * 0, 2 * 0, 3 * 0 }, 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	{ 0 * 1, 1 * 1, 2 * 1, 3 * 1 }, 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	{ 0 * 2, 1 * 2, 2 * 2, 3 * 2 },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	{ 0 * 3, 1 * 3, 2 * 3, 3 * 3 } 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	};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,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for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(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&lt; 4;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++) {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</a:t>
            </a:r>
            <a:r>
              <a:rPr lang="uk-UA" sz="16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for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(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0;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&lt; 4; 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++)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	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][</a:t>
            </a:r>
            <a:r>
              <a:rPr lang="uk-UA" sz="16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j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] + </a:t>
            </a:r>
            <a:r>
              <a:rPr lang="uk-UA" sz="1600" dirty="0">
                <a:solidFill>
                  <a:srgbClr val="2A00FF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"    "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	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System.</a:t>
            </a:r>
            <a:r>
              <a:rPr lang="uk-UA" sz="1600" b="1" i="1" dirty="0" err="1">
                <a:solidFill>
                  <a:srgbClr val="000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out</a:t>
            </a:r>
            <a:r>
              <a:rPr lang="uk-UA" sz="1600" dirty="0" err="1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.println</a:t>
            </a: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();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	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}</a:t>
            </a:r>
            <a:endParaRPr lang="uk-UA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}</a:t>
            </a:r>
            <a:endParaRPr lang="uk-UA" sz="1600" dirty="0"/>
          </a:p>
        </p:txBody>
      </p:sp>
      <p:sp>
        <p:nvSpPr>
          <p:cNvPr id="4" name="Прямокутник 1">
            <a:extLst>
              <a:ext uri="{FF2B5EF4-FFF2-40B4-BE49-F238E27FC236}">
                <a16:creationId xmlns:a16="http://schemas.microsoft.com/office/drawing/2014/main" id="{6E48EC69-78D5-817C-DF94-ED70B6B71970}"/>
              </a:ext>
            </a:extLst>
          </p:cNvPr>
          <p:cNvSpPr/>
          <p:nvPr/>
        </p:nvSpPr>
        <p:spPr>
          <a:xfrm>
            <a:off x="8899248" y="4943684"/>
            <a:ext cx="4572000" cy="16435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Результат роботи програми: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0.0    0.0    0.0    0.0    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0.0    1.0    2.0    3.0    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0.0    2.0    4.0    6.0    </a:t>
            </a:r>
            <a:endParaRPr lang="uk-UA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0.0    3.0    6.0    9.0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07199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C2FFA7AD-5F4B-D1A6-EFF1-6E20D5F8975C}"/>
              </a:ext>
            </a:extLst>
          </p:cNvPr>
          <p:cNvSpPr/>
          <p:nvPr/>
        </p:nvSpPr>
        <p:spPr>
          <a:xfrm>
            <a:off x="4876767" y="1505010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тип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 </a:t>
            </a:r>
            <a:r>
              <a:rPr lang="uk-UA" sz="20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ім’я_змінної</a:t>
            </a:r>
            <a:r>
              <a:rPr lang="uk-UA" sz="2000" dirty="0"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;</a:t>
            </a:r>
            <a:endParaRPr lang="uk-UA" sz="2000" dirty="0"/>
          </a:p>
        </p:txBody>
      </p:sp>
      <p:sp>
        <p:nvSpPr>
          <p:cNvPr id="3" name="Прямокутник 4">
            <a:extLst>
              <a:ext uri="{FF2B5EF4-FFF2-40B4-BE49-F238E27FC236}">
                <a16:creationId xmlns:a16="http://schemas.microsoft.com/office/drawing/2014/main" id="{021BE26F-6E72-4893-EF38-6C394C4DFF1B}"/>
              </a:ext>
            </a:extLst>
          </p:cNvPr>
          <p:cNvSpPr/>
          <p:nvPr/>
        </p:nvSpPr>
        <p:spPr>
          <a:xfrm>
            <a:off x="4732751" y="2742815"/>
            <a:ext cx="3528392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0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0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a1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 = </a:t>
            </a:r>
            <a:r>
              <a:rPr lang="uk-UA" sz="20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0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[3];</a:t>
            </a:r>
            <a:endParaRPr lang="uk-UA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 </a:t>
            </a:r>
            <a:r>
              <a:rPr lang="uk-UA" sz="20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a2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</a:t>
            </a:r>
            <a:r>
              <a:rPr lang="uk-UA" sz="20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0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[3];</a:t>
            </a:r>
            <a:endParaRPr lang="uk-UA" sz="2000" dirty="0"/>
          </a:p>
        </p:txBody>
      </p:sp>
      <p:sp>
        <p:nvSpPr>
          <p:cNvPr id="4" name="Стрілка вниз 6">
            <a:extLst>
              <a:ext uri="{FF2B5EF4-FFF2-40B4-BE49-F238E27FC236}">
                <a16:creationId xmlns:a16="http://schemas.microsoft.com/office/drawing/2014/main" id="{4E96D095-1906-DD67-5487-3F22F22D5085}"/>
              </a:ext>
            </a:extLst>
          </p:cNvPr>
          <p:cNvSpPr/>
          <p:nvPr/>
        </p:nvSpPr>
        <p:spPr>
          <a:xfrm>
            <a:off x="6244919" y="3606911"/>
            <a:ext cx="333483" cy="592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трілка вниз 7">
            <a:extLst>
              <a:ext uri="{FF2B5EF4-FFF2-40B4-BE49-F238E27FC236}">
                <a16:creationId xmlns:a16="http://schemas.microsoft.com/office/drawing/2014/main" id="{30589670-44F4-678E-0D49-E059942F7B81}"/>
              </a:ext>
            </a:extLst>
          </p:cNvPr>
          <p:cNvSpPr/>
          <p:nvPr/>
        </p:nvSpPr>
        <p:spPr>
          <a:xfrm>
            <a:off x="6212746" y="2066034"/>
            <a:ext cx="333483" cy="592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8">
            <a:extLst>
              <a:ext uri="{FF2B5EF4-FFF2-40B4-BE49-F238E27FC236}">
                <a16:creationId xmlns:a16="http://schemas.microsoft.com/office/drawing/2014/main" id="{50CEE84E-009F-F267-B888-1DC81F9D3242}"/>
              </a:ext>
            </a:extLst>
          </p:cNvPr>
          <p:cNvSpPr/>
          <p:nvPr/>
        </p:nvSpPr>
        <p:spPr>
          <a:xfrm>
            <a:off x="4084679" y="4351357"/>
            <a:ext cx="4860032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000" b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char</a:t>
            </a:r>
            <a:r>
              <a:rPr lang="uk-UA" sz="20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00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twooD1</a:t>
            </a:r>
            <a:r>
              <a:rPr lang="uk-UA" sz="20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 = </a:t>
            </a:r>
            <a:r>
              <a:rPr lang="uk-UA" sz="2000" b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20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000" b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char</a:t>
            </a:r>
            <a:r>
              <a:rPr lang="uk-UA" sz="20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[3][4];</a:t>
            </a:r>
            <a:endParaRPr lang="uk-UA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b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char</a:t>
            </a:r>
            <a:r>
              <a:rPr lang="uk-UA" sz="20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 </a:t>
            </a:r>
            <a:r>
              <a:rPr lang="uk-UA" sz="200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twooD2</a:t>
            </a:r>
            <a:r>
              <a:rPr lang="uk-UA" sz="20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</a:t>
            </a:r>
            <a:r>
              <a:rPr lang="uk-UA" sz="2000" b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20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000" b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char</a:t>
            </a:r>
            <a:r>
              <a:rPr lang="uk-UA" sz="20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[3][4];</a:t>
            </a:r>
            <a:endParaRPr lang="uk-UA" sz="2000" dirty="0"/>
          </a:p>
        </p:txBody>
      </p:sp>
      <p:sp>
        <p:nvSpPr>
          <p:cNvPr id="7" name="Прямокутник 9">
            <a:extLst>
              <a:ext uri="{FF2B5EF4-FFF2-40B4-BE49-F238E27FC236}">
                <a16:creationId xmlns:a16="http://schemas.microsoft.com/office/drawing/2014/main" id="{5727B5F6-35BA-1766-D59F-DCC58BE49AAA}"/>
              </a:ext>
            </a:extLst>
          </p:cNvPr>
          <p:cNvSpPr/>
          <p:nvPr/>
        </p:nvSpPr>
        <p:spPr>
          <a:xfrm>
            <a:off x="1734954" y="5850240"/>
            <a:ext cx="9794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+mj-lt"/>
                <a:cs typeface="Rod" pitchFamily="49" charset="-79"/>
              </a:rPr>
              <a:t>В програмуванні правдиві та зустрічаються обидві форми оголошення масивів.</a:t>
            </a:r>
          </a:p>
        </p:txBody>
      </p:sp>
      <p:sp>
        <p:nvSpPr>
          <p:cNvPr id="8" name="Прямоугольник 1">
            <a:extLst>
              <a:ext uri="{FF2B5EF4-FFF2-40B4-BE49-F238E27FC236}">
                <a16:creationId xmlns:a16="http://schemas.microsoft.com/office/drawing/2014/main" id="{9047B37D-94EA-49F6-3EC5-1145B7E3B1C9}"/>
              </a:ext>
            </a:extLst>
          </p:cNvPr>
          <p:cNvSpPr/>
          <p:nvPr/>
        </p:nvSpPr>
        <p:spPr>
          <a:xfrm>
            <a:off x="541358" y="1132192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+mn-lt"/>
              </a:rPr>
              <a:t>Альтернативні варіанти 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+mn-lt"/>
              </a:rPr>
              <a:t>оголошення масивів</a:t>
            </a:r>
          </a:p>
        </p:txBody>
      </p:sp>
    </p:spTree>
    <p:extLst>
      <p:ext uri="{BB962C8B-B14F-4D97-AF65-F5344CB8AC3E}">
        <p14:creationId xmlns:p14="http://schemas.microsoft.com/office/powerpoint/2010/main" val="3582001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Стрілка вниз 7">
            <a:extLst>
              <a:ext uri="{FF2B5EF4-FFF2-40B4-BE49-F238E27FC236}">
                <a16:creationId xmlns:a16="http://schemas.microsoft.com/office/drawing/2014/main" id="{61139866-7DDA-C463-1F0A-F24E1CDF9547}"/>
              </a:ext>
            </a:extLst>
          </p:cNvPr>
          <p:cNvSpPr/>
          <p:nvPr/>
        </p:nvSpPr>
        <p:spPr>
          <a:xfrm>
            <a:off x="5682139" y="2882261"/>
            <a:ext cx="333483" cy="592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 3">
            <a:extLst>
              <a:ext uri="{FF2B5EF4-FFF2-40B4-BE49-F238E27FC236}">
                <a16:creationId xmlns:a16="http://schemas.microsoft.com/office/drawing/2014/main" id="{0968DD10-CEDD-3418-2C61-71FCCC2A9163}"/>
              </a:ext>
            </a:extLst>
          </p:cNvPr>
          <p:cNvSpPr/>
          <p:nvPr/>
        </p:nvSpPr>
        <p:spPr>
          <a:xfrm>
            <a:off x="3830920" y="2187138"/>
            <a:ext cx="3993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 </a:t>
            </a:r>
            <a:r>
              <a:rPr lang="uk-UA" sz="20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nums1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, </a:t>
            </a:r>
            <a:r>
              <a:rPr lang="uk-UA" sz="20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nums2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, </a:t>
            </a:r>
            <a:r>
              <a:rPr lang="uk-UA" sz="20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nums3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;</a:t>
            </a:r>
            <a:endParaRPr lang="uk-UA" sz="2000" dirty="0"/>
          </a:p>
        </p:txBody>
      </p:sp>
      <p:sp>
        <p:nvSpPr>
          <p:cNvPr id="4" name="Прямокутник 5">
            <a:extLst>
              <a:ext uri="{FF2B5EF4-FFF2-40B4-BE49-F238E27FC236}">
                <a16:creationId xmlns:a16="http://schemas.microsoft.com/office/drawing/2014/main" id="{EB4D5097-12E9-59C6-0B12-68D5B949EF01}"/>
              </a:ext>
            </a:extLst>
          </p:cNvPr>
          <p:cNvSpPr/>
          <p:nvPr/>
        </p:nvSpPr>
        <p:spPr>
          <a:xfrm>
            <a:off x="3338048" y="3659403"/>
            <a:ext cx="4980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</a:t>
            </a:r>
            <a:r>
              <a:rPr lang="uk-UA" sz="20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nums1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[], </a:t>
            </a:r>
            <a:r>
              <a:rPr lang="uk-UA" sz="20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nums2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[], </a:t>
            </a:r>
            <a:r>
              <a:rPr lang="uk-UA" sz="20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nums3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[];</a:t>
            </a:r>
            <a:endParaRPr lang="uk-UA" sz="2000" dirty="0"/>
          </a:p>
        </p:txBody>
      </p:sp>
      <p:sp>
        <p:nvSpPr>
          <p:cNvPr id="5" name="Прямокутник 9">
            <a:extLst>
              <a:ext uri="{FF2B5EF4-FFF2-40B4-BE49-F238E27FC236}">
                <a16:creationId xmlns:a16="http://schemas.microsoft.com/office/drawing/2014/main" id="{CEB979C7-0C2E-2A8E-D428-38921A6A8A92}"/>
              </a:ext>
            </a:extLst>
          </p:cNvPr>
          <p:cNvSpPr/>
          <p:nvPr/>
        </p:nvSpPr>
        <p:spPr>
          <a:xfrm>
            <a:off x="1401732" y="5432420"/>
            <a:ext cx="9803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+mj-lt"/>
                <a:cs typeface="Rod" pitchFamily="49" charset="-79"/>
              </a:rPr>
              <a:t>В програмуванні правдиві та зустрічаються обидві форми оголошення масивів.</a:t>
            </a:r>
          </a:p>
        </p:txBody>
      </p:sp>
    </p:spTree>
    <p:extLst>
      <p:ext uri="{BB962C8B-B14F-4D97-AF65-F5344CB8AC3E}">
        <p14:creationId xmlns:p14="http://schemas.microsoft.com/office/powerpoint/2010/main" val="3787242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F78BF59-4CCC-0548-367A-6A4631C51EE6}"/>
              </a:ext>
            </a:extLst>
          </p:cNvPr>
          <p:cNvSpPr txBox="1"/>
          <p:nvPr/>
        </p:nvSpPr>
        <p:spPr>
          <a:xfrm>
            <a:off x="314094" y="1259578"/>
            <a:ext cx="6244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i="1" dirty="0"/>
              <a:t>Цикл </a:t>
            </a:r>
            <a:r>
              <a:rPr lang="en-US" sz="1800" b="1" i="1" dirty="0"/>
              <a:t>for each</a:t>
            </a:r>
            <a:endParaRPr lang="uk-UA" sz="1800" i="1" dirty="0"/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CFCC1795-9697-79AD-920A-59AC68DC0A4F}"/>
              </a:ext>
            </a:extLst>
          </p:cNvPr>
          <p:cNvSpPr/>
          <p:nvPr/>
        </p:nvSpPr>
        <p:spPr>
          <a:xfrm>
            <a:off x="797442" y="1922212"/>
            <a:ext cx="105694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en-US" sz="2000" b="1" dirty="0">
                <a:latin typeface="+mj-lt"/>
                <a:cs typeface="Consolas" pitchFamily="49" charset="0"/>
              </a:rPr>
              <a:t>For-each</a:t>
            </a:r>
            <a:r>
              <a:rPr lang="en-US" sz="2000" dirty="0">
                <a:latin typeface="+mj-lt"/>
                <a:cs typeface="Consolas" pitchFamily="49" charset="0"/>
              </a:rPr>
              <a:t> – </a:t>
            </a:r>
            <a:r>
              <a:rPr lang="ru-RU" sz="2000" dirty="0" err="1">
                <a:latin typeface="+mj-lt"/>
                <a:cs typeface="Consolas" pitchFamily="49" charset="0"/>
              </a:rPr>
              <a:t>це</a:t>
            </a:r>
            <a:r>
              <a:rPr lang="ru-RU" sz="2000" dirty="0">
                <a:latin typeface="+mj-lt"/>
                <a:cs typeface="Consolas" pitchFamily="49" charset="0"/>
              </a:rPr>
              <a:t> </a:t>
            </a:r>
            <a:r>
              <a:rPr lang="ru-RU" sz="2000" dirty="0" err="1">
                <a:latin typeface="+mj-lt"/>
                <a:cs typeface="Consolas" pitchFamily="49" charset="0"/>
              </a:rPr>
              <a:t>різновид</a:t>
            </a:r>
            <a:r>
              <a:rPr lang="ru-RU" sz="2000" dirty="0">
                <a:latin typeface="+mj-lt"/>
                <a:cs typeface="Consolas" pitchFamily="49" charset="0"/>
              </a:rPr>
              <a:t> циклу </a:t>
            </a:r>
            <a:r>
              <a:rPr lang="en-US" sz="2000" b="1" dirty="0">
                <a:latin typeface="+mj-lt"/>
                <a:cs typeface="Consolas" pitchFamily="49" charset="0"/>
              </a:rPr>
              <a:t>for</a:t>
            </a:r>
            <a:r>
              <a:rPr lang="ru-RU" sz="2000" dirty="0">
                <a:latin typeface="+mj-lt"/>
                <a:cs typeface="Consolas" pitchFamily="49" charset="0"/>
              </a:rPr>
              <a:t>, </a:t>
            </a:r>
            <a:r>
              <a:rPr lang="ru-RU" sz="2000" dirty="0" err="1">
                <a:latin typeface="+mj-lt"/>
                <a:cs typeface="Consolas" pitchFamily="49" charset="0"/>
              </a:rPr>
              <a:t>який</a:t>
            </a:r>
            <a:r>
              <a:rPr lang="ru-RU" sz="2000" dirty="0">
                <a:latin typeface="+mj-lt"/>
                <a:cs typeface="Consolas" pitchFamily="49" charset="0"/>
              </a:rPr>
              <a:t> </a:t>
            </a:r>
            <a:r>
              <a:rPr lang="ru-RU" sz="2000" dirty="0" err="1">
                <a:latin typeface="+mj-lt"/>
                <a:cs typeface="Consolas" pitchFamily="49" charset="0"/>
              </a:rPr>
              <a:t>використовується</a:t>
            </a:r>
            <a:r>
              <a:rPr lang="ru-RU" sz="2000" dirty="0">
                <a:latin typeface="+mj-lt"/>
                <a:cs typeface="Consolas" pitchFamily="49" charset="0"/>
              </a:rPr>
              <a:t>, коли </a:t>
            </a:r>
            <a:r>
              <a:rPr lang="ru-RU" sz="2000" dirty="0" err="1">
                <a:latin typeface="+mj-lt"/>
                <a:cs typeface="Consolas" pitchFamily="49" charset="0"/>
              </a:rPr>
              <a:t>потрібно</a:t>
            </a:r>
            <a:r>
              <a:rPr lang="ru-RU" sz="2000" dirty="0">
                <a:latin typeface="+mj-lt"/>
                <a:cs typeface="Consolas" pitchFamily="49" charset="0"/>
              </a:rPr>
              <a:t> </a:t>
            </a:r>
            <a:r>
              <a:rPr lang="ru-RU" sz="2000" dirty="0" err="1">
                <a:latin typeface="+mj-lt"/>
                <a:cs typeface="Consolas" pitchFamily="49" charset="0"/>
              </a:rPr>
              <a:t>опрацювати</a:t>
            </a:r>
            <a:r>
              <a:rPr lang="ru-RU" sz="2000" dirty="0">
                <a:latin typeface="+mj-lt"/>
                <a:cs typeface="Consolas" pitchFamily="49" charset="0"/>
              </a:rPr>
              <a:t> </a:t>
            </a:r>
            <a:r>
              <a:rPr lang="ru-RU" sz="2000" dirty="0" err="1">
                <a:latin typeface="+mj-lt"/>
                <a:cs typeface="Consolas" pitchFamily="49" charset="0"/>
              </a:rPr>
              <a:t>всі</a:t>
            </a:r>
            <a:r>
              <a:rPr lang="ru-RU" sz="2000" dirty="0">
                <a:latin typeface="+mj-lt"/>
                <a:cs typeface="Consolas" pitchFamily="49" charset="0"/>
              </a:rPr>
              <a:t> </a:t>
            </a:r>
            <a:r>
              <a:rPr lang="ru-RU" sz="2000" dirty="0" err="1">
                <a:latin typeface="+mj-lt"/>
                <a:cs typeface="Consolas" pitchFamily="49" charset="0"/>
              </a:rPr>
              <a:t>елементи</a:t>
            </a:r>
            <a:r>
              <a:rPr lang="ru-RU" sz="2000" dirty="0">
                <a:latin typeface="+mj-lt"/>
                <a:cs typeface="Consolas" pitchFamily="49" charset="0"/>
              </a:rPr>
              <a:t> </a:t>
            </a:r>
            <a:r>
              <a:rPr lang="ru-RU" sz="2000" dirty="0" err="1">
                <a:latin typeface="+mj-lt"/>
                <a:cs typeface="Consolas" pitchFamily="49" charset="0"/>
              </a:rPr>
              <a:t>масиву</a:t>
            </a:r>
            <a:r>
              <a:rPr lang="ru-RU" sz="2000" dirty="0">
                <a:latin typeface="+mj-lt"/>
                <a:cs typeface="Consolas" pitchFamily="49" charset="0"/>
              </a:rPr>
              <a:t> </a:t>
            </a:r>
            <a:r>
              <a:rPr lang="ru-RU" sz="2000" dirty="0" err="1">
                <a:latin typeface="+mj-lt"/>
                <a:cs typeface="Consolas" pitchFamily="49" charset="0"/>
              </a:rPr>
              <a:t>або</a:t>
            </a:r>
            <a:r>
              <a:rPr lang="ru-RU" sz="2000" dirty="0">
                <a:latin typeface="+mj-lt"/>
                <a:cs typeface="Consolas" pitchFamily="49" charset="0"/>
              </a:rPr>
              <a:t> </a:t>
            </a:r>
            <a:r>
              <a:rPr lang="ru-RU" sz="2000" dirty="0" err="1">
                <a:latin typeface="+mj-lt"/>
                <a:cs typeface="Consolas" pitchFamily="49" charset="0"/>
              </a:rPr>
              <a:t>колекції</a:t>
            </a:r>
            <a:r>
              <a:rPr lang="ru-RU" sz="2000" dirty="0">
                <a:latin typeface="+mj-lt"/>
                <a:cs typeface="Consolas" pitchFamily="49" charset="0"/>
              </a:rPr>
              <a:t>. </a:t>
            </a:r>
          </a:p>
          <a:p>
            <a:pPr indent="442913" algn="just"/>
            <a:r>
              <a:rPr lang="ru-RU" sz="2000" dirty="0" err="1">
                <a:latin typeface="+mj-lt"/>
                <a:cs typeface="Consolas" pitchFamily="49" charset="0"/>
              </a:rPr>
              <a:t>Його</a:t>
            </a:r>
            <a:r>
              <a:rPr lang="ru-RU" sz="2000" dirty="0">
                <a:latin typeface="+mj-lt"/>
                <a:cs typeface="Consolas" pitchFamily="49" charset="0"/>
              </a:rPr>
              <a:t> синтаксис </a:t>
            </a:r>
            <a:r>
              <a:rPr lang="ru-RU" sz="2000" dirty="0" err="1">
                <a:latin typeface="+mj-lt"/>
                <a:cs typeface="Consolas" pitchFamily="49" charset="0"/>
              </a:rPr>
              <a:t>наступний</a:t>
            </a:r>
            <a:r>
              <a:rPr lang="ru-RU" sz="2000" dirty="0">
                <a:latin typeface="+mj-lt"/>
                <a:cs typeface="Consolas" pitchFamily="49" charset="0"/>
              </a:rPr>
              <a:t>:</a:t>
            </a:r>
            <a:endParaRPr lang="uk-UA" sz="2000" dirty="0">
              <a:latin typeface="+mj-lt"/>
              <a:cs typeface="Consolas" pitchFamily="49" charset="0"/>
            </a:endParaRPr>
          </a:p>
        </p:txBody>
      </p:sp>
      <p:sp>
        <p:nvSpPr>
          <p:cNvPr id="5" name="Прямокутник 2">
            <a:extLst>
              <a:ext uri="{FF2B5EF4-FFF2-40B4-BE49-F238E27FC236}">
                <a16:creationId xmlns:a16="http://schemas.microsoft.com/office/drawing/2014/main" id="{2D335233-1DD2-6BD5-B919-A99C18DEC555}"/>
              </a:ext>
            </a:extLst>
          </p:cNvPr>
          <p:cNvSpPr/>
          <p:nvPr/>
        </p:nvSpPr>
        <p:spPr>
          <a:xfrm>
            <a:off x="4029828" y="33973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for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7030A0"/>
                </a:solidFill>
              </a:rPr>
              <a:t>type</a:t>
            </a:r>
            <a:r>
              <a:rPr lang="en-US" sz="1800" dirty="0"/>
              <a:t> </a:t>
            </a:r>
            <a:r>
              <a:rPr lang="en-US" sz="1800" dirty="0" err="1"/>
              <a:t>nameVar</a:t>
            </a:r>
            <a:r>
              <a:rPr lang="en-US" sz="1800" dirty="0"/>
              <a:t> : array)</a:t>
            </a:r>
          </a:p>
          <a:p>
            <a:r>
              <a:rPr lang="en-US" sz="1800" dirty="0"/>
              <a:t>{</a:t>
            </a:r>
          </a:p>
          <a:p>
            <a:r>
              <a:rPr lang="en-US" sz="1800" dirty="0"/>
              <a:t>    </a:t>
            </a:r>
            <a:r>
              <a:rPr lang="uk-UA" sz="1800" dirty="0"/>
              <a:t>Блок операторів;</a:t>
            </a:r>
          </a:p>
          <a:p>
            <a:r>
              <a:rPr lang="uk-UA" sz="1800" dirty="0"/>
              <a:t>}</a:t>
            </a:r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4FFDD57B-79B7-180D-0DA3-020CD92EEA5A}"/>
              </a:ext>
            </a:extLst>
          </p:cNvPr>
          <p:cNvSpPr/>
          <p:nvPr/>
        </p:nvSpPr>
        <p:spPr>
          <a:xfrm>
            <a:off x="797442" y="4815735"/>
            <a:ext cx="105694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000" dirty="0">
                <a:latin typeface="+mj-lt"/>
                <a:cs typeface="Consolas" pitchFamily="49" charset="0"/>
              </a:rPr>
              <a:t>де </a:t>
            </a:r>
            <a:r>
              <a:rPr lang="en-US" sz="2000" b="1" dirty="0">
                <a:latin typeface="+mj-lt"/>
                <a:cs typeface="Consolas" pitchFamily="49" charset="0"/>
              </a:rPr>
              <a:t>type</a:t>
            </a:r>
            <a:r>
              <a:rPr lang="en-US" sz="2000" dirty="0">
                <a:latin typeface="+mj-lt"/>
                <a:cs typeface="Consolas" pitchFamily="49" charset="0"/>
              </a:rPr>
              <a:t> – </a:t>
            </a:r>
            <a:r>
              <a:rPr lang="uk-UA" sz="2000" dirty="0">
                <a:latin typeface="+mj-lt"/>
                <a:cs typeface="Consolas" pitchFamily="49" charset="0"/>
              </a:rPr>
              <a:t>тип змінної, яка буде ітеруватись (обов'язково має збігатись із типом масиву), </a:t>
            </a:r>
            <a:r>
              <a:rPr lang="en-US" sz="2000" b="1" dirty="0" err="1">
                <a:latin typeface="+mj-lt"/>
                <a:cs typeface="Consolas" pitchFamily="49" charset="0"/>
              </a:rPr>
              <a:t>nameVar</a:t>
            </a:r>
            <a:r>
              <a:rPr lang="en-US" sz="2000" dirty="0">
                <a:latin typeface="+mj-lt"/>
                <a:cs typeface="Consolas" pitchFamily="49" charset="0"/>
              </a:rPr>
              <a:t> – </a:t>
            </a:r>
            <a:r>
              <a:rPr lang="uk-UA" sz="2000" dirty="0">
                <a:latin typeface="+mj-lt"/>
                <a:cs typeface="Consolas" pitchFamily="49" charset="0"/>
              </a:rPr>
              <a:t>назва цієї змінної, </a:t>
            </a:r>
            <a:r>
              <a:rPr lang="en-US" sz="2000" b="1" dirty="0">
                <a:latin typeface="+mj-lt"/>
                <a:cs typeface="Consolas" pitchFamily="49" charset="0"/>
              </a:rPr>
              <a:t>array</a:t>
            </a:r>
            <a:r>
              <a:rPr lang="en-US" sz="2000" dirty="0">
                <a:latin typeface="+mj-lt"/>
                <a:cs typeface="Consolas" pitchFamily="49" charset="0"/>
              </a:rPr>
              <a:t> – </a:t>
            </a:r>
            <a:r>
              <a:rPr lang="uk-UA" sz="2000" dirty="0">
                <a:latin typeface="+mj-lt"/>
                <a:cs typeface="Consolas" pitchFamily="49" charset="0"/>
              </a:rPr>
              <a:t>масив (колекція), за яким здійснюється цикл.</a:t>
            </a:r>
          </a:p>
        </p:txBody>
      </p:sp>
    </p:spTree>
    <p:extLst>
      <p:ext uri="{BB962C8B-B14F-4D97-AF65-F5344CB8AC3E}">
        <p14:creationId xmlns:p14="http://schemas.microsoft.com/office/powerpoint/2010/main" val="1487774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0CC53F07-4F54-7278-08B9-9B91CF0B0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926" y="1131311"/>
            <a:ext cx="4848183" cy="323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6835B4F-8723-B05C-F690-99BFE4D68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42" y="2960011"/>
            <a:ext cx="4924854" cy="328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CF5F3145-A83C-D365-8D3B-38ED1BC50346}"/>
              </a:ext>
            </a:extLst>
          </p:cNvPr>
          <p:cNvSpPr/>
          <p:nvPr/>
        </p:nvSpPr>
        <p:spPr>
          <a:xfrm>
            <a:off x="7910109" y="5188373"/>
            <a:ext cx="31107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/>
            <a:r>
              <a:rPr lang="uk-UA" sz="2000" b="1" dirty="0">
                <a:latin typeface="+mj-lt"/>
                <a:cs typeface="Consolas" pitchFamily="49" charset="0"/>
              </a:rPr>
              <a:t>Оператор </a:t>
            </a:r>
            <a:r>
              <a:rPr lang="en-US" sz="2000" b="1" dirty="0">
                <a:latin typeface="+mj-lt"/>
                <a:cs typeface="Consolas" pitchFamily="49" charset="0"/>
              </a:rPr>
              <a:t>for-each</a:t>
            </a:r>
            <a:endParaRPr lang="uk-UA" sz="2000" dirty="0">
              <a:latin typeface="+mj-lt"/>
              <a:cs typeface="Consolas" pitchFamily="49" charset="0"/>
            </a:endParaRPr>
          </a:p>
        </p:txBody>
      </p:sp>
      <p:sp>
        <p:nvSpPr>
          <p:cNvPr id="5" name="Стрілка вгору 5">
            <a:extLst>
              <a:ext uri="{FF2B5EF4-FFF2-40B4-BE49-F238E27FC236}">
                <a16:creationId xmlns:a16="http://schemas.microsoft.com/office/drawing/2014/main" id="{5EEBEC96-8536-E6FF-8027-88A52E532B4E}"/>
              </a:ext>
            </a:extLst>
          </p:cNvPr>
          <p:cNvSpPr/>
          <p:nvPr/>
        </p:nvSpPr>
        <p:spPr>
          <a:xfrm>
            <a:off x="9465481" y="4612309"/>
            <a:ext cx="460852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02C56B76-6C05-EB3A-A0D7-A3873BE345F4}"/>
              </a:ext>
            </a:extLst>
          </p:cNvPr>
          <p:cNvSpPr/>
          <p:nvPr/>
        </p:nvSpPr>
        <p:spPr>
          <a:xfrm>
            <a:off x="2304201" y="1765901"/>
            <a:ext cx="31107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/>
            <a:r>
              <a:rPr lang="uk-UA" sz="2000" b="1" dirty="0">
                <a:latin typeface="+mj-lt"/>
                <a:cs typeface="Consolas" pitchFamily="49" charset="0"/>
              </a:rPr>
              <a:t>Оператор </a:t>
            </a:r>
            <a:r>
              <a:rPr lang="en-US" sz="2000" b="1" dirty="0">
                <a:latin typeface="+mj-lt"/>
                <a:cs typeface="Consolas" pitchFamily="49" charset="0"/>
              </a:rPr>
              <a:t>for</a:t>
            </a:r>
            <a:endParaRPr lang="uk-UA" sz="2000" dirty="0">
              <a:latin typeface="+mj-lt"/>
              <a:cs typeface="Consolas" pitchFamily="49" charset="0"/>
            </a:endParaRPr>
          </a:p>
        </p:txBody>
      </p:sp>
      <p:sp>
        <p:nvSpPr>
          <p:cNvPr id="7" name="Стрілка вгору 10">
            <a:extLst>
              <a:ext uri="{FF2B5EF4-FFF2-40B4-BE49-F238E27FC236}">
                <a16:creationId xmlns:a16="http://schemas.microsoft.com/office/drawing/2014/main" id="{4417A7E4-6269-F61D-5295-7EBE91C8F074}"/>
              </a:ext>
            </a:extLst>
          </p:cNvPr>
          <p:cNvSpPr/>
          <p:nvPr/>
        </p:nvSpPr>
        <p:spPr>
          <a:xfrm rot="10800000">
            <a:off x="3400817" y="2153357"/>
            <a:ext cx="460852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2557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02C56B76-6C05-EB3A-A0D7-A3873BE345F4}"/>
              </a:ext>
            </a:extLst>
          </p:cNvPr>
          <p:cNvSpPr/>
          <p:nvPr/>
        </p:nvSpPr>
        <p:spPr>
          <a:xfrm>
            <a:off x="-39172" y="1142880"/>
            <a:ext cx="3110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/>
            <a:r>
              <a:rPr lang="uk-UA" sz="2800" b="1" i="1" dirty="0">
                <a:solidFill>
                  <a:srgbClr val="FF0000"/>
                </a:solidFill>
                <a:latin typeface="+mj-lt"/>
                <a:cs typeface="Consolas" pitchFamily="49" charset="0"/>
              </a:rPr>
              <a:t>Клас </a:t>
            </a:r>
            <a:r>
              <a:rPr lang="en-US" sz="2800" b="1" i="1" dirty="0">
                <a:solidFill>
                  <a:srgbClr val="FF0000"/>
                </a:solidFill>
                <a:latin typeface="+mj-lt"/>
                <a:cs typeface="Consolas" pitchFamily="49" charset="0"/>
              </a:rPr>
              <a:t>Arrays</a:t>
            </a:r>
            <a:endParaRPr lang="uk-UA" sz="2800" i="1" dirty="0">
              <a:solidFill>
                <a:srgbClr val="FF0000"/>
              </a:solidFill>
              <a:latin typeface="+mj-lt"/>
              <a:cs typeface="Consolas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4F018-0950-32A5-7997-F3859765A3F4}"/>
              </a:ext>
            </a:extLst>
          </p:cNvPr>
          <p:cNvSpPr txBox="1"/>
          <p:nvPr/>
        </p:nvSpPr>
        <p:spPr>
          <a:xfrm>
            <a:off x="480896" y="1791410"/>
            <a:ext cx="11027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	</a:t>
            </a:r>
            <a:r>
              <a:rPr lang="uk-UA" sz="2000" dirty="0"/>
              <a:t>Клас </a:t>
            </a:r>
            <a:r>
              <a:rPr lang="en-US" sz="2000" dirty="0" err="1"/>
              <a:t>java.util.Arrays</a:t>
            </a:r>
            <a:r>
              <a:rPr lang="en-US" sz="2000" dirty="0"/>
              <a:t> </a:t>
            </a:r>
            <a:r>
              <a:rPr lang="uk-UA" sz="2000" dirty="0"/>
              <a:t>містить набір статичних методів для роботи з масивами. Він дозволяє спростити обробку масивів і уникнути рутинного коду.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6F44CD-1866-9615-4EBA-E3B807CC842A}"/>
              </a:ext>
            </a:extLst>
          </p:cNvPr>
          <p:cNvSpPr txBox="1"/>
          <p:nvPr/>
        </p:nvSpPr>
        <p:spPr>
          <a:xfrm>
            <a:off x="5676765" y="2530621"/>
            <a:ext cx="62453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000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Метод </a:t>
            </a:r>
            <a:r>
              <a:rPr lang="en-US" sz="20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Arrays.toString</a:t>
            </a:r>
            <a:r>
              <a:rPr lang="en-US" sz="2000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()</a:t>
            </a:r>
          </a:p>
          <a:p>
            <a:br>
              <a:rPr lang="en-US" sz="2000" i="1" dirty="0">
                <a:solidFill>
                  <a:srgbClr val="FF0000"/>
                </a:solidFill>
              </a:rPr>
            </a:br>
            <a:endParaRPr lang="uk-UA" sz="2000" i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780D53-133B-3314-12D0-612042343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96" y="2637233"/>
            <a:ext cx="5005504" cy="3580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FBEE99-1CC4-07D7-0AC3-0DD4CED5E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1819" y="3011094"/>
            <a:ext cx="4931766" cy="318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43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/>
          <p:nvPr/>
        </p:nvSpPr>
        <p:spPr>
          <a:xfrm>
            <a:off x="1341009" y="61084"/>
            <a:ext cx="9622429" cy="551162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1406460" y="3068789"/>
            <a:ext cx="977878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40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40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4" name="Google Shape;154;p3"/>
          <p:cNvGrpSpPr/>
          <p:nvPr/>
        </p:nvGrpSpPr>
        <p:grpSpPr>
          <a:xfrm>
            <a:off x="-407924" y="5686183"/>
            <a:ext cx="12599924" cy="1396472"/>
            <a:chOff x="-407924" y="5687806"/>
            <a:chExt cx="12599924" cy="1396472"/>
          </a:xfrm>
        </p:grpSpPr>
        <p:cxnSp>
          <p:nvCxnSpPr>
            <p:cNvPr id="155" name="Google Shape;155;p3"/>
            <p:cNvCxnSpPr/>
            <p:nvPr/>
          </p:nvCxnSpPr>
          <p:spPr>
            <a:xfrm>
              <a:off x="1144345" y="5687806"/>
              <a:ext cx="9778788" cy="0"/>
            </a:xfrm>
            <a:prstGeom prst="straightConnector1">
              <a:avLst/>
            </a:prstGeom>
            <a:noFill/>
            <a:ln w="28575" cap="flat" cmpd="sng">
              <a:solidFill>
                <a:srgbClr val="F27B1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56" name="Google Shape;156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0" name="Google Shape;160;p3"/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2" name="Google Shape;162;p3"/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163" name="Google Shape;163;p3"/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64" name="Google Shape;164;p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65" name="Google Shape;165;p3"/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6" name="Google Shape;166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7" name="Google Shape;167;p3"/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" name="Google Shape;169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3"/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1" name="Google Shape;171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3"/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" name="Google Shape;177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3"/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8" name="Google Shape;188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97544" y="-385179"/>
            <a:ext cx="3996911" cy="39969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2675B-166D-F5AD-B3B4-67D733783C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02C56B76-6C05-EB3A-A0D7-A3873BE345F4}"/>
              </a:ext>
            </a:extLst>
          </p:cNvPr>
          <p:cNvSpPr/>
          <p:nvPr/>
        </p:nvSpPr>
        <p:spPr>
          <a:xfrm>
            <a:off x="-39172" y="1142880"/>
            <a:ext cx="3110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/>
            <a:r>
              <a:rPr lang="uk-UA" sz="2800" b="1" i="1" dirty="0">
                <a:solidFill>
                  <a:srgbClr val="FF0000"/>
                </a:solidFill>
                <a:latin typeface="+mj-lt"/>
                <a:cs typeface="Consolas" pitchFamily="49" charset="0"/>
              </a:rPr>
              <a:t>Клас </a:t>
            </a:r>
            <a:r>
              <a:rPr lang="en-US" sz="2800" b="1" i="1" dirty="0">
                <a:solidFill>
                  <a:srgbClr val="FF0000"/>
                </a:solidFill>
                <a:latin typeface="+mj-lt"/>
                <a:cs typeface="Consolas" pitchFamily="49" charset="0"/>
              </a:rPr>
              <a:t>Arrays</a:t>
            </a:r>
            <a:endParaRPr lang="uk-UA" sz="2800" i="1" dirty="0">
              <a:solidFill>
                <a:srgbClr val="FF0000"/>
              </a:solidFill>
              <a:latin typeface="+mj-lt"/>
              <a:cs typeface="Consolas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D35CD-FE77-E803-FC6F-9A57A5089AF8}"/>
              </a:ext>
            </a:extLst>
          </p:cNvPr>
          <p:cNvSpPr txBox="1"/>
          <p:nvPr/>
        </p:nvSpPr>
        <p:spPr>
          <a:xfrm>
            <a:off x="464265" y="1685692"/>
            <a:ext cx="6245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Arrays.sort</a:t>
            </a:r>
            <a:r>
              <a:rPr lang="en-US" sz="2400" i="1" dirty="0">
                <a:solidFill>
                  <a:srgbClr val="FF0000"/>
                </a:solidFill>
              </a:rPr>
              <a:t>() – </a:t>
            </a:r>
            <a:r>
              <a:rPr lang="uk-UA" sz="2400" i="1" dirty="0">
                <a:solidFill>
                  <a:srgbClr val="FF0000"/>
                </a:solidFill>
              </a:rPr>
              <a:t>сортування масиву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37E4F-906B-034E-CA5F-7E4082D62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2878" y="2369670"/>
            <a:ext cx="67437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18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02C56B76-6C05-EB3A-A0D7-A3873BE345F4}"/>
              </a:ext>
            </a:extLst>
          </p:cNvPr>
          <p:cNvSpPr/>
          <p:nvPr/>
        </p:nvSpPr>
        <p:spPr>
          <a:xfrm>
            <a:off x="0" y="1606679"/>
            <a:ext cx="3110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/>
            <a:r>
              <a:rPr lang="uk-UA" sz="2800" b="1" i="1" dirty="0">
                <a:solidFill>
                  <a:srgbClr val="FF0000"/>
                </a:solidFill>
                <a:latin typeface="+mj-lt"/>
                <a:cs typeface="Consolas" pitchFamily="49" charset="0"/>
              </a:rPr>
              <a:t>Клас </a:t>
            </a:r>
            <a:r>
              <a:rPr lang="en-US" sz="2800" b="1" i="1" dirty="0">
                <a:solidFill>
                  <a:srgbClr val="FF0000"/>
                </a:solidFill>
                <a:latin typeface="+mj-lt"/>
                <a:cs typeface="Consolas" pitchFamily="49" charset="0"/>
              </a:rPr>
              <a:t>Arrays</a:t>
            </a:r>
            <a:endParaRPr lang="uk-UA" sz="2800" i="1" dirty="0">
              <a:solidFill>
                <a:srgbClr val="FF0000"/>
              </a:solidFill>
              <a:latin typeface="+mj-lt"/>
              <a:cs typeface="Consolas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D35CD-FE77-E803-FC6F-9A57A5089AF8}"/>
              </a:ext>
            </a:extLst>
          </p:cNvPr>
          <p:cNvSpPr txBox="1"/>
          <p:nvPr/>
        </p:nvSpPr>
        <p:spPr>
          <a:xfrm>
            <a:off x="464265" y="2798792"/>
            <a:ext cx="120231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Arrays.copyOf</a:t>
            </a:r>
            <a:r>
              <a:rPr lang="en-US" sz="2400" i="1" dirty="0">
                <a:solidFill>
                  <a:srgbClr val="FF0000"/>
                </a:solidFill>
              </a:rPr>
              <a:t>() </a:t>
            </a:r>
            <a:r>
              <a:rPr lang="uk-UA" sz="2400" i="1" dirty="0">
                <a:solidFill>
                  <a:srgbClr val="FF0000"/>
                </a:solidFill>
              </a:rPr>
              <a:t>та </a:t>
            </a:r>
            <a:r>
              <a:rPr lang="en-US" sz="2400" i="1" dirty="0" err="1">
                <a:solidFill>
                  <a:srgbClr val="FF0000"/>
                </a:solidFill>
              </a:rPr>
              <a:t>Arrays.copyOfRange</a:t>
            </a:r>
            <a:r>
              <a:rPr lang="en-US" sz="2400" i="1" dirty="0">
                <a:solidFill>
                  <a:srgbClr val="FF0000"/>
                </a:solidFill>
              </a:rPr>
              <a:t>() </a:t>
            </a:r>
            <a:r>
              <a:rPr lang="en-US" sz="2400" dirty="0"/>
              <a:t>– </a:t>
            </a:r>
            <a:r>
              <a:rPr lang="uk-UA" sz="2400" dirty="0"/>
              <a:t>копіювання масивів</a:t>
            </a:r>
            <a:endParaRPr lang="en-US" sz="2400" dirty="0"/>
          </a:p>
          <a:p>
            <a:r>
              <a:rPr lang="en-US" sz="2400" i="1" dirty="0" err="1">
                <a:solidFill>
                  <a:srgbClr val="FF0000"/>
                </a:solidFill>
              </a:rPr>
              <a:t>Arrays.fill</a:t>
            </a:r>
            <a:r>
              <a:rPr lang="en-US" sz="2400" i="1" dirty="0">
                <a:solidFill>
                  <a:srgbClr val="FF0000"/>
                </a:solidFill>
              </a:rPr>
              <a:t>() </a:t>
            </a:r>
            <a:r>
              <a:rPr lang="en-US" sz="2400" dirty="0"/>
              <a:t>– </a:t>
            </a:r>
            <a:r>
              <a:rPr lang="uk-UA" sz="2400" dirty="0"/>
              <a:t>заповнення масиву</a:t>
            </a:r>
            <a:endParaRPr lang="en-US" sz="2400" dirty="0"/>
          </a:p>
          <a:p>
            <a:r>
              <a:rPr lang="en-US" sz="2400" i="1" dirty="0" err="1">
                <a:solidFill>
                  <a:srgbClr val="FF0000"/>
                </a:solidFill>
              </a:rPr>
              <a:t>Arrays.asList</a:t>
            </a:r>
            <a:r>
              <a:rPr lang="en-US" sz="2400" i="1" dirty="0">
                <a:solidFill>
                  <a:srgbClr val="FF0000"/>
                </a:solidFill>
              </a:rPr>
              <a:t>() </a:t>
            </a:r>
            <a:r>
              <a:rPr lang="en-US" sz="2400" dirty="0"/>
              <a:t>– </a:t>
            </a:r>
            <a:r>
              <a:rPr lang="uk-UA" sz="2400" dirty="0"/>
              <a:t>перетворення масиву у список</a:t>
            </a:r>
            <a:endParaRPr lang="en-US" sz="2400" dirty="0"/>
          </a:p>
          <a:p>
            <a:r>
              <a:rPr lang="en-US" sz="2400" i="1" dirty="0" err="1">
                <a:solidFill>
                  <a:srgbClr val="FF0000"/>
                </a:solidFill>
              </a:rPr>
              <a:t>Arrays.binarySearch</a:t>
            </a:r>
            <a:r>
              <a:rPr lang="en-US" sz="2400" i="1" dirty="0">
                <a:solidFill>
                  <a:srgbClr val="FF0000"/>
                </a:solidFill>
              </a:rPr>
              <a:t>() </a:t>
            </a:r>
            <a:r>
              <a:rPr lang="en-US" sz="2400" dirty="0"/>
              <a:t>– </a:t>
            </a:r>
            <a:r>
              <a:rPr lang="uk-UA" sz="2400" dirty="0"/>
              <a:t>бінарний пошук</a:t>
            </a:r>
            <a:endParaRPr lang="uk-UA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51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/>
          <p:nvPr/>
        </p:nvSpPr>
        <p:spPr>
          <a:xfrm>
            <a:off x="1341009" y="61084"/>
            <a:ext cx="9622429" cy="551162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1406460" y="3068789"/>
            <a:ext cx="977878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Інтерфейс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Collection</a:t>
            </a:r>
            <a:endParaRPr lang="uk-UA" sz="40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4" name="Google Shape;154;p3"/>
          <p:cNvGrpSpPr/>
          <p:nvPr/>
        </p:nvGrpSpPr>
        <p:grpSpPr>
          <a:xfrm>
            <a:off x="-407924" y="5686183"/>
            <a:ext cx="12599924" cy="1396472"/>
            <a:chOff x="-407924" y="5687806"/>
            <a:chExt cx="12599924" cy="1396472"/>
          </a:xfrm>
        </p:grpSpPr>
        <p:cxnSp>
          <p:nvCxnSpPr>
            <p:cNvPr id="155" name="Google Shape;155;p3"/>
            <p:cNvCxnSpPr/>
            <p:nvPr/>
          </p:nvCxnSpPr>
          <p:spPr>
            <a:xfrm>
              <a:off x="1144345" y="5687806"/>
              <a:ext cx="9778788" cy="0"/>
            </a:xfrm>
            <a:prstGeom prst="straightConnector1">
              <a:avLst/>
            </a:prstGeom>
            <a:noFill/>
            <a:ln w="28575" cap="flat" cmpd="sng">
              <a:solidFill>
                <a:srgbClr val="F27B1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56" name="Google Shape;156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0" name="Google Shape;160;p3"/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2" name="Google Shape;162;p3"/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163" name="Google Shape;163;p3"/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64" name="Google Shape;164;p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65" name="Google Shape;165;p3"/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6" name="Google Shape;166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7" name="Google Shape;167;p3"/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" name="Google Shape;169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3"/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1" name="Google Shape;171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3"/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" name="Google Shape;177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3"/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8" name="Google Shape;188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97544" y="-385179"/>
            <a:ext cx="3996911" cy="39969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2675B-166D-F5AD-B3B4-67D733783C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9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Інтерфейс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Collection</a:t>
            </a: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78A710-002C-DEE4-007A-6374D92FC094}"/>
              </a:ext>
            </a:extLst>
          </p:cNvPr>
          <p:cNvSpPr txBox="1"/>
          <p:nvPr/>
        </p:nvSpPr>
        <p:spPr>
          <a:xfrm>
            <a:off x="561416" y="1536276"/>
            <a:ext cx="110211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b="0" i="0" dirty="0">
                <a:solidFill>
                  <a:srgbClr val="222222"/>
                </a:solidFill>
                <a:effectLst/>
                <a:latin typeface="Manrope"/>
              </a:rPr>
              <a:t>	Колекції в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Manrope"/>
              </a:rPr>
              <a:t>Java – </a:t>
            </a:r>
            <a:r>
              <a:rPr lang="uk-UA" sz="2400" b="0" i="0" dirty="0">
                <a:solidFill>
                  <a:srgbClr val="222222"/>
                </a:solidFill>
                <a:effectLst/>
                <a:latin typeface="Manrope"/>
              </a:rPr>
              <a:t>це фреймворк, який надає архітектуру для зберігання та маніпулювання групами об’єктів. Вони включають інтерфейси, які надають абстрактні типи даних для представлення колекцій, та класи, які надають реалізацію цих інтерфейсів.</a:t>
            </a:r>
          </a:p>
          <a:p>
            <a:pPr algn="just"/>
            <a:endParaRPr lang="uk-UA" sz="2400" b="0" i="0" dirty="0">
              <a:solidFill>
                <a:srgbClr val="222222"/>
              </a:solidFill>
              <a:effectLst/>
              <a:latin typeface="Manrope"/>
            </a:endParaRPr>
          </a:p>
          <a:p>
            <a:pPr algn="just"/>
            <a:r>
              <a:rPr lang="uk-UA" sz="2400" b="0" i="0" dirty="0">
                <a:solidFill>
                  <a:srgbClr val="222222"/>
                </a:solidFill>
                <a:effectLst/>
                <a:latin typeface="Manrope"/>
              </a:rPr>
              <a:t>	Використання колекцій в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Manrope"/>
              </a:rPr>
              <a:t>Java </a:t>
            </a:r>
            <a:r>
              <a:rPr lang="uk-UA" sz="2400" b="0" i="0" dirty="0">
                <a:solidFill>
                  <a:srgbClr val="222222"/>
                </a:solidFill>
                <a:effectLst/>
                <a:latin typeface="Manrope"/>
              </a:rPr>
              <a:t>надає ряд переваг. Вони допомагають в ефективному управлінні даними, виконують маніпуляції з даними, такі як пошук, сортування, вставка, оновлення та видалення. Більше того, вони зменшують зусилля програміста, автоматизуючи процеси обробки даних, і покращують продуктивність та якість коду.</a:t>
            </a:r>
          </a:p>
        </p:txBody>
      </p:sp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96C44E26-F6D8-AB22-923F-C3A6ECC8F9DF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5" name="Google Shape;156;p3">
              <a:extLst>
                <a:ext uri="{FF2B5EF4-FFF2-40B4-BE49-F238E27FC236}">
                  <a16:creationId xmlns:a16="http://schemas.microsoft.com/office/drawing/2014/main" id="{B6AC8731-95E3-FFD0-D7EE-A5E222E99C6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7;p3">
              <a:extLst>
                <a:ext uri="{FF2B5EF4-FFF2-40B4-BE49-F238E27FC236}">
                  <a16:creationId xmlns:a16="http://schemas.microsoft.com/office/drawing/2014/main" id="{09412066-3B4A-0505-7DF3-EE9728B273C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8;p3">
              <a:extLst>
                <a:ext uri="{FF2B5EF4-FFF2-40B4-BE49-F238E27FC236}">
                  <a16:creationId xmlns:a16="http://schemas.microsoft.com/office/drawing/2014/main" id="{A0AD09FD-7292-D08C-A3C2-4B2EAD6CBC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B25A93FA-95C2-9F27-EAE8-1BCAA160066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57BD1F94-2FA0-217E-41C7-D1A1674F41A2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2" name="Google Shape;161;p3">
                <a:extLst>
                  <a:ext uri="{FF2B5EF4-FFF2-40B4-BE49-F238E27FC236}">
                    <a16:creationId xmlns:a16="http://schemas.microsoft.com/office/drawing/2014/main" id="{AA3A0E7C-5D7E-EE7F-07A9-A2A1297BFC58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62;p3">
                <a:extLst>
                  <a:ext uri="{FF2B5EF4-FFF2-40B4-BE49-F238E27FC236}">
                    <a16:creationId xmlns:a16="http://schemas.microsoft.com/office/drawing/2014/main" id="{9F89D32C-724D-8FF6-1B01-F1B8A7AB5C01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6" name="Google Shape;163;p3">
                  <a:extLst>
                    <a:ext uri="{FF2B5EF4-FFF2-40B4-BE49-F238E27FC236}">
                      <a16:creationId xmlns:a16="http://schemas.microsoft.com/office/drawing/2014/main" id="{77D22B1E-0639-5AE5-CC19-B6FF2EB06C22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164;p3">
                  <a:extLst>
                    <a:ext uri="{FF2B5EF4-FFF2-40B4-BE49-F238E27FC236}">
                      <a16:creationId xmlns:a16="http://schemas.microsoft.com/office/drawing/2014/main" id="{AA129710-E0A8-751F-A76E-AAFCEC94D91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" name="Google Shape;165;p3">
                <a:extLst>
                  <a:ext uri="{FF2B5EF4-FFF2-40B4-BE49-F238E27FC236}">
                    <a16:creationId xmlns:a16="http://schemas.microsoft.com/office/drawing/2014/main" id="{A1F653D5-7683-D7B1-7F41-E25360CAC880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oogle Shape;166;p3">
                <a:extLst>
                  <a:ext uri="{FF2B5EF4-FFF2-40B4-BE49-F238E27FC236}">
                    <a16:creationId xmlns:a16="http://schemas.microsoft.com/office/drawing/2014/main" id="{B5F4177B-6D04-A0AA-8BE7-691E542F117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8DC47113-E019-0D61-208E-3FD7D16187E5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7C75ACD6-17CD-4D72-7843-D9DB6B7400C8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001BF017-E7F4-1663-008F-93806C9BE75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EFB5724C-18DF-D81B-3192-742779EE874E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A81ED4FB-6971-092A-2055-7DBA64A743E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8B163A8F-3152-36C1-F728-0C31B85AD47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">
              <a:extLst>
                <a:ext uri="{FF2B5EF4-FFF2-40B4-BE49-F238E27FC236}">
                  <a16:creationId xmlns:a16="http://schemas.microsoft.com/office/drawing/2014/main" id="{4D5B38B3-2A96-4424-0C63-D46B1FB7248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4;p3">
              <a:extLst>
                <a:ext uri="{FF2B5EF4-FFF2-40B4-BE49-F238E27FC236}">
                  <a16:creationId xmlns:a16="http://schemas.microsoft.com/office/drawing/2014/main" id="{577E3BAB-AC7E-840D-80A3-605FCD4CB6F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5;p3">
              <a:extLst>
                <a:ext uri="{FF2B5EF4-FFF2-40B4-BE49-F238E27FC236}">
                  <a16:creationId xmlns:a16="http://schemas.microsoft.com/office/drawing/2014/main" id="{0466F522-619A-18B0-E705-A4A05122EF25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;p3">
              <a:extLst>
                <a:ext uri="{FF2B5EF4-FFF2-40B4-BE49-F238E27FC236}">
                  <a16:creationId xmlns:a16="http://schemas.microsoft.com/office/drawing/2014/main" id="{1A93272D-986F-7931-89D5-F9779E88EF45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77;p3">
              <a:extLst>
                <a:ext uri="{FF2B5EF4-FFF2-40B4-BE49-F238E27FC236}">
                  <a16:creationId xmlns:a16="http://schemas.microsoft.com/office/drawing/2014/main" id="{DDFA462D-C614-8420-FD3D-F8D692723CF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8;p3">
              <a:extLst>
                <a:ext uri="{FF2B5EF4-FFF2-40B4-BE49-F238E27FC236}">
                  <a16:creationId xmlns:a16="http://schemas.microsoft.com/office/drawing/2014/main" id="{1731C720-89E1-7D8E-B70A-F52DC2AFE988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285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Інтерфейс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Collection</a:t>
            </a: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EBADBB8-342B-E6EE-C024-4BDA47F7A4E2}"/>
              </a:ext>
            </a:extLst>
          </p:cNvPr>
          <p:cNvGrpSpPr/>
          <p:nvPr/>
        </p:nvGrpSpPr>
        <p:grpSpPr>
          <a:xfrm>
            <a:off x="1453454" y="1186575"/>
            <a:ext cx="9480811" cy="4882618"/>
            <a:chOff x="1453454" y="1186575"/>
            <a:chExt cx="9480811" cy="4882618"/>
          </a:xfrm>
        </p:grpSpPr>
        <p:pic>
          <p:nvPicPr>
            <p:cNvPr id="1030" name="Picture 6" descr="java collections framework hierarchy">
              <a:extLst>
                <a:ext uri="{FF2B5EF4-FFF2-40B4-BE49-F238E27FC236}">
                  <a16:creationId xmlns:a16="http://schemas.microsoft.com/office/drawing/2014/main" id="{864EF957-8A7A-1C78-642A-F43BE28413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454" y="1186575"/>
              <a:ext cx="9480811" cy="4882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FD6C02-0F37-C97D-CDA7-4E4DF4374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9393" y="1740682"/>
              <a:ext cx="2311400" cy="520700"/>
            </a:xfrm>
            <a:prstGeom prst="rect">
              <a:avLst/>
            </a:prstGeom>
          </p:spPr>
        </p:pic>
      </p:grpSp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668C97A2-73B7-7361-1FCD-077AEE80420E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BC87086E-2F65-57BA-F58B-7E4C0749890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DBFB9893-5A21-224A-0283-E57107821B2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8;p3">
              <a:extLst>
                <a:ext uri="{FF2B5EF4-FFF2-40B4-BE49-F238E27FC236}">
                  <a16:creationId xmlns:a16="http://schemas.microsoft.com/office/drawing/2014/main" id="{C3775EC4-8B29-BF9C-48BA-77F927136E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DC9C016A-B8A3-8045-C9E2-A0CF8A3CABF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9AFCBAEF-D105-7902-1563-6275DBDF87ED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2" name="Google Shape;161;p3">
                <a:extLst>
                  <a:ext uri="{FF2B5EF4-FFF2-40B4-BE49-F238E27FC236}">
                    <a16:creationId xmlns:a16="http://schemas.microsoft.com/office/drawing/2014/main" id="{90137428-CD01-E3D4-3B75-ACE1CA14505E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62;p3">
                <a:extLst>
                  <a:ext uri="{FF2B5EF4-FFF2-40B4-BE49-F238E27FC236}">
                    <a16:creationId xmlns:a16="http://schemas.microsoft.com/office/drawing/2014/main" id="{F55F2647-B213-C581-1471-6EDA9A929724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6" name="Google Shape;163;p3">
                  <a:extLst>
                    <a:ext uri="{FF2B5EF4-FFF2-40B4-BE49-F238E27FC236}">
                      <a16:creationId xmlns:a16="http://schemas.microsoft.com/office/drawing/2014/main" id="{1205CC58-80A5-7806-DBF2-B6E28FC205AD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164;p3">
                  <a:extLst>
                    <a:ext uri="{FF2B5EF4-FFF2-40B4-BE49-F238E27FC236}">
                      <a16:creationId xmlns:a16="http://schemas.microsoft.com/office/drawing/2014/main" id="{5CC70D23-248D-9F5C-EEBD-C8060849296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" name="Google Shape;165;p3">
                <a:extLst>
                  <a:ext uri="{FF2B5EF4-FFF2-40B4-BE49-F238E27FC236}">
                    <a16:creationId xmlns:a16="http://schemas.microsoft.com/office/drawing/2014/main" id="{9E3568C8-281E-920D-C9CE-2A3ACCEEAA9A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oogle Shape;166;p3">
                <a:extLst>
                  <a:ext uri="{FF2B5EF4-FFF2-40B4-BE49-F238E27FC236}">
                    <a16:creationId xmlns:a16="http://schemas.microsoft.com/office/drawing/2014/main" id="{BCA4EB45-5424-D9B2-0033-3686014F97F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A7BF657D-EFD2-A26E-441A-360A272C9C44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AFABD911-3DE0-C703-FF72-B9EDF06032F7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20928220-344B-26E2-1352-F10E370785C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1DE89557-C1C7-4941-7128-C27D06775C08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770A345C-DA26-5FA8-74EC-842DFE5FF75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5C17A550-693E-B84F-07F9-6825489A81C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">
              <a:extLst>
                <a:ext uri="{FF2B5EF4-FFF2-40B4-BE49-F238E27FC236}">
                  <a16:creationId xmlns:a16="http://schemas.microsoft.com/office/drawing/2014/main" id="{02F8D120-3A38-7712-C12A-BC23F5651EF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4;p3">
              <a:extLst>
                <a:ext uri="{FF2B5EF4-FFF2-40B4-BE49-F238E27FC236}">
                  <a16:creationId xmlns:a16="http://schemas.microsoft.com/office/drawing/2014/main" id="{A626D8F5-46BB-68F9-EB30-9EAB271112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5;p3">
              <a:extLst>
                <a:ext uri="{FF2B5EF4-FFF2-40B4-BE49-F238E27FC236}">
                  <a16:creationId xmlns:a16="http://schemas.microsoft.com/office/drawing/2014/main" id="{BFCBBC62-EAAB-9F14-0F05-83EF5F6C0751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;p3">
              <a:extLst>
                <a:ext uri="{FF2B5EF4-FFF2-40B4-BE49-F238E27FC236}">
                  <a16:creationId xmlns:a16="http://schemas.microsoft.com/office/drawing/2014/main" id="{5DA3B7A6-7EBF-9A1E-07B9-6C6A842BD862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77;p3">
              <a:extLst>
                <a:ext uri="{FF2B5EF4-FFF2-40B4-BE49-F238E27FC236}">
                  <a16:creationId xmlns:a16="http://schemas.microsoft.com/office/drawing/2014/main" id="{D788EC19-0819-D98A-B31B-D73E2C8CB46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8;p3">
              <a:extLst>
                <a:ext uri="{FF2B5EF4-FFF2-40B4-BE49-F238E27FC236}">
                  <a16:creationId xmlns:a16="http://schemas.microsoft.com/office/drawing/2014/main" id="{092BD738-021A-CB11-CE4C-DBDC27B4458C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083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66"/>
          <p:cNvSpPr/>
          <p:nvPr/>
        </p:nvSpPr>
        <p:spPr>
          <a:xfrm>
            <a:off x="1222524" y="55433"/>
            <a:ext cx="9622429" cy="551162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2" name="Google Shape;1552;p66"/>
          <p:cNvSpPr txBox="1"/>
          <p:nvPr/>
        </p:nvSpPr>
        <p:spPr>
          <a:xfrm>
            <a:off x="2251194" y="2697178"/>
            <a:ext cx="756508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Інтерфейс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List</a:t>
            </a:r>
          </a:p>
        </p:txBody>
      </p:sp>
      <p:sp>
        <p:nvSpPr>
          <p:cNvPr id="1553" name="Google Shape;1553;p6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8" name="Google Shape;158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9620" y="-567912"/>
            <a:ext cx="3996911" cy="3996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38610A2F-7794-230C-BBE1-0894B6E568D3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9D110407-C8A3-1288-EC74-A01EDE20D14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AB4AF4A1-02A3-F8F1-8AB0-A5B1D611109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8;p3">
              <a:extLst>
                <a:ext uri="{FF2B5EF4-FFF2-40B4-BE49-F238E27FC236}">
                  <a16:creationId xmlns:a16="http://schemas.microsoft.com/office/drawing/2014/main" id="{475BCE1B-2759-8849-6718-E620F5C5BF9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9;p3">
              <a:extLst>
                <a:ext uri="{FF2B5EF4-FFF2-40B4-BE49-F238E27FC236}">
                  <a16:creationId xmlns:a16="http://schemas.microsoft.com/office/drawing/2014/main" id="{A43618ED-5380-BF6E-F42E-58DFC787092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oogle Shape;160;p3">
              <a:extLst>
                <a:ext uri="{FF2B5EF4-FFF2-40B4-BE49-F238E27FC236}">
                  <a16:creationId xmlns:a16="http://schemas.microsoft.com/office/drawing/2014/main" id="{78F6F2E8-B2B2-9F3F-5F7D-53A7D82386CD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0" name="Google Shape;161;p3">
                <a:extLst>
                  <a:ext uri="{FF2B5EF4-FFF2-40B4-BE49-F238E27FC236}">
                    <a16:creationId xmlns:a16="http://schemas.microsoft.com/office/drawing/2014/main" id="{5810A80C-5560-71F8-EBC2-2B445F4CD903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" name="Google Shape;162;p3">
                <a:extLst>
                  <a:ext uri="{FF2B5EF4-FFF2-40B4-BE49-F238E27FC236}">
                    <a16:creationId xmlns:a16="http://schemas.microsoft.com/office/drawing/2014/main" id="{8B223369-77A5-36DC-AB4B-9C0F46A1C848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4" name="Google Shape;163;p3">
                  <a:extLst>
                    <a:ext uri="{FF2B5EF4-FFF2-40B4-BE49-F238E27FC236}">
                      <a16:creationId xmlns:a16="http://schemas.microsoft.com/office/drawing/2014/main" id="{1552EFED-397E-D5F9-FD13-CDDBDFF0F40E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5" name="Google Shape;164;p3">
                  <a:extLst>
                    <a:ext uri="{FF2B5EF4-FFF2-40B4-BE49-F238E27FC236}">
                      <a16:creationId xmlns:a16="http://schemas.microsoft.com/office/drawing/2014/main" id="{1E6A435A-D5A9-1848-32D8-6E85A997E03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2" name="Google Shape;165;p3">
                <a:extLst>
                  <a:ext uri="{FF2B5EF4-FFF2-40B4-BE49-F238E27FC236}">
                    <a16:creationId xmlns:a16="http://schemas.microsoft.com/office/drawing/2014/main" id="{FC48C503-07AA-BD1D-7D39-099EFB6D244B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" name="Google Shape;166;p3">
                <a:extLst>
                  <a:ext uri="{FF2B5EF4-FFF2-40B4-BE49-F238E27FC236}">
                    <a16:creationId xmlns:a16="http://schemas.microsoft.com/office/drawing/2014/main" id="{B70572C8-1382-4F0B-201B-7FEDB3D2E81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Google Shape;167;p3">
              <a:extLst>
                <a:ext uri="{FF2B5EF4-FFF2-40B4-BE49-F238E27FC236}">
                  <a16:creationId xmlns:a16="http://schemas.microsoft.com/office/drawing/2014/main" id="{DA10A510-7443-600C-FCCD-DF7E0DEE823F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68;p3">
              <a:extLst>
                <a:ext uri="{FF2B5EF4-FFF2-40B4-BE49-F238E27FC236}">
                  <a16:creationId xmlns:a16="http://schemas.microsoft.com/office/drawing/2014/main" id="{E0E704D8-87D8-4A42-78B5-129911B3DE59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Google Shape;169;p3">
              <a:extLst>
                <a:ext uri="{FF2B5EF4-FFF2-40B4-BE49-F238E27FC236}">
                  <a16:creationId xmlns:a16="http://schemas.microsoft.com/office/drawing/2014/main" id="{8D235BBF-EF31-85FC-DFF9-0D1BAB666DB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70;p3">
              <a:extLst>
                <a:ext uri="{FF2B5EF4-FFF2-40B4-BE49-F238E27FC236}">
                  <a16:creationId xmlns:a16="http://schemas.microsoft.com/office/drawing/2014/main" id="{4EF033C0-4B19-5E7E-4CBC-B44AFDD2B783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71;p3">
              <a:extLst>
                <a:ext uri="{FF2B5EF4-FFF2-40B4-BE49-F238E27FC236}">
                  <a16:creationId xmlns:a16="http://schemas.microsoft.com/office/drawing/2014/main" id="{438B30B2-52E4-F345-CDEB-83A90D5481B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72;p3">
              <a:extLst>
                <a:ext uri="{FF2B5EF4-FFF2-40B4-BE49-F238E27FC236}">
                  <a16:creationId xmlns:a16="http://schemas.microsoft.com/office/drawing/2014/main" id="{DB6FEAF3-2400-E8F1-A669-B56B941DABD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73;p3">
              <a:extLst>
                <a:ext uri="{FF2B5EF4-FFF2-40B4-BE49-F238E27FC236}">
                  <a16:creationId xmlns:a16="http://schemas.microsoft.com/office/drawing/2014/main" id="{D890F8AD-A87E-0E3F-47CB-8A57FD8AEDF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4;p3">
              <a:extLst>
                <a:ext uri="{FF2B5EF4-FFF2-40B4-BE49-F238E27FC236}">
                  <a16:creationId xmlns:a16="http://schemas.microsoft.com/office/drawing/2014/main" id="{261F22B4-A39E-F6BC-80EA-92820FFD4A3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75;p3">
              <a:extLst>
                <a:ext uri="{FF2B5EF4-FFF2-40B4-BE49-F238E27FC236}">
                  <a16:creationId xmlns:a16="http://schemas.microsoft.com/office/drawing/2014/main" id="{644961FE-86E1-24FE-033D-7E3A8C863B7E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6;p3">
              <a:extLst>
                <a:ext uri="{FF2B5EF4-FFF2-40B4-BE49-F238E27FC236}">
                  <a16:creationId xmlns:a16="http://schemas.microsoft.com/office/drawing/2014/main" id="{4E164F0E-66CA-A0F1-EF28-67E4A09998E0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" name="Google Shape;177;p3">
              <a:extLst>
                <a:ext uri="{FF2B5EF4-FFF2-40B4-BE49-F238E27FC236}">
                  <a16:creationId xmlns:a16="http://schemas.microsoft.com/office/drawing/2014/main" id="{7FB6111D-BFD1-5B70-0F5D-6BC0E18559C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8;p3">
              <a:extLst>
                <a:ext uri="{FF2B5EF4-FFF2-40B4-BE49-F238E27FC236}">
                  <a16:creationId xmlns:a16="http://schemas.microsoft.com/office/drawing/2014/main" id="{E2EC850B-9AD0-DE49-A0EE-0E3FF55CC952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398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Інтерфейс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List</a:t>
            </a: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072BF-A18A-DC4F-97FE-A98EAABA3F04}"/>
              </a:ext>
            </a:extLst>
          </p:cNvPr>
          <p:cNvSpPr txBox="1"/>
          <p:nvPr/>
        </p:nvSpPr>
        <p:spPr>
          <a:xfrm>
            <a:off x="427721" y="1106935"/>
            <a:ext cx="114467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	</a:t>
            </a:r>
            <a:r>
              <a:rPr lang="en-US" sz="2000" dirty="0"/>
              <a:t>List — </a:t>
            </a:r>
            <a:r>
              <a:rPr lang="uk-UA" sz="2000" dirty="0"/>
              <a:t>це </a:t>
            </a:r>
            <a:r>
              <a:rPr lang="uk-UA" sz="2000" b="1" dirty="0"/>
              <a:t>інтерфейс</a:t>
            </a:r>
            <a:r>
              <a:rPr lang="uk-UA" sz="2000" dirty="0"/>
              <a:t>, що належить до </a:t>
            </a:r>
            <a:r>
              <a:rPr lang="uk-UA" sz="2000" dirty="0" err="1"/>
              <a:t>фреймворка</a:t>
            </a:r>
            <a:r>
              <a:rPr lang="uk-UA" sz="2000" dirty="0"/>
              <a:t> </a:t>
            </a:r>
            <a:r>
              <a:rPr lang="en-US" sz="2000" dirty="0" err="1"/>
              <a:t>java.util.Collection</a:t>
            </a:r>
            <a:r>
              <a:rPr lang="en-US" sz="2000" dirty="0"/>
              <a:t>. </a:t>
            </a:r>
            <a:r>
              <a:rPr lang="uk-UA" sz="2000" dirty="0"/>
              <a:t>Він представляє </a:t>
            </a:r>
            <a:r>
              <a:rPr lang="uk-UA" sz="2000" b="1" dirty="0"/>
              <a:t>упорядковану</a:t>
            </a:r>
            <a:r>
              <a:rPr lang="uk-UA" sz="2000" dirty="0"/>
              <a:t> колекцію елементів, де кожен елемент має свій індекс. Це дозволяє отримати доступ до елементів за індексом, а також додавати, змінювати, або видаляти елементи за допомогою їх позиції в списку.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1C60D-88E1-E5CD-C426-F9E0A78E0C75}"/>
              </a:ext>
            </a:extLst>
          </p:cNvPr>
          <p:cNvSpPr txBox="1"/>
          <p:nvPr/>
        </p:nvSpPr>
        <p:spPr>
          <a:xfrm>
            <a:off x="227207" y="3237085"/>
            <a:ext cx="47731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1" i="1" dirty="0"/>
              <a:t>Ключові особливості інтерфейсу </a:t>
            </a:r>
            <a:r>
              <a:rPr lang="en-US" sz="1800" b="1" i="1" dirty="0"/>
              <a:t>List: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800" dirty="0"/>
              <a:t>Зберігає елементи в певному порядку (порядок їх додавання).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800" dirty="0"/>
              <a:t>Дозволяє дублювати елементи.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800" dirty="0"/>
              <a:t>Кожен елемент має свій індекс, починаючи з 0.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1800" dirty="0"/>
              <a:t>Реалізації </a:t>
            </a:r>
            <a:r>
              <a:rPr lang="en-US" sz="1800" dirty="0"/>
              <a:t>List </a:t>
            </a:r>
            <a:r>
              <a:rPr lang="uk-UA" sz="1800" dirty="0"/>
              <a:t>включають такі класи, як </a:t>
            </a:r>
            <a:r>
              <a:rPr lang="en-US" sz="1800" dirty="0" err="1"/>
              <a:t>ArrayList</a:t>
            </a:r>
            <a:r>
              <a:rPr lang="en-US" sz="1800" dirty="0"/>
              <a:t>, LinkedList, Vector.</a:t>
            </a:r>
          </a:p>
        </p:txBody>
      </p:sp>
      <p:pic>
        <p:nvPicPr>
          <p:cNvPr id="4098" name="Picture 2" descr="Collections in Java - Scaler Topics">
            <a:extLst>
              <a:ext uri="{FF2B5EF4-FFF2-40B4-BE49-F238E27FC236}">
                <a16:creationId xmlns:a16="http://schemas.microsoft.com/office/drawing/2014/main" id="{DB7BC16E-B2CB-1441-B734-47FFBE97B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14322" r="12526" b="33104"/>
          <a:stretch/>
        </p:blipFill>
        <p:spPr bwMode="auto">
          <a:xfrm>
            <a:off x="5000352" y="3195747"/>
            <a:ext cx="6551271" cy="23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5C844C1E-52AC-E40F-603C-48ADDBA75AD6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9B15A736-E30E-0D29-B6C7-DBF96CEB991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015E7CFE-C08F-E170-556E-ED5FF7FF399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8;p3">
              <a:extLst>
                <a:ext uri="{FF2B5EF4-FFF2-40B4-BE49-F238E27FC236}">
                  <a16:creationId xmlns:a16="http://schemas.microsoft.com/office/drawing/2014/main" id="{E29A36AC-9B38-3058-5AA4-DACA98CC4A1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9;p3">
              <a:extLst>
                <a:ext uri="{FF2B5EF4-FFF2-40B4-BE49-F238E27FC236}">
                  <a16:creationId xmlns:a16="http://schemas.microsoft.com/office/drawing/2014/main" id="{5DA64CA0-4CC5-02E6-13B0-5F2C1951F86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AF8EFD53-3409-7D88-1AA6-6299BBFF4F96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2" name="Google Shape;161;p3">
                <a:extLst>
                  <a:ext uri="{FF2B5EF4-FFF2-40B4-BE49-F238E27FC236}">
                    <a16:creationId xmlns:a16="http://schemas.microsoft.com/office/drawing/2014/main" id="{966590BC-E0BE-5744-C708-4DF85B88732B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62;p3">
                <a:extLst>
                  <a:ext uri="{FF2B5EF4-FFF2-40B4-BE49-F238E27FC236}">
                    <a16:creationId xmlns:a16="http://schemas.microsoft.com/office/drawing/2014/main" id="{A850914C-6693-0EAB-370A-F72A486A6B47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6" name="Google Shape;163;p3">
                  <a:extLst>
                    <a:ext uri="{FF2B5EF4-FFF2-40B4-BE49-F238E27FC236}">
                      <a16:creationId xmlns:a16="http://schemas.microsoft.com/office/drawing/2014/main" id="{E79F46FB-89AA-01E8-E885-37A414507E20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164;p3">
                  <a:extLst>
                    <a:ext uri="{FF2B5EF4-FFF2-40B4-BE49-F238E27FC236}">
                      <a16:creationId xmlns:a16="http://schemas.microsoft.com/office/drawing/2014/main" id="{32D5B0DA-9431-433D-BB8A-4736D6F3FCD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" name="Google Shape;165;p3">
                <a:extLst>
                  <a:ext uri="{FF2B5EF4-FFF2-40B4-BE49-F238E27FC236}">
                    <a16:creationId xmlns:a16="http://schemas.microsoft.com/office/drawing/2014/main" id="{A1CFEFB1-DE76-5B5A-F56E-D9809A1793D1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oogle Shape;166;p3">
                <a:extLst>
                  <a:ext uri="{FF2B5EF4-FFF2-40B4-BE49-F238E27FC236}">
                    <a16:creationId xmlns:a16="http://schemas.microsoft.com/office/drawing/2014/main" id="{3F69CF92-39CB-452C-FFDB-DB8E145D5BA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D5E4F9AE-A72A-34D9-7E04-4D0DED902DAE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F58CD2D1-C28D-5CF9-E362-6EB7C4EB602B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3F42FCE7-E831-B264-0661-9CCF18EDB83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B89EB159-3779-8FE0-0103-754BB8F5E6BB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771B24B8-07FE-9840-3D7A-78174745168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6AE50E57-7869-FA7D-969F-AD6721BD612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">
              <a:extLst>
                <a:ext uri="{FF2B5EF4-FFF2-40B4-BE49-F238E27FC236}">
                  <a16:creationId xmlns:a16="http://schemas.microsoft.com/office/drawing/2014/main" id="{AC556AAA-4F55-47AC-31A7-1371C228D76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4;p3">
              <a:extLst>
                <a:ext uri="{FF2B5EF4-FFF2-40B4-BE49-F238E27FC236}">
                  <a16:creationId xmlns:a16="http://schemas.microsoft.com/office/drawing/2014/main" id="{56C07A04-4B0C-7131-CA77-97350DA334E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5;p3">
              <a:extLst>
                <a:ext uri="{FF2B5EF4-FFF2-40B4-BE49-F238E27FC236}">
                  <a16:creationId xmlns:a16="http://schemas.microsoft.com/office/drawing/2014/main" id="{AFEC15D2-6E7D-FAE2-4496-E19ECDCBC575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;p3">
              <a:extLst>
                <a:ext uri="{FF2B5EF4-FFF2-40B4-BE49-F238E27FC236}">
                  <a16:creationId xmlns:a16="http://schemas.microsoft.com/office/drawing/2014/main" id="{D689C126-D6D8-A9BD-E200-195A356E0C21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77;p3">
              <a:extLst>
                <a:ext uri="{FF2B5EF4-FFF2-40B4-BE49-F238E27FC236}">
                  <a16:creationId xmlns:a16="http://schemas.microsoft.com/office/drawing/2014/main" id="{66D68270-3286-7B03-44CD-6FB5E3BA7F4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8;p3">
              <a:extLst>
                <a:ext uri="{FF2B5EF4-FFF2-40B4-BE49-F238E27FC236}">
                  <a16:creationId xmlns:a16="http://schemas.microsoft.com/office/drawing/2014/main" id="{A04E4A44-4856-F7CA-8603-CEB0121FE13A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278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Інтерфейс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List</a:t>
            </a: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25F808-CD35-8508-61C3-53830157A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558" y="1015766"/>
            <a:ext cx="6550279" cy="5255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09F88-3A9E-09D9-E5A9-4373D947A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3721" y="1470952"/>
            <a:ext cx="5123096" cy="1295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32C32-85D2-FF66-4AC7-CEC71BC1E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889" y="3120473"/>
            <a:ext cx="5111950" cy="966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127961-4F2F-D174-F0BD-3EDF531F52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7889" y="4551131"/>
            <a:ext cx="5111950" cy="663889"/>
          </a:xfrm>
          <a:prstGeom prst="rect">
            <a:avLst/>
          </a:prstGeom>
        </p:spPr>
      </p:pic>
      <p:grpSp>
        <p:nvGrpSpPr>
          <p:cNvPr id="5" name="Google Shape;154;p3">
            <a:extLst>
              <a:ext uri="{FF2B5EF4-FFF2-40B4-BE49-F238E27FC236}">
                <a16:creationId xmlns:a16="http://schemas.microsoft.com/office/drawing/2014/main" id="{BDA80AEA-BD61-A09B-402B-8528CE5E6644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6" name="Google Shape;156;p3">
              <a:extLst>
                <a:ext uri="{FF2B5EF4-FFF2-40B4-BE49-F238E27FC236}">
                  <a16:creationId xmlns:a16="http://schemas.microsoft.com/office/drawing/2014/main" id="{F7C8D7BE-077D-194C-D6C7-ACB9F8F5F9E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7;p3">
              <a:extLst>
                <a:ext uri="{FF2B5EF4-FFF2-40B4-BE49-F238E27FC236}">
                  <a16:creationId xmlns:a16="http://schemas.microsoft.com/office/drawing/2014/main" id="{B5B9D732-B395-7662-B4C5-7798FD68E77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8;p3">
              <a:extLst>
                <a:ext uri="{FF2B5EF4-FFF2-40B4-BE49-F238E27FC236}">
                  <a16:creationId xmlns:a16="http://schemas.microsoft.com/office/drawing/2014/main" id="{C73615A0-CD05-1A34-CCB9-BD925608FC3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59;p3">
              <a:extLst>
                <a:ext uri="{FF2B5EF4-FFF2-40B4-BE49-F238E27FC236}">
                  <a16:creationId xmlns:a16="http://schemas.microsoft.com/office/drawing/2014/main" id="{45D08CDD-6070-1EC0-0434-7C5454166F7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160;p3">
              <a:extLst>
                <a:ext uri="{FF2B5EF4-FFF2-40B4-BE49-F238E27FC236}">
                  <a16:creationId xmlns:a16="http://schemas.microsoft.com/office/drawing/2014/main" id="{3BF745EA-45C6-8637-3BEC-C063B4915038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4" name="Google Shape;161;p3">
                <a:extLst>
                  <a:ext uri="{FF2B5EF4-FFF2-40B4-BE49-F238E27FC236}">
                    <a16:creationId xmlns:a16="http://schemas.microsoft.com/office/drawing/2014/main" id="{93544683-2677-2C76-4DF1-35ACA24EE550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" name="Google Shape;162;p3">
                <a:extLst>
                  <a:ext uri="{FF2B5EF4-FFF2-40B4-BE49-F238E27FC236}">
                    <a16:creationId xmlns:a16="http://schemas.microsoft.com/office/drawing/2014/main" id="{45E44748-5E1D-C2EC-8479-8D5C65823E5A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8" name="Google Shape;163;p3">
                  <a:extLst>
                    <a:ext uri="{FF2B5EF4-FFF2-40B4-BE49-F238E27FC236}">
                      <a16:creationId xmlns:a16="http://schemas.microsoft.com/office/drawing/2014/main" id="{5F904F62-A3A3-B1AC-8CB1-AE8E615AE640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" name="Google Shape;164;p3">
                  <a:extLst>
                    <a:ext uri="{FF2B5EF4-FFF2-40B4-BE49-F238E27FC236}">
                      <a16:creationId xmlns:a16="http://schemas.microsoft.com/office/drawing/2014/main" id="{F3C75FDF-F8A9-179A-E49E-F7046773941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6" name="Google Shape;165;p3">
                <a:extLst>
                  <a:ext uri="{FF2B5EF4-FFF2-40B4-BE49-F238E27FC236}">
                    <a16:creationId xmlns:a16="http://schemas.microsoft.com/office/drawing/2014/main" id="{0D65985C-8800-2AA2-EE17-C81D09F7B596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" name="Google Shape;166;p3">
                <a:extLst>
                  <a:ext uri="{FF2B5EF4-FFF2-40B4-BE49-F238E27FC236}">
                    <a16:creationId xmlns:a16="http://schemas.microsoft.com/office/drawing/2014/main" id="{C1A735C0-1702-0B89-59E4-1CD6367E35C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67;p3">
              <a:extLst>
                <a:ext uri="{FF2B5EF4-FFF2-40B4-BE49-F238E27FC236}">
                  <a16:creationId xmlns:a16="http://schemas.microsoft.com/office/drawing/2014/main" id="{A57269B9-3AE5-1FAE-EAFD-3C9C19BD3891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68;p3">
              <a:extLst>
                <a:ext uri="{FF2B5EF4-FFF2-40B4-BE49-F238E27FC236}">
                  <a16:creationId xmlns:a16="http://schemas.microsoft.com/office/drawing/2014/main" id="{78DE5C21-55A0-339B-5D4D-C6AA33F1C24D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69;p3">
              <a:extLst>
                <a:ext uri="{FF2B5EF4-FFF2-40B4-BE49-F238E27FC236}">
                  <a16:creationId xmlns:a16="http://schemas.microsoft.com/office/drawing/2014/main" id="{B23529F5-7DA8-333C-B1CD-CDF4AD288EA8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70;p3">
              <a:extLst>
                <a:ext uri="{FF2B5EF4-FFF2-40B4-BE49-F238E27FC236}">
                  <a16:creationId xmlns:a16="http://schemas.microsoft.com/office/drawing/2014/main" id="{B97BC6BB-22D7-6253-16D0-8101D486B9F9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171;p3">
              <a:extLst>
                <a:ext uri="{FF2B5EF4-FFF2-40B4-BE49-F238E27FC236}">
                  <a16:creationId xmlns:a16="http://schemas.microsoft.com/office/drawing/2014/main" id="{4565EE80-4FE6-1D32-5060-0D3580F82EB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2;p3">
              <a:extLst>
                <a:ext uri="{FF2B5EF4-FFF2-40B4-BE49-F238E27FC236}">
                  <a16:creationId xmlns:a16="http://schemas.microsoft.com/office/drawing/2014/main" id="{C20E97A4-9F1F-0DD0-3008-A975164E9F2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3;p3">
              <a:extLst>
                <a:ext uri="{FF2B5EF4-FFF2-40B4-BE49-F238E27FC236}">
                  <a16:creationId xmlns:a16="http://schemas.microsoft.com/office/drawing/2014/main" id="{28FE9042-C8AA-88F1-CEF6-521E41AE018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4;p3">
              <a:extLst>
                <a:ext uri="{FF2B5EF4-FFF2-40B4-BE49-F238E27FC236}">
                  <a16:creationId xmlns:a16="http://schemas.microsoft.com/office/drawing/2014/main" id="{319915E8-E5AE-D8E1-E1C4-6D81FAD31AE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75;p3">
              <a:extLst>
                <a:ext uri="{FF2B5EF4-FFF2-40B4-BE49-F238E27FC236}">
                  <a16:creationId xmlns:a16="http://schemas.microsoft.com/office/drawing/2014/main" id="{B6C51946-4C60-0424-FA61-6BB7E30DD56C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76;p3">
              <a:extLst>
                <a:ext uri="{FF2B5EF4-FFF2-40B4-BE49-F238E27FC236}">
                  <a16:creationId xmlns:a16="http://schemas.microsoft.com/office/drawing/2014/main" id="{3EA9DD09-DA70-CFB7-E6D7-C6C8FEE8A214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177;p3">
              <a:extLst>
                <a:ext uri="{FF2B5EF4-FFF2-40B4-BE49-F238E27FC236}">
                  <a16:creationId xmlns:a16="http://schemas.microsoft.com/office/drawing/2014/main" id="{F2BB831A-0213-33C6-2470-4534253D7678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78;p3">
              <a:extLst>
                <a:ext uri="{FF2B5EF4-FFF2-40B4-BE49-F238E27FC236}">
                  <a16:creationId xmlns:a16="http://schemas.microsoft.com/office/drawing/2014/main" id="{01CEC4F2-E47E-E65B-5C61-00761015CA28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582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66"/>
          <p:cNvSpPr/>
          <p:nvPr/>
        </p:nvSpPr>
        <p:spPr>
          <a:xfrm>
            <a:off x="1222524" y="55433"/>
            <a:ext cx="9622429" cy="551162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2" name="Google Shape;1552;p66"/>
          <p:cNvSpPr txBox="1"/>
          <p:nvPr/>
        </p:nvSpPr>
        <p:spPr>
          <a:xfrm>
            <a:off x="2251194" y="2697178"/>
            <a:ext cx="756508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40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53" name="Google Shape;1553;p6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8" name="Google Shape;158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9620" y="-567911"/>
            <a:ext cx="3996911" cy="3996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AA66DE84-2C00-DD9F-4A73-3427C7D7A466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4ED811EC-10EA-CD0C-F5CD-E57BC69F576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C76D1F51-7D9C-C371-DDC3-80BB03CD8FE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8;p3">
              <a:extLst>
                <a:ext uri="{FF2B5EF4-FFF2-40B4-BE49-F238E27FC236}">
                  <a16:creationId xmlns:a16="http://schemas.microsoft.com/office/drawing/2014/main" id="{151CE847-7E85-B822-9710-FF89ED644F7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9;p3">
              <a:extLst>
                <a:ext uri="{FF2B5EF4-FFF2-40B4-BE49-F238E27FC236}">
                  <a16:creationId xmlns:a16="http://schemas.microsoft.com/office/drawing/2014/main" id="{565B6512-F36C-F3EF-2CA4-8024FCBB62C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oogle Shape;160;p3">
              <a:extLst>
                <a:ext uri="{FF2B5EF4-FFF2-40B4-BE49-F238E27FC236}">
                  <a16:creationId xmlns:a16="http://schemas.microsoft.com/office/drawing/2014/main" id="{DFD6E245-1812-B95A-6536-43D09B20081E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0" name="Google Shape;161;p3">
                <a:extLst>
                  <a:ext uri="{FF2B5EF4-FFF2-40B4-BE49-F238E27FC236}">
                    <a16:creationId xmlns:a16="http://schemas.microsoft.com/office/drawing/2014/main" id="{5EC95C12-7A15-84D2-7E1B-90EB855652FE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" name="Google Shape;162;p3">
                <a:extLst>
                  <a:ext uri="{FF2B5EF4-FFF2-40B4-BE49-F238E27FC236}">
                    <a16:creationId xmlns:a16="http://schemas.microsoft.com/office/drawing/2014/main" id="{199084F1-20C2-E5F7-E518-A9D4A74EAEA3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4" name="Google Shape;163;p3">
                  <a:extLst>
                    <a:ext uri="{FF2B5EF4-FFF2-40B4-BE49-F238E27FC236}">
                      <a16:creationId xmlns:a16="http://schemas.microsoft.com/office/drawing/2014/main" id="{EFF1F9FE-B172-AC83-4A08-E0B628629FB0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5" name="Google Shape;164;p3">
                  <a:extLst>
                    <a:ext uri="{FF2B5EF4-FFF2-40B4-BE49-F238E27FC236}">
                      <a16:creationId xmlns:a16="http://schemas.microsoft.com/office/drawing/2014/main" id="{3E87A203-5E96-3281-57BA-0B82D85F93B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2" name="Google Shape;165;p3">
                <a:extLst>
                  <a:ext uri="{FF2B5EF4-FFF2-40B4-BE49-F238E27FC236}">
                    <a16:creationId xmlns:a16="http://schemas.microsoft.com/office/drawing/2014/main" id="{9F9C3885-C3F6-F052-D18F-C1A07B1ACE28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" name="Google Shape;166;p3">
                <a:extLst>
                  <a:ext uri="{FF2B5EF4-FFF2-40B4-BE49-F238E27FC236}">
                    <a16:creationId xmlns:a16="http://schemas.microsoft.com/office/drawing/2014/main" id="{0D2D567C-51B2-E080-97D3-673CF6EFDEA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Google Shape;167;p3">
              <a:extLst>
                <a:ext uri="{FF2B5EF4-FFF2-40B4-BE49-F238E27FC236}">
                  <a16:creationId xmlns:a16="http://schemas.microsoft.com/office/drawing/2014/main" id="{E959204A-8DA8-45F1-F3E6-AA6996EA6918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68;p3">
              <a:extLst>
                <a:ext uri="{FF2B5EF4-FFF2-40B4-BE49-F238E27FC236}">
                  <a16:creationId xmlns:a16="http://schemas.microsoft.com/office/drawing/2014/main" id="{A4D639FD-E719-B0EA-E952-7442CD3B7CD7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Google Shape;169;p3">
              <a:extLst>
                <a:ext uri="{FF2B5EF4-FFF2-40B4-BE49-F238E27FC236}">
                  <a16:creationId xmlns:a16="http://schemas.microsoft.com/office/drawing/2014/main" id="{9B7158FF-85E5-411D-8E46-151124DDFA4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70;p3">
              <a:extLst>
                <a:ext uri="{FF2B5EF4-FFF2-40B4-BE49-F238E27FC236}">
                  <a16:creationId xmlns:a16="http://schemas.microsoft.com/office/drawing/2014/main" id="{4488DE4D-956A-8104-F486-714F9B400376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71;p3">
              <a:extLst>
                <a:ext uri="{FF2B5EF4-FFF2-40B4-BE49-F238E27FC236}">
                  <a16:creationId xmlns:a16="http://schemas.microsoft.com/office/drawing/2014/main" id="{7645BC47-C829-FDA3-C734-D27EADE37B4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72;p3">
              <a:extLst>
                <a:ext uri="{FF2B5EF4-FFF2-40B4-BE49-F238E27FC236}">
                  <a16:creationId xmlns:a16="http://schemas.microsoft.com/office/drawing/2014/main" id="{224D3D6A-914F-B4ED-4D43-33C365A1705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73;p3">
              <a:extLst>
                <a:ext uri="{FF2B5EF4-FFF2-40B4-BE49-F238E27FC236}">
                  <a16:creationId xmlns:a16="http://schemas.microsoft.com/office/drawing/2014/main" id="{1219A196-5FE5-D0A9-4488-246BA4488B5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4;p3">
              <a:extLst>
                <a:ext uri="{FF2B5EF4-FFF2-40B4-BE49-F238E27FC236}">
                  <a16:creationId xmlns:a16="http://schemas.microsoft.com/office/drawing/2014/main" id="{B655CC9C-42B7-6E57-223F-F16AAD6441A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75;p3">
              <a:extLst>
                <a:ext uri="{FF2B5EF4-FFF2-40B4-BE49-F238E27FC236}">
                  <a16:creationId xmlns:a16="http://schemas.microsoft.com/office/drawing/2014/main" id="{EE0B15C3-5506-9BAE-4A1D-454E51C055CF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6;p3">
              <a:extLst>
                <a:ext uri="{FF2B5EF4-FFF2-40B4-BE49-F238E27FC236}">
                  <a16:creationId xmlns:a16="http://schemas.microsoft.com/office/drawing/2014/main" id="{B5C7AFCA-2200-1803-AD24-9DAE2858745C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" name="Google Shape;177;p3">
              <a:extLst>
                <a:ext uri="{FF2B5EF4-FFF2-40B4-BE49-F238E27FC236}">
                  <a16:creationId xmlns:a16="http://schemas.microsoft.com/office/drawing/2014/main" id="{FD5C83BD-E298-4C57-5920-D1425EB3A5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8;p3">
              <a:extLst>
                <a:ext uri="{FF2B5EF4-FFF2-40B4-BE49-F238E27FC236}">
                  <a16:creationId xmlns:a16="http://schemas.microsoft.com/office/drawing/2014/main" id="{60AB80E9-3BE0-1B3D-8887-6E384D9C7D17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603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EF98F-4F6C-D838-0D50-46CD4450F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92" y="1325808"/>
            <a:ext cx="11152168" cy="4290147"/>
          </a:xfrm>
          <a:prstGeom prst="rect">
            <a:avLst/>
          </a:prstGeom>
        </p:spPr>
      </p:pic>
      <p:grpSp>
        <p:nvGrpSpPr>
          <p:cNvPr id="3" name="Google Shape;154;p3">
            <a:extLst>
              <a:ext uri="{FF2B5EF4-FFF2-40B4-BE49-F238E27FC236}">
                <a16:creationId xmlns:a16="http://schemas.microsoft.com/office/drawing/2014/main" id="{432CC180-3842-BD29-B6C5-7267D0E0CFBC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4" name="Google Shape;156;p3">
              <a:extLst>
                <a:ext uri="{FF2B5EF4-FFF2-40B4-BE49-F238E27FC236}">
                  <a16:creationId xmlns:a16="http://schemas.microsoft.com/office/drawing/2014/main" id="{D3450F80-7268-23EB-073F-58CD4178B9C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7;p3">
              <a:extLst>
                <a:ext uri="{FF2B5EF4-FFF2-40B4-BE49-F238E27FC236}">
                  <a16:creationId xmlns:a16="http://schemas.microsoft.com/office/drawing/2014/main" id="{8C080830-4E7B-285B-DD94-8B12ED06A76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8;p3">
              <a:extLst>
                <a:ext uri="{FF2B5EF4-FFF2-40B4-BE49-F238E27FC236}">
                  <a16:creationId xmlns:a16="http://schemas.microsoft.com/office/drawing/2014/main" id="{663B0B47-A90B-6838-4F48-BB2A5CCB507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9;p3">
              <a:extLst>
                <a:ext uri="{FF2B5EF4-FFF2-40B4-BE49-F238E27FC236}">
                  <a16:creationId xmlns:a16="http://schemas.microsoft.com/office/drawing/2014/main" id="{5CF962ED-5841-808A-58FB-4FF334F970D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160;p3">
              <a:extLst>
                <a:ext uri="{FF2B5EF4-FFF2-40B4-BE49-F238E27FC236}">
                  <a16:creationId xmlns:a16="http://schemas.microsoft.com/office/drawing/2014/main" id="{6BC9B347-0FD6-B2FA-2919-593C778FFC87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1" name="Google Shape;161;p3">
                <a:extLst>
                  <a:ext uri="{FF2B5EF4-FFF2-40B4-BE49-F238E27FC236}">
                    <a16:creationId xmlns:a16="http://schemas.microsoft.com/office/drawing/2014/main" id="{9A476417-B8BF-E0AC-A4E2-C36FA920B285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" name="Google Shape;162;p3">
                <a:extLst>
                  <a:ext uri="{FF2B5EF4-FFF2-40B4-BE49-F238E27FC236}">
                    <a16:creationId xmlns:a16="http://schemas.microsoft.com/office/drawing/2014/main" id="{A5005BA6-DA3C-6FF1-38D2-4FBB0305C153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5" name="Google Shape;163;p3">
                  <a:extLst>
                    <a:ext uri="{FF2B5EF4-FFF2-40B4-BE49-F238E27FC236}">
                      <a16:creationId xmlns:a16="http://schemas.microsoft.com/office/drawing/2014/main" id="{99ACCC96-3EBC-F666-3683-394701D94D0F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6" name="Google Shape;164;p3">
                  <a:extLst>
                    <a:ext uri="{FF2B5EF4-FFF2-40B4-BE49-F238E27FC236}">
                      <a16:creationId xmlns:a16="http://schemas.microsoft.com/office/drawing/2014/main" id="{FE04E764-40AF-3F3F-D331-320E1165DFB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3" name="Google Shape;165;p3">
                <a:extLst>
                  <a:ext uri="{FF2B5EF4-FFF2-40B4-BE49-F238E27FC236}">
                    <a16:creationId xmlns:a16="http://schemas.microsoft.com/office/drawing/2014/main" id="{3670FC01-7CD5-A40D-EBAC-47C4392CE555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" name="Google Shape;166;p3">
                <a:extLst>
                  <a:ext uri="{FF2B5EF4-FFF2-40B4-BE49-F238E27FC236}">
                    <a16:creationId xmlns:a16="http://schemas.microsoft.com/office/drawing/2014/main" id="{488ED43F-BDC2-9255-5B1C-18885F0755A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167;p3">
              <a:extLst>
                <a:ext uri="{FF2B5EF4-FFF2-40B4-BE49-F238E27FC236}">
                  <a16:creationId xmlns:a16="http://schemas.microsoft.com/office/drawing/2014/main" id="{24882AAC-99C1-5F79-B48B-F6146A391AFE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8;p3">
              <a:extLst>
                <a:ext uri="{FF2B5EF4-FFF2-40B4-BE49-F238E27FC236}">
                  <a16:creationId xmlns:a16="http://schemas.microsoft.com/office/drawing/2014/main" id="{8674FBD3-13D1-8944-CB3F-7388F8FD712C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69;p3">
              <a:extLst>
                <a:ext uri="{FF2B5EF4-FFF2-40B4-BE49-F238E27FC236}">
                  <a16:creationId xmlns:a16="http://schemas.microsoft.com/office/drawing/2014/main" id="{4715CC14-167A-A09F-4FA9-F86BCA227B9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70;p3">
              <a:extLst>
                <a:ext uri="{FF2B5EF4-FFF2-40B4-BE49-F238E27FC236}">
                  <a16:creationId xmlns:a16="http://schemas.microsoft.com/office/drawing/2014/main" id="{EE1A24D8-DFCE-F8C4-0169-93EE0A688C4B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71;p3">
              <a:extLst>
                <a:ext uri="{FF2B5EF4-FFF2-40B4-BE49-F238E27FC236}">
                  <a16:creationId xmlns:a16="http://schemas.microsoft.com/office/drawing/2014/main" id="{8B7A75A2-166C-DB05-92EC-6A3D4438E51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72;p3">
              <a:extLst>
                <a:ext uri="{FF2B5EF4-FFF2-40B4-BE49-F238E27FC236}">
                  <a16:creationId xmlns:a16="http://schemas.microsoft.com/office/drawing/2014/main" id="{81914855-E466-BEE1-7F7B-7B8CB2B599F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3;p3">
              <a:extLst>
                <a:ext uri="{FF2B5EF4-FFF2-40B4-BE49-F238E27FC236}">
                  <a16:creationId xmlns:a16="http://schemas.microsoft.com/office/drawing/2014/main" id="{6104BE79-92D3-E71D-7C6E-857C29E377B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4;p3">
              <a:extLst>
                <a:ext uri="{FF2B5EF4-FFF2-40B4-BE49-F238E27FC236}">
                  <a16:creationId xmlns:a16="http://schemas.microsoft.com/office/drawing/2014/main" id="{D232D79E-5DB2-111D-C493-DE4C8C300FC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75;p3">
              <a:extLst>
                <a:ext uri="{FF2B5EF4-FFF2-40B4-BE49-F238E27FC236}">
                  <a16:creationId xmlns:a16="http://schemas.microsoft.com/office/drawing/2014/main" id="{DE495509-DA0E-9F45-B084-854EB444D20E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76;p3">
              <a:extLst>
                <a:ext uri="{FF2B5EF4-FFF2-40B4-BE49-F238E27FC236}">
                  <a16:creationId xmlns:a16="http://schemas.microsoft.com/office/drawing/2014/main" id="{52F4BE36-EFC0-5BEB-C0AA-0366711E38D0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77;p3">
              <a:extLst>
                <a:ext uri="{FF2B5EF4-FFF2-40B4-BE49-F238E27FC236}">
                  <a16:creationId xmlns:a16="http://schemas.microsoft.com/office/drawing/2014/main" id="{2263050B-1695-A9C2-5BA3-D768CFC2763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78;p3">
              <a:extLst>
                <a:ext uri="{FF2B5EF4-FFF2-40B4-BE49-F238E27FC236}">
                  <a16:creationId xmlns:a16="http://schemas.microsoft.com/office/drawing/2014/main" id="{6CEB4362-CDE3-3600-4013-0133FC951642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668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Прямоугольник 5">
            <a:extLst>
              <a:ext uri="{FF2B5EF4-FFF2-40B4-BE49-F238E27FC236}">
                <a16:creationId xmlns:a16="http://schemas.microsoft.com/office/drawing/2014/main" id="{3D2A3EB3-2329-DAA2-476D-B4254F0B120F}"/>
              </a:ext>
            </a:extLst>
          </p:cNvPr>
          <p:cNvSpPr/>
          <p:nvPr/>
        </p:nvSpPr>
        <p:spPr>
          <a:xfrm>
            <a:off x="4782551" y="3027151"/>
            <a:ext cx="2763688" cy="6598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array</a:t>
            </a:r>
            <a:endParaRPr lang="uk-UA" dirty="0"/>
          </a:p>
        </p:txBody>
      </p:sp>
      <p:sp>
        <p:nvSpPr>
          <p:cNvPr id="18" name="Прямоугольник 12">
            <a:extLst>
              <a:ext uri="{FF2B5EF4-FFF2-40B4-BE49-F238E27FC236}">
                <a16:creationId xmlns:a16="http://schemas.microsoft.com/office/drawing/2014/main" id="{06555D76-092F-E0B4-3E6D-EFB0E2832FFA}"/>
              </a:ext>
            </a:extLst>
          </p:cNvPr>
          <p:cNvSpPr/>
          <p:nvPr/>
        </p:nvSpPr>
        <p:spPr>
          <a:xfrm>
            <a:off x="2524379" y="468333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19" name="Прямоугольник 1">
            <a:extLst>
              <a:ext uri="{FF2B5EF4-FFF2-40B4-BE49-F238E27FC236}">
                <a16:creationId xmlns:a16="http://schemas.microsoft.com/office/drawing/2014/main" id="{BE42D658-B3A2-84C8-87E8-1B96C623899D}"/>
              </a:ext>
            </a:extLst>
          </p:cNvPr>
          <p:cNvSpPr/>
          <p:nvPr/>
        </p:nvSpPr>
        <p:spPr>
          <a:xfrm>
            <a:off x="195289" y="1241531"/>
            <a:ext cx="118014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uk-UA" sz="2000" b="1" dirty="0">
                <a:latin typeface="+mn-lt"/>
              </a:rPr>
              <a:t>Масиви </a:t>
            </a:r>
            <a:r>
              <a:rPr lang="uk-UA" sz="2000" dirty="0">
                <a:latin typeface="+mn-lt"/>
              </a:rPr>
              <a:t>– це група однотипних змінних, для звернення до яких використовують спільне ім’я. </a:t>
            </a:r>
            <a:endParaRPr lang="en-US" sz="2000" dirty="0">
              <a:latin typeface="+mn-lt"/>
            </a:endParaRPr>
          </a:p>
          <a:p>
            <a:pPr indent="450850" algn="just"/>
            <a:r>
              <a:rPr lang="uk-UA" sz="2000" dirty="0">
                <a:latin typeface="+mn-lt"/>
              </a:rPr>
              <a:t>В </a:t>
            </a:r>
            <a:r>
              <a:rPr lang="en-US" sz="2000" dirty="0">
                <a:latin typeface="+mn-lt"/>
              </a:rPr>
              <a:t>Java </a:t>
            </a:r>
            <a:r>
              <a:rPr lang="uk-UA" sz="2000" dirty="0">
                <a:latin typeface="+mn-lt"/>
              </a:rPr>
              <a:t>можливе створення масивів </a:t>
            </a:r>
            <a:r>
              <a:rPr lang="uk-UA" sz="2000" b="1" i="1" dirty="0">
                <a:latin typeface="+mn-lt"/>
              </a:rPr>
              <a:t>будь-якого типу</a:t>
            </a:r>
            <a:r>
              <a:rPr lang="uk-UA" sz="2000" dirty="0">
                <a:latin typeface="+mn-lt"/>
              </a:rPr>
              <a:t> та </a:t>
            </a:r>
            <a:r>
              <a:rPr lang="uk-UA" sz="2000" b="1" i="1" dirty="0">
                <a:latin typeface="+mn-lt"/>
              </a:rPr>
              <a:t>різної величини</a:t>
            </a:r>
            <a:r>
              <a:rPr lang="uk-UA" sz="2000" dirty="0">
                <a:latin typeface="+mn-lt"/>
              </a:rPr>
              <a:t>. </a:t>
            </a:r>
          </a:p>
          <a:p>
            <a:pPr indent="450850" algn="just"/>
            <a:r>
              <a:rPr lang="uk-UA" sz="2000" dirty="0">
                <a:latin typeface="+mn-lt"/>
              </a:rPr>
              <a:t>Доступ до елементів масиву реалізується через їх індекси. </a:t>
            </a:r>
            <a:endParaRPr lang="en-US" sz="2000" dirty="0">
              <a:latin typeface="+mn-lt"/>
            </a:endParaRPr>
          </a:p>
        </p:txBody>
      </p:sp>
      <p:sp>
        <p:nvSpPr>
          <p:cNvPr id="20" name="Прямоугольник 14">
            <a:extLst>
              <a:ext uri="{FF2B5EF4-FFF2-40B4-BE49-F238E27FC236}">
                <a16:creationId xmlns:a16="http://schemas.microsoft.com/office/drawing/2014/main" id="{7CC32A16-23FB-576F-7316-CB4F7A4A186B}"/>
              </a:ext>
            </a:extLst>
          </p:cNvPr>
          <p:cNvSpPr/>
          <p:nvPr/>
        </p:nvSpPr>
        <p:spPr>
          <a:xfrm>
            <a:off x="3262715" y="468333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1" name="Прямоугольник 16">
            <a:extLst>
              <a:ext uri="{FF2B5EF4-FFF2-40B4-BE49-F238E27FC236}">
                <a16:creationId xmlns:a16="http://schemas.microsoft.com/office/drawing/2014/main" id="{E26F3E5A-C6F8-22AA-CFE4-133B330EC325}"/>
              </a:ext>
            </a:extLst>
          </p:cNvPr>
          <p:cNvSpPr/>
          <p:nvPr/>
        </p:nvSpPr>
        <p:spPr>
          <a:xfrm>
            <a:off x="3982795" y="468333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2" name="Прямоугольник 17">
            <a:extLst>
              <a:ext uri="{FF2B5EF4-FFF2-40B4-BE49-F238E27FC236}">
                <a16:creationId xmlns:a16="http://schemas.microsoft.com/office/drawing/2014/main" id="{C6EAAD18-3588-FF4F-EED0-B7164B38871E}"/>
              </a:ext>
            </a:extLst>
          </p:cNvPr>
          <p:cNvSpPr/>
          <p:nvPr/>
        </p:nvSpPr>
        <p:spPr>
          <a:xfrm>
            <a:off x="4702875" y="468333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3" name="Прямоугольник 21">
            <a:extLst>
              <a:ext uri="{FF2B5EF4-FFF2-40B4-BE49-F238E27FC236}">
                <a16:creationId xmlns:a16="http://schemas.microsoft.com/office/drawing/2014/main" id="{CC8A36B9-C7C8-3411-F433-CA27A915D0E7}"/>
              </a:ext>
            </a:extLst>
          </p:cNvPr>
          <p:cNvSpPr/>
          <p:nvPr/>
        </p:nvSpPr>
        <p:spPr>
          <a:xfrm>
            <a:off x="5422955" y="468333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4" name="Прямоугольник 22">
            <a:extLst>
              <a:ext uri="{FF2B5EF4-FFF2-40B4-BE49-F238E27FC236}">
                <a16:creationId xmlns:a16="http://schemas.microsoft.com/office/drawing/2014/main" id="{00AC8986-1581-4598-41D2-98559AE79639}"/>
              </a:ext>
            </a:extLst>
          </p:cNvPr>
          <p:cNvSpPr/>
          <p:nvPr/>
        </p:nvSpPr>
        <p:spPr>
          <a:xfrm>
            <a:off x="6161291" y="468333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5" name="Прямоугольник 23">
            <a:extLst>
              <a:ext uri="{FF2B5EF4-FFF2-40B4-BE49-F238E27FC236}">
                <a16:creationId xmlns:a16="http://schemas.microsoft.com/office/drawing/2014/main" id="{42E9D432-785D-D53C-F56F-D55DB238D293}"/>
              </a:ext>
            </a:extLst>
          </p:cNvPr>
          <p:cNvSpPr/>
          <p:nvPr/>
        </p:nvSpPr>
        <p:spPr>
          <a:xfrm>
            <a:off x="6881371" y="468333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6" name="Прямоугольник 24">
            <a:extLst>
              <a:ext uri="{FF2B5EF4-FFF2-40B4-BE49-F238E27FC236}">
                <a16:creationId xmlns:a16="http://schemas.microsoft.com/office/drawing/2014/main" id="{52361014-29CE-4438-DFAA-D2CCC72C78E6}"/>
              </a:ext>
            </a:extLst>
          </p:cNvPr>
          <p:cNvSpPr/>
          <p:nvPr/>
        </p:nvSpPr>
        <p:spPr>
          <a:xfrm>
            <a:off x="7601451" y="468333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7" name="Прямоугольник 25">
            <a:extLst>
              <a:ext uri="{FF2B5EF4-FFF2-40B4-BE49-F238E27FC236}">
                <a16:creationId xmlns:a16="http://schemas.microsoft.com/office/drawing/2014/main" id="{D081F59A-6CB0-3BD7-0D61-818DE122889B}"/>
              </a:ext>
            </a:extLst>
          </p:cNvPr>
          <p:cNvSpPr/>
          <p:nvPr/>
        </p:nvSpPr>
        <p:spPr>
          <a:xfrm>
            <a:off x="8345994" y="468333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  <a:endParaRPr lang="uk-UA" dirty="0"/>
          </a:p>
        </p:txBody>
      </p:sp>
      <p:sp>
        <p:nvSpPr>
          <p:cNvPr id="28" name="Прямоугольник 26">
            <a:extLst>
              <a:ext uri="{FF2B5EF4-FFF2-40B4-BE49-F238E27FC236}">
                <a16:creationId xmlns:a16="http://schemas.microsoft.com/office/drawing/2014/main" id="{CF908C7D-D668-C71D-BF01-EBBC3C2DA541}"/>
              </a:ext>
            </a:extLst>
          </p:cNvPr>
          <p:cNvSpPr/>
          <p:nvPr/>
        </p:nvSpPr>
        <p:spPr>
          <a:xfrm>
            <a:off x="9066074" y="4683335"/>
            <a:ext cx="738336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</a:t>
            </a:r>
            <a:endParaRPr lang="uk-UA" dirty="0"/>
          </a:p>
        </p:txBody>
      </p:sp>
      <p:sp>
        <p:nvSpPr>
          <p:cNvPr id="29" name="Правая фигурная скобка 2">
            <a:extLst>
              <a:ext uri="{FF2B5EF4-FFF2-40B4-BE49-F238E27FC236}">
                <a16:creationId xmlns:a16="http://schemas.microsoft.com/office/drawing/2014/main" id="{C6DE08BE-F1EA-41DC-D1FB-ECA2A8DB6215}"/>
              </a:ext>
            </a:extLst>
          </p:cNvPr>
          <p:cNvSpPr/>
          <p:nvPr/>
        </p:nvSpPr>
        <p:spPr>
          <a:xfrm rot="16200000">
            <a:off x="6072104" y="343523"/>
            <a:ext cx="184583" cy="72800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7024A7-B0FF-9A3C-A4F4-A5FF6C626830}"/>
              </a:ext>
            </a:extLst>
          </p:cNvPr>
          <p:cNvSpPr txBox="1"/>
          <p:nvPr/>
        </p:nvSpPr>
        <p:spPr>
          <a:xfrm>
            <a:off x="2737895" y="4265637"/>
            <a:ext cx="692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     1        2         3         4        5        6         7        …        n</a:t>
            </a:r>
            <a:endParaRPr lang="uk-UA" dirty="0"/>
          </a:p>
        </p:txBody>
      </p:sp>
      <p:sp>
        <p:nvSpPr>
          <p:cNvPr id="31" name="Прямокутник 6">
            <a:extLst>
              <a:ext uri="{FF2B5EF4-FFF2-40B4-BE49-F238E27FC236}">
                <a16:creationId xmlns:a16="http://schemas.microsoft.com/office/drawing/2014/main" id="{B10D938D-F546-4B7A-A879-49705922EF17}"/>
              </a:ext>
            </a:extLst>
          </p:cNvPr>
          <p:cNvSpPr/>
          <p:nvPr/>
        </p:nvSpPr>
        <p:spPr>
          <a:xfrm>
            <a:off x="227208" y="5615745"/>
            <a:ext cx="11769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uk-UA" sz="2000" b="1" i="1" dirty="0">
                <a:latin typeface="+mn-lt"/>
              </a:rPr>
              <a:t>Масиви</a:t>
            </a:r>
            <a:r>
              <a:rPr lang="uk-UA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– </a:t>
            </a:r>
            <a:r>
              <a:rPr lang="uk-UA" sz="2000" dirty="0">
                <a:latin typeface="+mn-lt"/>
              </a:rPr>
              <a:t>це зручний спосіб групування однотипної інформації (елементарна структура даних).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30" grpId="0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65D857-A46D-796C-C8C6-50538CD964C3}"/>
              </a:ext>
            </a:extLst>
          </p:cNvPr>
          <p:cNvGrpSpPr/>
          <p:nvPr/>
        </p:nvGrpSpPr>
        <p:grpSpPr>
          <a:xfrm>
            <a:off x="385911" y="1307886"/>
            <a:ext cx="11309005" cy="4242227"/>
            <a:chOff x="192908" y="1370810"/>
            <a:chExt cx="11764279" cy="41909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848AB3-B3CB-47DA-311A-C604A771E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214"/>
            <a:stretch/>
          </p:blipFill>
          <p:spPr>
            <a:xfrm>
              <a:off x="427721" y="1604823"/>
              <a:ext cx="11529466" cy="395691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D8BB93-1D8F-352A-2537-355553A38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2908" y="1370810"/>
              <a:ext cx="673100" cy="736600"/>
            </a:xfrm>
            <a:prstGeom prst="rect">
              <a:avLst/>
            </a:prstGeom>
          </p:spPr>
        </p:pic>
      </p:grpSp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8FCF9BB1-9D17-8F2F-D275-65F23C1E4020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F07F51B6-B978-B686-5717-E129EA2AF4B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7;p3">
              <a:extLst>
                <a:ext uri="{FF2B5EF4-FFF2-40B4-BE49-F238E27FC236}">
                  <a16:creationId xmlns:a16="http://schemas.microsoft.com/office/drawing/2014/main" id="{A0795D2A-9109-579F-E1EC-DB6BD0B96DA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8;p3">
              <a:extLst>
                <a:ext uri="{FF2B5EF4-FFF2-40B4-BE49-F238E27FC236}">
                  <a16:creationId xmlns:a16="http://schemas.microsoft.com/office/drawing/2014/main" id="{88E42213-E0DB-A682-21CB-64AEBD298BA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59;p3">
              <a:extLst>
                <a:ext uri="{FF2B5EF4-FFF2-40B4-BE49-F238E27FC236}">
                  <a16:creationId xmlns:a16="http://schemas.microsoft.com/office/drawing/2014/main" id="{27E6BFB7-3862-0CED-853E-06F993B316B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160;p3">
              <a:extLst>
                <a:ext uri="{FF2B5EF4-FFF2-40B4-BE49-F238E27FC236}">
                  <a16:creationId xmlns:a16="http://schemas.microsoft.com/office/drawing/2014/main" id="{48DE1B5B-CAF2-3604-E399-5F1F94A5F058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3" name="Google Shape;161;p3">
                <a:extLst>
                  <a:ext uri="{FF2B5EF4-FFF2-40B4-BE49-F238E27FC236}">
                    <a16:creationId xmlns:a16="http://schemas.microsoft.com/office/drawing/2014/main" id="{47586A2C-7AB3-9A4F-B012-29078B39D9C6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" name="Google Shape;162;p3">
                <a:extLst>
                  <a:ext uri="{FF2B5EF4-FFF2-40B4-BE49-F238E27FC236}">
                    <a16:creationId xmlns:a16="http://schemas.microsoft.com/office/drawing/2014/main" id="{6AF21468-7009-93DA-CEE9-451642B8CC08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7" name="Google Shape;163;p3">
                  <a:extLst>
                    <a:ext uri="{FF2B5EF4-FFF2-40B4-BE49-F238E27FC236}">
                      <a16:creationId xmlns:a16="http://schemas.microsoft.com/office/drawing/2014/main" id="{CAEE42CE-6058-F322-D47E-132DD9649375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" name="Google Shape;164;p3">
                  <a:extLst>
                    <a:ext uri="{FF2B5EF4-FFF2-40B4-BE49-F238E27FC236}">
                      <a16:creationId xmlns:a16="http://schemas.microsoft.com/office/drawing/2014/main" id="{6C4F5E7F-3D98-7A32-0E3C-81708881D47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5" name="Google Shape;165;p3">
                <a:extLst>
                  <a:ext uri="{FF2B5EF4-FFF2-40B4-BE49-F238E27FC236}">
                    <a16:creationId xmlns:a16="http://schemas.microsoft.com/office/drawing/2014/main" id="{1D8E8FC4-FF46-F7B1-5C82-67D9351061E6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166;p3">
                <a:extLst>
                  <a:ext uri="{FF2B5EF4-FFF2-40B4-BE49-F238E27FC236}">
                    <a16:creationId xmlns:a16="http://schemas.microsoft.com/office/drawing/2014/main" id="{1B302ADA-E06C-BDE9-6536-C72E1242CA8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" name="Google Shape;167;p3">
              <a:extLst>
                <a:ext uri="{FF2B5EF4-FFF2-40B4-BE49-F238E27FC236}">
                  <a16:creationId xmlns:a16="http://schemas.microsoft.com/office/drawing/2014/main" id="{C0A7924A-E0AB-EE73-6894-560A171EBAA9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8;p3">
              <a:extLst>
                <a:ext uri="{FF2B5EF4-FFF2-40B4-BE49-F238E27FC236}">
                  <a16:creationId xmlns:a16="http://schemas.microsoft.com/office/drawing/2014/main" id="{63284804-099A-F198-FFCC-607986C5CE49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69;p3">
              <a:extLst>
                <a:ext uri="{FF2B5EF4-FFF2-40B4-BE49-F238E27FC236}">
                  <a16:creationId xmlns:a16="http://schemas.microsoft.com/office/drawing/2014/main" id="{ACAAB9B5-6EE3-C788-1F94-7F947F8D8C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70;p3">
              <a:extLst>
                <a:ext uri="{FF2B5EF4-FFF2-40B4-BE49-F238E27FC236}">
                  <a16:creationId xmlns:a16="http://schemas.microsoft.com/office/drawing/2014/main" id="{470D1F0E-A4EF-D30D-0F64-62EE3C079CFA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71;p3">
              <a:extLst>
                <a:ext uri="{FF2B5EF4-FFF2-40B4-BE49-F238E27FC236}">
                  <a16:creationId xmlns:a16="http://schemas.microsoft.com/office/drawing/2014/main" id="{F7DC5680-094A-B268-5E0F-0F17E4F86C8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2;p3">
              <a:extLst>
                <a:ext uri="{FF2B5EF4-FFF2-40B4-BE49-F238E27FC236}">
                  <a16:creationId xmlns:a16="http://schemas.microsoft.com/office/drawing/2014/main" id="{AACD501D-B0C4-6842-250A-9C93846B2F6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3;p3">
              <a:extLst>
                <a:ext uri="{FF2B5EF4-FFF2-40B4-BE49-F238E27FC236}">
                  <a16:creationId xmlns:a16="http://schemas.microsoft.com/office/drawing/2014/main" id="{9A946ABD-2EEA-8C4E-3494-E46E32E22D4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4;p3">
              <a:extLst>
                <a:ext uri="{FF2B5EF4-FFF2-40B4-BE49-F238E27FC236}">
                  <a16:creationId xmlns:a16="http://schemas.microsoft.com/office/drawing/2014/main" id="{281ECEC4-BA73-0948-48CB-6FA1781C096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5;p3">
              <a:extLst>
                <a:ext uri="{FF2B5EF4-FFF2-40B4-BE49-F238E27FC236}">
                  <a16:creationId xmlns:a16="http://schemas.microsoft.com/office/drawing/2014/main" id="{56A5B5A3-D5D3-BEE3-F81F-7057360AF59E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6;p3">
              <a:extLst>
                <a:ext uri="{FF2B5EF4-FFF2-40B4-BE49-F238E27FC236}">
                  <a16:creationId xmlns:a16="http://schemas.microsoft.com/office/drawing/2014/main" id="{601DF3CD-F25D-0FFC-233E-D6763E43B0E1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177;p3">
              <a:extLst>
                <a:ext uri="{FF2B5EF4-FFF2-40B4-BE49-F238E27FC236}">
                  <a16:creationId xmlns:a16="http://schemas.microsoft.com/office/drawing/2014/main" id="{E8485AA8-13F7-C970-DAC8-B4FC78C4499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78;p3">
              <a:extLst>
                <a:ext uri="{FF2B5EF4-FFF2-40B4-BE49-F238E27FC236}">
                  <a16:creationId xmlns:a16="http://schemas.microsoft.com/office/drawing/2014/main" id="{AE5521AB-6838-53BA-A09C-43B966538144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333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39A129-B7FD-6086-E214-6CA528A52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" y="1535158"/>
            <a:ext cx="11701052" cy="3582596"/>
          </a:xfrm>
          <a:prstGeom prst="rect">
            <a:avLst/>
          </a:prstGeom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3BC9C39C-60AD-073C-17B8-61079B62FCDD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4" name="Google Shape;156;p3">
              <a:extLst>
                <a:ext uri="{FF2B5EF4-FFF2-40B4-BE49-F238E27FC236}">
                  <a16:creationId xmlns:a16="http://schemas.microsoft.com/office/drawing/2014/main" id="{19AFD231-B607-8B05-E9CE-5A2653AAE67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7;p3">
              <a:extLst>
                <a:ext uri="{FF2B5EF4-FFF2-40B4-BE49-F238E27FC236}">
                  <a16:creationId xmlns:a16="http://schemas.microsoft.com/office/drawing/2014/main" id="{F6495545-78D8-7D99-12E7-2E30D9CA59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8;p3">
              <a:extLst>
                <a:ext uri="{FF2B5EF4-FFF2-40B4-BE49-F238E27FC236}">
                  <a16:creationId xmlns:a16="http://schemas.microsoft.com/office/drawing/2014/main" id="{AA468FEA-3988-6EEE-67A5-89FBDE23EB7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9;p3">
              <a:extLst>
                <a:ext uri="{FF2B5EF4-FFF2-40B4-BE49-F238E27FC236}">
                  <a16:creationId xmlns:a16="http://schemas.microsoft.com/office/drawing/2014/main" id="{F052C773-F8D0-3831-08CA-7E96F46E018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160;p3">
              <a:extLst>
                <a:ext uri="{FF2B5EF4-FFF2-40B4-BE49-F238E27FC236}">
                  <a16:creationId xmlns:a16="http://schemas.microsoft.com/office/drawing/2014/main" id="{0260A8CC-02BC-15ED-FBAD-FE59BACB639B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1" name="Google Shape;161;p3">
                <a:extLst>
                  <a:ext uri="{FF2B5EF4-FFF2-40B4-BE49-F238E27FC236}">
                    <a16:creationId xmlns:a16="http://schemas.microsoft.com/office/drawing/2014/main" id="{4895C2DA-AC31-6C86-46B9-E001A527EC34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" name="Google Shape;162;p3">
                <a:extLst>
                  <a:ext uri="{FF2B5EF4-FFF2-40B4-BE49-F238E27FC236}">
                    <a16:creationId xmlns:a16="http://schemas.microsoft.com/office/drawing/2014/main" id="{8C178DC5-A5DC-145A-A945-512F4777300C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5" name="Google Shape;163;p3">
                  <a:extLst>
                    <a:ext uri="{FF2B5EF4-FFF2-40B4-BE49-F238E27FC236}">
                      <a16:creationId xmlns:a16="http://schemas.microsoft.com/office/drawing/2014/main" id="{8D170ADF-5E53-996F-CA43-FF4339FDC5AE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6" name="Google Shape;164;p3">
                  <a:extLst>
                    <a:ext uri="{FF2B5EF4-FFF2-40B4-BE49-F238E27FC236}">
                      <a16:creationId xmlns:a16="http://schemas.microsoft.com/office/drawing/2014/main" id="{467EC538-70D6-6D3F-852E-620F174FD50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3" name="Google Shape;165;p3">
                <a:extLst>
                  <a:ext uri="{FF2B5EF4-FFF2-40B4-BE49-F238E27FC236}">
                    <a16:creationId xmlns:a16="http://schemas.microsoft.com/office/drawing/2014/main" id="{F0A90491-D917-FB26-D4FC-B837FAD54784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" name="Google Shape;166;p3">
                <a:extLst>
                  <a:ext uri="{FF2B5EF4-FFF2-40B4-BE49-F238E27FC236}">
                    <a16:creationId xmlns:a16="http://schemas.microsoft.com/office/drawing/2014/main" id="{30EF868E-4CF5-E853-6D24-85A59123C2D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167;p3">
              <a:extLst>
                <a:ext uri="{FF2B5EF4-FFF2-40B4-BE49-F238E27FC236}">
                  <a16:creationId xmlns:a16="http://schemas.microsoft.com/office/drawing/2014/main" id="{F4FC1765-EA7F-DC66-4C1A-83DFF41D80F6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8;p3">
              <a:extLst>
                <a:ext uri="{FF2B5EF4-FFF2-40B4-BE49-F238E27FC236}">
                  <a16:creationId xmlns:a16="http://schemas.microsoft.com/office/drawing/2014/main" id="{901F85D4-B7A1-7B8D-D44E-A287114EB6BA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69;p3">
              <a:extLst>
                <a:ext uri="{FF2B5EF4-FFF2-40B4-BE49-F238E27FC236}">
                  <a16:creationId xmlns:a16="http://schemas.microsoft.com/office/drawing/2014/main" id="{7C267351-0A2C-01DD-465F-B6939557708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70;p3">
              <a:extLst>
                <a:ext uri="{FF2B5EF4-FFF2-40B4-BE49-F238E27FC236}">
                  <a16:creationId xmlns:a16="http://schemas.microsoft.com/office/drawing/2014/main" id="{46299800-55D6-F354-D582-A326C19E1E8C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71;p3">
              <a:extLst>
                <a:ext uri="{FF2B5EF4-FFF2-40B4-BE49-F238E27FC236}">
                  <a16:creationId xmlns:a16="http://schemas.microsoft.com/office/drawing/2014/main" id="{33C3B842-29F5-7994-2A51-184EA51BE46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72;p3">
              <a:extLst>
                <a:ext uri="{FF2B5EF4-FFF2-40B4-BE49-F238E27FC236}">
                  <a16:creationId xmlns:a16="http://schemas.microsoft.com/office/drawing/2014/main" id="{1FA23606-FD0A-6C36-2C1B-D165324FE7A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3;p3">
              <a:extLst>
                <a:ext uri="{FF2B5EF4-FFF2-40B4-BE49-F238E27FC236}">
                  <a16:creationId xmlns:a16="http://schemas.microsoft.com/office/drawing/2014/main" id="{65D7CE8E-F6A7-1EFA-ABC8-C6F41415E9F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4;p3">
              <a:extLst>
                <a:ext uri="{FF2B5EF4-FFF2-40B4-BE49-F238E27FC236}">
                  <a16:creationId xmlns:a16="http://schemas.microsoft.com/office/drawing/2014/main" id="{E3D1C322-9DC2-9852-F8D4-6EEA8E2ECDF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75;p3">
              <a:extLst>
                <a:ext uri="{FF2B5EF4-FFF2-40B4-BE49-F238E27FC236}">
                  <a16:creationId xmlns:a16="http://schemas.microsoft.com/office/drawing/2014/main" id="{8C4AE79D-ECC7-35D1-7C63-150CD622844C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76;p3">
              <a:extLst>
                <a:ext uri="{FF2B5EF4-FFF2-40B4-BE49-F238E27FC236}">
                  <a16:creationId xmlns:a16="http://schemas.microsoft.com/office/drawing/2014/main" id="{50045B6C-21EF-5A9F-CEE2-3BE818B6E161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77;p3">
              <a:extLst>
                <a:ext uri="{FF2B5EF4-FFF2-40B4-BE49-F238E27FC236}">
                  <a16:creationId xmlns:a16="http://schemas.microsoft.com/office/drawing/2014/main" id="{2CCC40E8-4B09-D402-57EF-CFE1553661F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78;p3">
              <a:extLst>
                <a:ext uri="{FF2B5EF4-FFF2-40B4-BE49-F238E27FC236}">
                  <a16:creationId xmlns:a16="http://schemas.microsoft.com/office/drawing/2014/main" id="{1C715A54-6A82-C4B0-9830-5777974AE29E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438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530274-ED6E-C0C6-55B6-8CBCEAB11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050" y="1059711"/>
            <a:ext cx="7772400" cy="5294550"/>
          </a:xfrm>
          <a:prstGeom prst="rect">
            <a:avLst/>
          </a:prstGeom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8BFA33A1-C25D-3F17-4832-7901C1B23B5B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B187EAAC-EB74-A3C7-7EB1-CB817538959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9308002D-3168-BD78-A28A-45D68D0BE0E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8;p3">
              <a:extLst>
                <a:ext uri="{FF2B5EF4-FFF2-40B4-BE49-F238E27FC236}">
                  <a16:creationId xmlns:a16="http://schemas.microsoft.com/office/drawing/2014/main" id="{3CF81BEA-B302-7E13-2517-6B5849DB0C3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9;p3">
              <a:extLst>
                <a:ext uri="{FF2B5EF4-FFF2-40B4-BE49-F238E27FC236}">
                  <a16:creationId xmlns:a16="http://schemas.microsoft.com/office/drawing/2014/main" id="{32803504-8DF4-DA45-709F-5CC6A62BE42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160;p3">
              <a:extLst>
                <a:ext uri="{FF2B5EF4-FFF2-40B4-BE49-F238E27FC236}">
                  <a16:creationId xmlns:a16="http://schemas.microsoft.com/office/drawing/2014/main" id="{822B11CF-BA74-995D-452B-082DC877B252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1" name="Google Shape;161;p3">
                <a:extLst>
                  <a:ext uri="{FF2B5EF4-FFF2-40B4-BE49-F238E27FC236}">
                    <a16:creationId xmlns:a16="http://schemas.microsoft.com/office/drawing/2014/main" id="{17312573-56F0-07C8-E97F-AC51C506947F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" name="Google Shape;162;p3">
                <a:extLst>
                  <a:ext uri="{FF2B5EF4-FFF2-40B4-BE49-F238E27FC236}">
                    <a16:creationId xmlns:a16="http://schemas.microsoft.com/office/drawing/2014/main" id="{7A1A73B6-A7A4-D43A-C0FF-FCF60E717D8C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5" name="Google Shape;163;p3">
                  <a:extLst>
                    <a:ext uri="{FF2B5EF4-FFF2-40B4-BE49-F238E27FC236}">
                      <a16:creationId xmlns:a16="http://schemas.microsoft.com/office/drawing/2014/main" id="{C6BD09C0-8A3B-DFC7-BEA5-4E6BA7FD191A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6" name="Google Shape;164;p3">
                  <a:extLst>
                    <a:ext uri="{FF2B5EF4-FFF2-40B4-BE49-F238E27FC236}">
                      <a16:creationId xmlns:a16="http://schemas.microsoft.com/office/drawing/2014/main" id="{634B61AB-4275-0D50-56D2-DCCFE820BDE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3" name="Google Shape;165;p3">
                <a:extLst>
                  <a:ext uri="{FF2B5EF4-FFF2-40B4-BE49-F238E27FC236}">
                    <a16:creationId xmlns:a16="http://schemas.microsoft.com/office/drawing/2014/main" id="{DC93672C-EC93-4693-DDA2-FBEFC24E6C9B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" name="Google Shape;166;p3">
                <a:extLst>
                  <a:ext uri="{FF2B5EF4-FFF2-40B4-BE49-F238E27FC236}">
                    <a16:creationId xmlns:a16="http://schemas.microsoft.com/office/drawing/2014/main" id="{53DC2D6F-9E3C-27D4-0902-5A41A835097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167;p3">
              <a:extLst>
                <a:ext uri="{FF2B5EF4-FFF2-40B4-BE49-F238E27FC236}">
                  <a16:creationId xmlns:a16="http://schemas.microsoft.com/office/drawing/2014/main" id="{BF03F0F5-5278-25FE-6DDF-9590B683E4F1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8;p3">
              <a:extLst>
                <a:ext uri="{FF2B5EF4-FFF2-40B4-BE49-F238E27FC236}">
                  <a16:creationId xmlns:a16="http://schemas.microsoft.com/office/drawing/2014/main" id="{26E53945-1CBB-13C3-1E7F-7FCF042289F4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69;p3">
              <a:extLst>
                <a:ext uri="{FF2B5EF4-FFF2-40B4-BE49-F238E27FC236}">
                  <a16:creationId xmlns:a16="http://schemas.microsoft.com/office/drawing/2014/main" id="{711F274D-CC05-B156-989B-F71A9BB3405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70;p3">
              <a:extLst>
                <a:ext uri="{FF2B5EF4-FFF2-40B4-BE49-F238E27FC236}">
                  <a16:creationId xmlns:a16="http://schemas.microsoft.com/office/drawing/2014/main" id="{EC7B3D5C-4665-B07D-426F-8B4DCDFF9ABC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71;p3">
              <a:extLst>
                <a:ext uri="{FF2B5EF4-FFF2-40B4-BE49-F238E27FC236}">
                  <a16:creationId xmlns:a16="http://schemas.microsoft.com/office/drawing/2014/main" id="{1B7471E0-9821-A4E3-F9E3-2754B9426F9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72;p3">
              <a:extLst>
                <a:ext uri="{FF2B5EF4-FFF2-40B4-BE49-F238E27FC236}">
                  <a16:creationId xmlns:a16="http://schemas.microsoft.com/office/drawing/2014/main" id="{0774BF47-EAC5-B86C-B252-ED3B7812EB3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3;p3">
              <a:extLst>
                <a:ext uri="{FF2B5EF4-FFF2-40B4-BE49-F238E27FC236}">
                  <a16:creationId xmlns:a16="http://schemas.microsoft.com/office/drawing/2014/main" id="{CFE8B686-AED3-8A9B-EA8D-35D66957335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4;p3">
              <a:extLst>
                <a:ext uri="{FF2B5EF4-FFF2-40B4-BE49-F238E27FC236}">
                  <a16:creationId xmlns:a16="http://schemas.microsoft.com/office/drawing/2014/main" id="{1BADACB0-8D44-0D47-0674-17AA6DBED13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75;p3">
              <a:extLst>
                <a:ext uri="{FF2B5EF4-FFF2-40B4-BE49-F238E27FC236}">
                  <a16:creationId xmlns:a16="http://schemas.microsoft.com/office/drawing/2014/main" id="{77CCA9F5-824E-E493-0B1A-45FC2AEA1636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76;p3">
              <a:extLst>
                <a:ext uri="{FF2B5EF4-FFF2-40B4-BE49-F238E27FC236}">
                  <a16:creationId xmlns:a16="http://schemas.microsoft.com/office/drawing/2014/main" id="{3E8604DC-3A8D-35AF-C29D-C02CB1AF1FFF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77;p3">
              <a:extLst>
                <a:ext uri="{FF2B5EF4-FFF2-40B4-BE49-F238E27FC236}">
                  <a16:creationId xmlns:a16="http://schemas.microsoft.com/office/drawing/2014/main" id="{72C9613F-57E9-AB8A-0EC7-A78FD3AB5BD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78;p3">
              <a:extLst>
                <a:ext uri="{FF2B5EF4-FFF2-40B4-BE49-F238E27FC236}">
                  <a16:creationId xmlns:a16="http://schemas.microsoft.com/office/drawing/2014/main" id="{A580C5E4-8AA8-C686-350C-BD8EF9681D62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650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9CAD04-73B4-0933-4ED1-7F8A0478E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933" y="1020248"/>
            <a:ext cx="7119859" cy="1768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AD3B71-40BC-F933-724C-97883B7C9D33}"/>
              </a:ext>
            </a:extLst>
          </p:cNvPr>
          <p:cNvSpPr txBox="1"/>
          <p:nvPr/>
        </p:nvSpPr>
        <p:spPr>
          <a:xfrm>
            <a:off x="140666" y="1004230"/>
            <a:ext cx="6670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0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 Порівняння </a:t>
            </a:r>
            <a:r>
              <a:rPr lang="en-US" sz="2000" b="1" i="0" dirty="0" err="1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ArrayList</a:t>
            </a:r>
            <a:r>
              <a:rPr lang="en-US" sz="20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uk-UA" sz="20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і </a:t>
            </a:r>
            <a:r>
              <a:rPr lang="en-US" sz="20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Array</a:t>
            </a:r>
          </a:p>
          <a:p>
            <a:br>
              <a:rPr lang="en-US" sz="2000" dirty="0"/>
            </a:br>
            <a:endParaRPr lang="uk-UA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70814-7B14-789D-9BA5-D9E6C1841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5792" y="2788518"/>
            <a:ext cx="7089830" cy="3541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4E8C29-3501-F46D-ED2F-8814A6B57C65}"/>
              </a:ext>
            </a:extLst>
          </p:cNvPr>
          <p:cNvSpPr txBox="1"/>
          <p:nvPr/>
        </p:nvSpPr>
        <p:spPr>
          <a:xfrm>
            <a:off x="140666" y="1904383"/>
            <a:ext cx="390524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Загалом можна провести точну аналогію, причому в масиві все виглядає нібито коротше й зрозуміліше. Але й в </a:t>
            </a:r>
            <a:r>
              <a:rPr lang="en-US" b="0" i="0" dirty="0" err="1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ArrayList</a:t>
            </a:r>
            <a:r>
              <a:rPr lang="en-US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uk-UA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не надто складно: отримати елемент — метод </a:t>
            </a:r>
            <a:r>
              <a:rPr lang="en-US" b="1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get()</a:t>
            </a:r>
            <a:r>
              <a:rPr lang="en-US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uk-UA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змінити елемент — метод </a:t>
            </a:r>
            <a:r>
              <a:rPr lang="en-US" b="1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set(), </a:t>
            </a:r>
            <a:r>
              <a:rPr lang="uk-UA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отримати довжину списку — метод </a:t>
            </a:r>
            <a:r>
              <a:rPr lang="en-US" b="1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size().</a:t>
            </a:r>
          </a:p>
          <a:p>
            <a:pPr algn="just"/>
            <a:endParaRPr lang="en-US" b="0" i="0" dirty="0">
              <a:solidFill>
                <a:srgbClr val="172B53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uk-UA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Тож навіщо програмісти використовують клас </a:t>
            </a:r>
            <a:r>
              <a:rPr lang="en-US" b="0" i="0" dirty="0" err="1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ArrayList</a:t>
            </a:r>
            <a:r>
              <a:rPr lang="en-US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algn="just"/>
            <a:endParaRPr lang="en-US" b="0" i="0" dirty="0">
              <a:solidFill>
                <a:srgbClr val="172B53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n-US" dirty="0">
              <a:solidFill>
                <a:srgbClr val="172B53"/>
              </a:solidFill>
              <a:latin typeface="Arial" panose="020B0604020202020204" pitchFamily="34" charset="0"/>
            </a:endParaRPr>
          </a:p>
          <a:p>
            <a:pPr algn="just"/>
            <a:r>
              <a:rPr lang="uk-UA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Звичайно ж, основна причина в інших методах, яких у масиву немає й не буде: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Додавання елемента до списку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Додавання елемента в середину списку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Пошук елемента в списку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Видалення елемента зі списку</a:t>
            </a:r>
          </a:p>
        </p:txBody>
      </p:sp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5D984759-7FEB-21E4-4B13-E70AAABAC0E1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5" name="Google Shape;156;p3">
              <a:extLst>
                <a:ext uri="{FF2B5EF4-FFF2-40B4-BE49-F238E27FC236}">
                  <a16:creationId xmlns:a16="http://schemas.microsoft.com/office/drawing/2014/main" id="{FCC390A6-C34D-D9F4-CB1D-622197787FC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7;p3">
              <a:extLst>
                <a:ext uri="{FF2B5EF4-FFF2-40B4-BE49-F238E27FC236}">
                  <a16:creationId xmlns:a16="http://schemas.microsoft.com/office/drawing/2014/main" id="{E1A90C67-FE24-49C6-2F0F-5F641FB1B68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8;p3">
              <a:extLst>
                <a:ext uri="{FF2B5EF4-FFF2-40B4-BE49-F238E27FC236}">
                  <a16:creationId xmlns:a16="http://schemas.microsoft.com/office/drawing/2014/main" id="{32AC26DC-D7A1-63F9-C8EB-AF7481DABEC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59;p3">
              <a:extLst>
                <a:ext uri="{FF2B5EF4-FFF2-40B4-BE49-F238E27FC236}">
                  <a16:creationId xmlns:a16="http://schemas.microsoft.com/office/drawing/2014/main" id="{3CFCAE99-E294-A596-2039-3701498FCC1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160;p3">
              <a:extLst>
                <a:ext uri="{FF2B5EF4-FFF2-40B4-BE49-F238E27FC236}">
                  <a16:creationId xmlns:a16="http://schemas.microsoft.com/office/drawing/2014/main" id="{E5DD6BB7-8822-9093-020E-792129DF3A4E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4" name="Google Shape;161;p3">
                <a:extLst>
                  <a:ext uri="{FF2B5EF4-FFF2-40B4-BE49-F238E27FC236}">
                    <a16:creationId xmlns:a16="http://schemas.microsoft.com/office/drawing/2014/main" id="{71597EA9-D992-8CEA-63CA-0B18E52F4100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" name="Google Shape;162;p3">
                <a:extLst>
                  <a:ext uri="{FF2B5EF4-FFF2-40B4-BE49-F238E27FC236}">
                    <a16:creationId xmlns:a16="http://schemas.microsoft.com/office/drawing/2014/main" id="{800D1E17-3697-E2DD-1B3D-ADFA4FB7FE21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8" name="Google Shape;163;p3">
                  <a:extLst>
                    <a:ext uri="{FF2B5EF4-FFF2-40B4-BE49-F238E27FC236}">
                      <a16:creationId xmlns:a16="http://schemas.microsoft.com/office/drawing/2014/main" id="{36F66375-C443-D335-C93A-46C75B9B694B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" name="Google Shape;164;p3">
                  <a:extLst>
                    <a:ext uri="{FF2B5EF4-FFF2-40B4-BE49-F238E27FC236}">
                      <a16:creationId xmlns:a16="http://schemas.microsoft.com/office/drawing/2014/main" id="{6A575386-86D9-DB9B-E0C6-1EA86261364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6" name="Google Shape;165;p3">
                <a:extLst>
                  <a:ext uri="{FF2B5EF4-FFF2-40B4-BE49-F238E27FC236}">
                    <a16:creationId xmlns:a16="http://schemas.microsoft.com/office/drawing/2014/main" id="{CC56E058-81BA-A5DB-980A-5449E6C07C8D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" name="Google Shape;166;p3">
                <a:extLst>
                  <a:ext uri="{FF2B5EF4-FFF2-40B4-BE49-F238E27FC236}">
                    <a16:creationId xmlns:a16="http://schemas.microsoft.com/office/drawing/2014/main" id="{4F035D9D-F4E6-4D0A-A413-41A442FC2D0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67;p3">
              <a:extLst>
                <a:ext uri="{FF2B5EF4-FFF2-40B4-BE49-F238E27FC236}">
                  <a16:creationId xmlns:a16="http://schemas.microsoft.com/office/drawing/2014/main" id="{C690F08E-9C29-5458-365C-4BAD005518DB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68;p3">
              <a:extLst>
                <a:ext uri="{FF2B5EF4-FFF2-40B4-BE49-F238E27FC236}">
                  <a16:creationId xmlns:a16="http://schemas.microsoft.com/office/drawing/2014/main" id="{3A2042C1-51A1-A73E-1D74-7D3FBE2E009A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69;p3">
              <a:extLst>
                <a:ext uri="{FF2B5EF4-FFF2-40B4-BE49-F238E27FC236}">
                  <a16:creationId xmlns:a16="http://schemas.microsoft.com/office/drawing/2014/main" id="{EA48809A-09A0-C315-6F81-9328D0BA7D3C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70;p3">
              <a:extLst>
                <a:ext uri="{FF2B5EF4-FFF2-40B4-BE49-F238E27FC236}">
                  <a16:creationId xmlns:a16="http://schemas.microsoft.com/office/drawing/2014/main" id="{32738744-E2DB-1E89-BBF8-6F313414DC42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171;p3">
              <a:extLst>
                <a:ext uri="{FF2B5EF4-FFF2-40B4-BE49-F238E27FC236}">
                  <a16:creationId xmlns:a16="http://schemas.microsoft.com/office/drawing/2014/main" id="{81B985FB-A1FD-A6FD-07A2-7C18D4570B9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2;p3">
              <a:extLst>
                <a:ext uri="{FF2B5EF4-FFF2-40B4-BE49-F238E27FC236}">
                  <a16:creationId xmlns:a16="http://schemas.microsoft.com/office/drawing/2014/main" id="{2432A93A-4470-6C28-08CD-A3C701491B6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3;p3">
              <a:extLst>
                <a:ext uri="{FF2B5EF4-FFF2-40B4-BE49-F238E27FC236}">
                  <a16:creationId xmlns:a16="http://schemas.microsoft.com/office/drawing/2014/main" id="{6438A25A-17EB-B80A-8A5A-BEC3761D183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4;p3">
              <a:extLst>
                <a:ext uri="{FF2B5EF4-FFF2-40B4-BE49-F238E27FC236}">
                  <a16:creationId xmlns:a16="http://schemas.microsoft.com/office/drawing/2014/main" id="{22EC0435-0EC8-EBE2-DC58-AD323F2791F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75;p3">
              <a:extLst>
                <a:ext uri="{FF2B5EF4-FFF2-40B4-BE49-F238E27FC236}">
                  <a16:creationId xmlns:a16="http://schemas.microsoft.com/office/drawing/2014/main" id="{0CADC89A-3695-7CE1-3222-7E2B0B964062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76;p3">
              <a:extLst>
                <a:ext uri="{FF2B5EF4-FFF2-40B4-BE49-F238E27FC236}">
                  <a16:creationId xmlns:a16="http://schemas.microsoft.com/office/drawing/2014/main" id="{A1BE09CE-E224-916B-2A22-524D708371C2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177;p3">
              <a:extLst>
                <a:ext uri="{FF2B5EF4-FFF2-40B4-BE49-F238E27FC236}">
                  <a16:creationId xmlns:a16="http://schemas.microsoft.com/office/drawing/2014/main" id="{9AAEF670-9496-56CB-9779-C6377028203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78;p3">
              <a:extLst>
                <a:ext uri="{FF2B5EF4-FFF2-40B4-BE49-F238E27FC236}">
                  <a16:creationId xmlns:a16="http://schemas.microsoft.com/office/drawing/2014/main" id="{F47EC65F-0E34-65CD-3359-1AF6A72489AA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433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-19050" y="68572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E3DF96-92FE-A132-D994-20C25FDB06D9}"/>
              </a:ext>
            </a:extLst>
          </p:cNvPr>
          <p:cNvGrpSpPr/>
          <p:nvPr/>
        </p:nvGrpSpPr>
        <p:grpSpPr>
          <a:xfrm>
            <a:off x="75275" y="1344740"/>
            <a:ext cx="11456930" cy="4419524"/>
            <a:chOff x="33925" y="1368945"/>
            <a:chExt cx="11456930" cy="441952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74C276A-358B-A115-7B46-AF80C1ACF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207" y="1368945"/>
              <a:ext cx="11263648" cy="441952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49098B-57A1-87AF-EC72-E593BEE51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925" y="1412302"/>
              <a:ext cx="660400" cy="444500"/>
            </a:xfrm>
            <a:prstGeom prst="rect">
              <a:avLst/>
            </a:prstGeom>
          </p:spPr>
        </p:pic>
      </p:grpSp>
      <p:grpSp>
        <p:nvGrpSpPr>
          <p:cNvPr id="5" name="Google Shape;154;p3">
            <a:extLst>
              <a:ext uri="{FF2B5EF4-FFF2-40B4-BE49-F238E27FC236}">
                <a16:creationId xmlns:a16="http://schemas.microsoft.com/office/drawing/2014/main" id="{5DBBDB20-041D-A5A0-3A84-43E837E9B59F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6" name="Google Shape;156;p3">
              <a:extLst>
                <a:ext uri="{FF2B5EF4-FFF2-40B4-BE49-F238E27FC236}">
                  <a16:creationId xmlns:a16="http://schemas.microsoft.com/office/drawing/2014/main" id="{2161E508-C09F-5583-0967-82A1C499EAC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7;p3">
              <a:extLst>
                <a:ext uri="{FF2B5EF4-FFF2-40B4-BE49-F238E27FC236}">
                  <a16:creationId xmlns:a16="http://schemas.microsoft.com/office/drawing/2014/main" id="{E82B77AF-9527-438C-3B1C-7616EA68694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8;p3">
              <a:extLst>
                <a:ext uri="{FF2B5EF4-FFF2-40B4-BE49-F238E27FC236}">
                  <a16:creationId xmlns:a16="http://schemas.microsoft.com/office/drawing/2014/main" id="{0FF11521-FFA6-6175-9608-EDD2A4A74CE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59;p3">
              <a:extLst>
                <a:ext uri="{FF2B5EF4-FFF2-40B4-BE49-F238E27FC236}">
                  <a16:creationId xmlns:a16="http://schemas.microsoft.com/office/drawing/2014/main" id="{E0280CFE-F560-E9F9-C90A-BCAFE889E04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160;p3">
              <a:extLst>
                <a:ext uri="{FF2B5EF4-FFF2-40B4-BE49-F238E27FC236}">
                  <a16:creationId xmlns:a16="http://schemas.microsoft.com/office/drawing/2014/main" id="{567F13C0-B01D-F1E1-A16A-1A52746AA28D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3" name="Google Shape;161;p3">
                <a:extLst>
                  <a:ext uri="{FF2B5EF4-FFF2-40B4-BE49-F238E27FC236}">
                    <a16:creationId xmlns:a16="http://schemas.microsoft.com/office/drawing/2014/main" id="{60FA98EE-F812-FD2B-AD7A-BBBBDA37592A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" name="Google Shape;162;p3">
                <a:extLst>
                  <a:ext uri="{FF2B5EF4-FFF2-40B4-BE49-F238E27FC236}">
                    <a16:creationId xmlns:a16="http://schemas.microsoft.com/office/drawing/2014/main" id="{D5EE19E9-A0CA-D4DB-7E28-3BD2E2A9CCD9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7" name="Google Shape;163;p3">
                  <a:extLst>
                    <a:ext uri="{FF2B5EF4-FFF2-40B4-BE49-F238E27FC236}">
                      <a16:creationId xmlns:a16="http://schemas.microsoft.com/office/drawing/2014/main" id="{3D4A6030-59AF-A87D-4F55-BB82B6B1A776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" name="Google Shape;164;p3">
                  <a:extLst>
                    <a:ext uri="{FF2B5EF4-FFF2-40B4-BE49-F238E27FC236}">
                      <a16:creationId xmlns:a16="http://schemas.microsoft.com/office/drawing/2014/main" id="{4E73DA95-16D8-AF92-204F-30F369ECE48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5" name="Google Shape;165;p3">
                <a:extLst>
                  <a:ext uri="{FF2B5EF4-FFF2-40B4-BE49-F238E27FC236}">
                    <a16:creationId xmlns:a16="http://schemas.microsoft.com/office/drawing/2014/main" id="{1598C7CA-C543-7BDE-D51F-E5283E3D114C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166;p3">
                <a:extLst>
                  <a:ext uri="{FF2B5EF4-FFF2-40B4-BE49-F238E27FC236}">
                    <a16:creationId xmlns:a16="http://schemas.microsoft.com/office/drawing/2014/main" id="{917C2F70-BFA5-8CEE-D285-AF91C0851CA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" name="Google Shape;167;p3">
              <a:extLst>
                <a:ext uri="{FF2B5EF4-FFF2-40B4-BE49-F238E27FC236}">
                  <a16:creationId xmlns:a16="http://schemas.microsoft.com/office/drawing/2014/main" id="{63562015-1A69-9ACC-A1DB-878DAFD86F33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8;p3">
              <a:extLst>
                <a:ext uri="{FF2B5EF4-FFF2-40B4-BE49-F238E27FC236}">
                  <a16:creationId xmlns:a16="http://schemas.microsoft.com/office/drawing/2014/main" id="{1B68C948-68ED-3AAF-65A4-2D695F5A0A56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69;p3">
              <a:extLst>
                <a:ext uri="{FF2B5EF4-FFF2-40B4-BE49-F238E27FC236}">
                  <a16:creationId xmlns:a16="http://schemas.microsoft.com/office/drawing/2014/main" id="{C6A13FE9-EE78-B3F9-2FC9-8580D93F4B3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70;p3">
              <a:extLst>
                <a:ext uri="{FF2B5EF4-FFF2-40B4-BE49-F238E27FC236}">
                  <a16:creationId xmlns:a16="http://schemas.microsoft.com/office/drawing/2014/main" id="{9D95A42E-433A-5E46-5088-9998B54809CD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71;p3">
              <a:extLst>
                <a:ext uri="{FF2B5EF4-FFF2-40B4-BE49-F238E27FC236}">
                  <a16:creationId xmlns:a16="http://schemas.microsoft.com/office/drawing/2014/main" id="{856C3F9A-1EED-523C-0BD9-A2D2C154DD1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2;p3">
              <a:extLst>
                <a:ext uri="{FF2B5EF4-FFF2-40B4-BE49-F238E27FC236}">
                  <a16:creationId xmlns:a16="http://schemas.microsoft.com/office/drawing/2014/main" id="{D5FDCB94-310A-FA0D-2C08-FF2E6D079B0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3;p3">
              <a:extLst>
                <a:ext uri="{FF2B5EF4-FFF2-40B4-BE49-F238E27FC236}">
                  <a16:creationId xmlns:a16="http://schemas.microsoft.com/office/drawing/2014/main" id="{5F774961-834F-E4FC-E6A9-D2E36FE46F7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4;p3">
              <a:extLst>
                <a:ext uri="{FF2B5EF4-FFF2-40B4-BE49-F238E27FC236}">
                  <a16:creationId xmlns:a16="http://schemas.microsoft.com/office/drawing/2014/main" id="{729F49A2-913E-65A3-73F1-AE2C9E6A4A1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5;p3">
              <a:extLst>
                <a:ext uri="{FF2B5EF4-FFF2-40B4-BE49-F238E27FC236}">
                  <a16:creationId xmlns:a16="http://schemas.microsoft.com/office/drawing/2014/main" id="{84E9578C-1511-8088-3A1B-B2846FABA456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6;p3">
              <a:extLst>
                <a:ext uri="{FF2B5EF4-FFF2-40B4-BE49-F238E27FC236}">
                  <a16:creationId xmlns:a16="http://schemas.microsoft.com/office/drawing/2014/main" id="{37F737D5-7D05-B490-5B73-12A9718FB55C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177;p3">
              <a:extLst>
                <a:ext uri="{FF2B5EF4-FFF2-40B4-BE49-F238E27FC236}">
                  <a16:creationId xmlns:a16="http://schemas.microsoft.com/office/drawing/2014/main" id="{188D02F2-55A7-425F-1AF8-F9372E81FD9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78;p3">
              <a:extLst>
                <a:ext uri="{FF2B5EF4-FFF2-40B4-BE49-F238E27FC236}">
                  <a16:creationId xmlns:a16="http://schemas.microsoft.com/office/drawing/2014/main" id="{99AB5AC3-3273-80DC-91CF-B6AD4B2342D9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5240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549E2A-395C-1DFC-FDB7-46A50A96A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07" y="1350716"/>
            <a:ext cx="11319774" cy="4546550"/>
          </a:xfrm>
          <a:prstGeom prst="rect">
            <a:avLst/>
          </a:prstGeom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EA6015D1-CC21-8B91-52C0-BC9C52B668CD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386387E5-6B14-19DA-0E3C-4A54AAD015B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F8222DCF-0CA6-5E3F-BEEB-A75DD2E2ED7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8;p3">
              <a:extLst>
                <a:ext uri="{FF2B5EF4-FFF2-40B4-BE49-F238E27FC236}">
                  <a16:creationId xmlns:a16="http://schemas.microsoft.com/office/drawing/2014/main" id="{4C7962F1-EF12-D012-CD31-C1936A0FFE9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9;p3">
              <a:extLst>
                <a:ext uri="{FF2B5EF4-FFF2-40B4-BE49-F238E27FC236}">
                  <a16:creationId xmlns:a16="http://schemas.microsoft.com/office/drawing/2014/main" id="{74022672-D6FA-0084-C031-85FA80B48C6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160;p3">
              <a:extLst>
                <a:ext uri="{FF2B5EF4-FFF2-40B4-BE49-F238E27FC236}">
                  <a16:creationId xmlns:a16="http://schemas.microsoft.com/office/drawing/2014/main" id="{FDD6FE2A-FD3F-50D0-FA94-D03CD0739B3E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1" name="Google Shape;161;p3">
                <a:extLst>
                  <a:ext uri="{FF2B5EF4-FFF2-40B4-BE49-F238E27FC236}">
                    <a16:creationId xmlns:a16="http://schemas.microsoft.com/office/drawing/2014/main" id="{2CBEC05C-353E-6EAD-5D33-11F9277C51F5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" name="Google Shape;162;p3">
                <a:extLst>
                  <a:ext uri="{FF2B5EF4-FFF2-40B4-BE49-F238E27FC236}">
                    <a16:creationId xmlns:a16="http://schemas.microsoft.com/office/drawing/2014/main" id="{1BBBF9C0-9BA3-7FC2-F0C4-8835D5ED07AF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5" name="Google Shape;163;p3">
                  <a:extLst>
                    <a:ext uri="{FF2B5EF4-FFF2-40B4-BE49-F238E27FC236}">
                      <a16:creationId xmlns:a16="http://schemas.microsoft.com/office/drawing/2014/main" id="{229ADF23-CDEB-C02C-B87D-89072E54AE38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6" name="Google Shape;164;p3">
                  <a:extLst>
                    <a:ext uri="{FF2B5EF4-FFF2-40B4-BE49-F238E27FC236}">
                      <a16:creationId xmlns:a16="http://schemas.microsoft.com/office/drawing/2014/main" id="{39BCFB9A-BA41-2667-8177-18505C01747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3" name="Google Shape;165;p3">
                <a:extLst>
                  <a:ext uri="{FF2B5EF4-FFF2-40B4-BE49-F238E27FC236}">
                    <a16:creationId xmlns:a16="http://schemas.microsoft.com/office/drawing/2014/main" id="{B1090B36-9C73-5D47-6BD4-8699274DEAA9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" name="Google Shape;166;p3">
                <a:extLst>
                  <a:ext uri="{FF2B5EF4-FFF2-40B4-BE49-F238E27FC236}">
                    <a16:creationId xmlns:a16="http://schemas.microsoft.com/office/drawing/2014/main" id="{E6103BC7-8250-62BD-747D-E7B2654E810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167;p3">
              <a:extLst>
                <a:ext uri="{FF2B5EF4-FFF2-40B4-BE49-F238E27FC236}">
                  <a16:creationId xmlns:a16="http://schemas.microsoft.com/office/drawing/2014/main" id="{727421F3-DEB4-6B08-C63F-44D18E16ADFA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8;p3">
              <a:extLst>
                <a:ext uri="{FF2B5EF4-FFF2-40B4-BE49-F238E27FC236}">
                  <a16:creationId xmlns:a16="http://schemas.microsoft.com/office/drawing/2014/main" id="{59C6E5DA-6035-5055-5EDB-BC4C6390141A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69;p3">
              <a:extLst>
                <a:ext uri="{FF2B5EF4-FFF2-40B4-BE49-F238E27FC236}">
                  <a16:creationId xmlns:a16="http://schemas.microsoft.com/office/drawing/2014/main" id="{DC933B77-49BB-C4B1-DEAB-FB0D59605DC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70;p3">
              <a:extLst>
                <a:ext uri="{FF2B5EF4-FFF2-40B4-BE49-F238E27FC236}">
                  <a16:creationId xmlns:a16="http://schemas.microsoft.com/office/drawing/2014/main" id="{580A607A-43F8-216C-398C-A6F637682D15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71;p3">
              <a:extLst>
                <a:ext uri="{FF2B5EF4-FFF2-40B4-BE49-F238E27FC236}">
                  <a16:creationId xmlns:a16="http://schemas.microsoft.com/office/drawing/2014/main" id="{83955DE7-47E4-35DD-45B8-D84C79EB5A7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72;p3">
              <a:extLst>
                <a:ext uri="{FF2B5EF4-FFF2-40B4-BE49-F238E27FC236}">
                  <a16:creationId xmlns:a16="http://schemas.microsoft.com/office/drawing/2014/main" id="{E3107A4F-DC19-4EE2-DFF9-FC01EEAA1E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3;p3">
              <a:extLst>
                <a:ext uri="{FF2B5EF4-FFF2-40B4-BE49-F238E27FC236}">
                  <a16:creationId xmlns:a16="http://schemas.microsoft.com/office/drawing/2014/main" id="{178763E8-819D-D27B-E425-39471919393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4;p3">
              <a:extLst>
                <a:ext uri="{FF2B5EF4-FFF2-40B4-BE49-F238E27FC236}">
                  <a16:creationId xmlns:a16="http://schemas.microsoft.com/office/drawing/2014/main" id="{6704AEEA-F7C8-8364-EBBE-E54052A1C90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75;p3">
              <a:extLst>
                <a:ext uri="{FF2B5EF4-FFF2-40B4-BE49-F238E27FC236}">
                  <a16:creationId xmlns:a16="http://schemas.microsoft.com/office/drawing/2014/main" id="{D04CE0BF-DB90-7A54-5F90-A8F54BB263EE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76;p3">
              <a:extLst>
                <a:ext uri="{FF2B5EF4-FFF2-40B4-BE49-F238E27FC236}">
                  <a16:creationId xmlns:a16="http://schemas.microsoft.com/office/drawing/2014/main" id="{F3DE2166-92F8-8482-F185-AAEB39AC861A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77;p3">
              <a:extLst>
                <a:ext uri="{FF2B5EF4-FFF2-40B4-BE49-F238E27FC236}">
                  <a16:creationId xmlns:a16="http://schemas.microsoft.com/office/drawing/2014/main" id="{ED49BFA1-DDA2-DE1D-DCDC-E8533303403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78;p3">
              <a:extLst>
                <a:ext uri="{FF2B5EF4-FFF2-40B4-BE49-F238E27FC236}">
                  <a16:creationId xmlns:a16="http://schemas.microsoft.com/office/drawing/2014/main" id="{CBA711D9-15CA-FBB6-2456-7BD6B92C7C71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009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297DEE-EFC8-0FDA-9366-A57E190E8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471" y="1694703"/>
            <a:ext cx="7772400" cy="4650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C83B6-7AEA-0F47-51ED-B0029AE34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320" y="1062721"/>
            <a:ext cx="9941360" cy="621335"/>
          </a:xfrm>
          <a:prstGeom prst="rect">
            <a:avLst/>
          </a:prstGeom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06D41776-8193-CAED-A255-793C0166237A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5B7F64C5-9CBA-1588-FA10-E7D05C9911B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2F1035EF-312E-ED69-8E16-1EB251D6432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8;p3">
              <a:extLst>
                <a:ext uri="{FF2B5EF4-FFF2-40B4-BE49-F238E27FC236}">
                  <a16:creationId xmlns:a16="http://schemas.microsoft.com/office/drawing/2014/main" id="{1C4FB6F5-11BA-2374-5048-272F1358824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B3617396-A56B-6EFF-FCFD-79BA86C89C9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0C02AC8D-84AD-D4F0-E906-A476D312AF14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2" name="Google Shape;161;p3">
                <a:extLst>
                  <a:ext uri="{FF2B5EF4-FFF2-40B4-BE49-F238E27FC236}">
                    <a16:creationId xmlns:a16="http://schemas.microsoft.com/office/drawing/2014/main" id="{68F54BF3-C7F1-40C3-3F1B-BD227344D3AD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62;p3">
                <a:extLst>
                  <a:ext uri="{FF2B5EF4-FFF2-40B4-BE49-F238E27FC236}">
                    <a16:creationId xmlns:a16="http://schemas.microsoft.com/office/drawing/2014/main" id="{F280A6B6-07B9-E029-28C8-29F997E38DA2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6" name="Google Shape;163;p3">
                  <a:extLst>
                    <a:ext uri="{FF2B5EF4-FFF2-40B4-BE49-F238E27FC236}">
                      <a16:creationId xmlns:a16="http://schemas.microsoft.com/office/drawing/2014/main" id="{76927F87-4D80-9E42-D1FA-3DE22750D81C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164;p3">
                  <a:extLst>
                    <a:ext uri="{FF2B5EF4-FFF2-40B4-BE49-F238E27FC236}">
                      <a16:creationId xmlns:a16="http://schemas.microsoft.com/office/drawing/2014/main" id="{508B3E01-95FF-2FD7-67A0-2CD35C0F94E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" name="Google Shape;165;p3">
                <a:extLst>
                  <a:ext uri="{FF2B5EF4-FFF2-40B4-BE49-F238E27FC236}">
                    <a16:creationId xmlns:a16="http://schemas.microsoft.com/office/drawing/2014/main" id="{399204CA-19F1-EC66-0531-72255C32F5E7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oogle Shape;166;p3">
                <a:extLst>
                  <a:ext uri="{FF2B5EF4-FFF2-40B4-BE49-F238E27FC236}">
                    <a16:creationId xmlns:a16="http://schemas.microsoft.com/office/drawing/2014/main" id="{44C42954-6DF0-A895-2D52-BC6B203E562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448A20F3-1A96-8E22-4224-363F62017FAE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DD6FDF24-ED04-BF4B-0AD8-EE95FCBB2911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72A43CF6-392D-318E-2A82-ED68C315B3C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A46FAD76-4889-3C28-C632-19231AA68F48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78F61A83-9155-6469-7D80-453590F02B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6E1F6545-D10D-06A0-DD4B-AC978E1DF76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">
              <a:extLst>
                <a:ext uri="{FF2B5EF4-FFF2-40B4-BE49-F238E27FC236}">
                  <a16:creationId xmlns:a16="http://schemas.microsoft.com/office/drawing/2014/main" id="{B833DA34-90F5-D832-42A7-DCEF387199A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4;p3">
              <a:extLst>
                <a:ext uri="{FF2B5EF4-FFF2-40B4-BE49-F238E27FC236}">
                  <a16:creationId xmlns:a16="http://schemas.microsoft.com/office/drawing/2014/main" id="{550FF91D-F44D-9E50-76AD-B890BF94165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5;p3">
              <a:extLst>
                <a:ext uri="{FF2B5EF4-FFF2-40B4-BE49-F238E27FC236}">
                  <a16:creationId xmlns:a16="http://schemas.microsoft.com/office/drawing/2014/main" id="{F8251FDD-CEEE-A380-F493-022EE18174F2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;p3">
              <a:extLst>
                <a:ext uri="{FF2B5EF4-FFF2-40B4-BE49-F238E27FC236}">
                  <a16:creationId xmlns:a16="http://schemas.microsoft.com/office/drawing/2014/main" id="{D473EEC0-9EE2-BDDA-D8EA-C431D76C94EF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77;p3">
              <a:extLst>
                <a:ext uri="{FF2B5EF4-FFF2-40B4-BE49-F238E27FC236}">
                  <a16:creationId xmlns:a16="http://schemas.microsoft.com/office/drawing/2014/main" id="{E6F2197D-BEEC-1251-6192-0C69B9B45FA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8;p3">
              <a:extLst>
                <a:ext uri="{FF2B5EF4-FFF2-40B4-BE49-F238E27FC236}">
                  <a16:creationId xmlns:a16="http://schemas.microsoft.com/office/drawing/2014/main" id="{3F18784B-E29E-5813-687F-8B8651E161BD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530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106BA9-34B5-473B-B7D6-65F5E5204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5800" y="1065717"/>
            <a:ext cx="7772400" cy="5322482"/>
          </a:xfrm>
          <a:prstGeom prst="rect">
            <a:avLst/>
          </a:prstGeom>
        </p:spPr>
      </p:pic>
      <p:grpSp>
        <p:nvGrpSpPr>
          <p:cNvPr id="3" name="Google Shape;154;p3">
            <a:extLst>
              <a:ext uri="{FF2B5EF4-FFF2-40B4-BE49-F238E27FC236}">
                <a16:creationId xmlns:a16="http://schemas.microsoft.com/office/drawing/2014/main" id="{A0D3CC32-92CA-9E21-74AC-5EA79240A795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4" name="Google Shape;156;p3">
              <a:extLst>
                <a:ext uri="{FF2B5EF4-FFF2-40B4-BE49-F238E27FC236}">
                  <a16:creationId xmlns:a16="http://schemas.microsoft.com/office/drawing/2014/main" id="{947AB5E4-0E49-B471-C6AA-F34F72C90A7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7;p3">
              <a:extLst>
                <a:ext uri="{FF2B5EF4-FFF2-40B4-BE49-F238E27FC236}">
                  <a16:creationId xmlns:a16="http://schemas.microsoft.com/office/drawing/2014/main" id="{7E297BD2-33D9-E10A-E3A2-205BCF20865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8;p3">
              <a:extLst>
                <a:ext uri="{FF2B5EF4-FFF2-40B4-BE49-F238E27FC236}">
                  <a16:creationId xmlns:a16="http://schemas.microsoft.com/office/drawing/2014/main" id="{574800D6-1607-1626-0790-F4A8FE84CDD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9;p3">
              <a:extLst>
                <a:ext uri="{FF2B5EF4-FFF2-40B4-BE49-F238E27FC236}">
                  <a16:creationId xmlns:a16="http://schemas.microsoft.com/office/drawing/2014/main" id="{1C82A725-7032-82B9-41C0-92FD45E0100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160;p3">
              <a:extLst>
                <a:ext uri="{FF2B5EF4-FFF2-40B4-BE49-F238E27FC236}">
                  <a16:creationId xmlns:a16="http://schemas.microsoft.com/office/drawing/2014/main" id="{AEBB1E4F-3EE2-6CA4-CCB8-4BDB88AF7752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1" name="Google Shape;161;p3">
                <a:extLst>
                  <a:ext uri="{FF2B5EF4-FFF2-40B4-BE49-F238E27FC236}">
                    <a16:creationId xmlns:a16="http://schemas.microsoft.com/office/drawing/2014/main" id="{0516DFFF-452B-DD8B-6EDD-816FE435EACC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" name="Google Shape;162;p3">
                <a:extLst>
                  <a:ext uri="{FF2B5EF4-FFF2-40B4-BE49-F238E27FC236}">
                    <a16:creationId xmlns:a16="http://schemas.microsoft.com/office/drawing/2014/main" id="{3C84A3EA-6EE0-8D15-78F6-92FD68349A2B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5" name="Google Shape;163;p3">
                  <a:extLst>
                    <a:ext uri="{FF2B5EF4-FFF2-40B4-BE49-F238E27FC236}">
                      <a16:creationId xmlns:a16="http://schemas.microsoft.com/office/drawing/2014/main" id="{097DDC8D-4C12-273E-1485-2E1D5B9827D7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6" name="Google Shape;164;p3">
                  <a:extLst>
                    <a:ext uri="{FF2B5EF4-FFF2-40B4-BE49-F238E27FC236}">
                      <a16:creationId xmlns:a16="http://schemas.microsoft.com/office/drawing/2014/main" id="{7CE4CA8E-A174-5223-C404-E90735027EB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3" name="Google Shape;165;p3">
                <a:extLst>
                  <a:ext uri="{FF2B5EF4-FFF2-40B4-BE49-F238E27FC236}">
                    <a16:creationId xmlns:a16="http://schemas.microsoft.com/office/drawing/2014/main" id="{8397443C-B578-4138-6F28-B10E932E7228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" name="Google Shape;166;p3">
                <a:extLst>
                  <a:ext uri="{FF2B5EF4-FFF2-40B4-BE49-F238E27FC236}">
                    <a16:creationId xmlns:a16="http://schemas.microsoft.com/office/drawing/2014/main" id="{B16BB950-87CF-4DA8-A7FA-2A530123ACD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167;p3">
              <a:extLst>
                <a:ext uri="{FF2B5EF4-FFF2-40B4-BE49-F238E27FC236}">
                  <a16:creationId xmlns:a16="http://schemas.microsoft.com/office/drawing/2014/main" id="{29E8EBE9-B803-978F-7766-874C2C5D68AA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8;p3">
              <a:extLst>
                <a:ext uri="{FF2B5EF4-FFF2-40B4-BE49-F238E27FC236}">
                  <a16:creationId xmlns:a16="http://schemas.microsoft.com/office/drawing/2014/main" id="{AFA66864-D901-52CF-E877-07732412A876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69;p3">
              <a:extLst>
                <a:ext uri="{FF2B5EF4-FFF2-40B4-BE49-F238E27FC236}">
                  <a16:creationId xmlns:a16="http://schemas.microsoft.com/office/drawing/2014/main" id="{586F66F7-F821-3073-A15D-8BDD479D7F4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70;p3">
              <a:extLst>
                <a:ext uri="{FF2B5EF4-FFF2-40B4-BE49-F238E27FC236}">
                  <a16:creationId xmlns:a16="http://schemas.microsoft.com/office/drawing/2014/main" id="{0EA0D28E-67E1-31B5-E1DB-9BADE2D35A3C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71;p3">
              <a:extLst>
                <a:ext uri="{FF2B5EF4-FFF2-40B4-BE49-F238E27FC236}">
                  <a16:creationId xmlns:a16="http://schemas.microsoft.com/office/drawing/2014/main" id="{F8528E9A-88E1-76A9-2A22-FFBE2651A53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72;p3">
              <a:extLst>
                <a:ext uri="{FF2B5EF4-FFF2-40B4-BE49-F238E27FC236}">
                  <a16:creationId xmlns:a16="http://schemas.microsoft.com/office/drawing/2014/main" id="{0F159E51-4FEB-348E-2F38-4578E5903C1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3;p3">
              <a:extLst>
                <a:ext uri="{FF2B5EF4-FFF2-40B4-BE49-F238E27FC236}">
                  <a16:creationId xmlns:a16="http://schemas.microsoft.com/office/drawing/2014/main" id="{A354E4AE-2BDC-1CE3-BAAC-8E48FBAB42E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4;p3">
              <a:extLst>
                <a:ext uri="{FF2B5EF4-FFF2-40B4-BE49-F238E27FC236}">
                  <a16:creationId xmlns:a16="http://schemas.microsoft.com/office/drawing/2014/main" id="{28CE802A-865F-B607-E21C-8D0960A38A6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75;p3">
              <a:extLst>
                <a:ext uri="{FF2B5EF4-FFF2-40B4-BE49-F238E27FC236}">
                  <a16:creationId xmlns:a16="http://schemas.microsoft.com/office/drawing/2014/main" id="{F058FB2B-A78C-8C6F-35CF-38AA9845E89F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76;p3">
              <a:extLst>
                <a:ext uri="{FF2B5EF4-FFF2-40B4-BE49-F238E27FC236}">
                  <a16:creationId xmlns:a16="http://schemas.microsoft.com/office/drawing/2014/main" id="{BA1589E1-9C23-25A1-1700-3785EFB91419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77;p3">
              <a:extLst>
                <a:ext uri="{FF2B5EF4-FFF2-40B4-BE49-F238E27FC236}">
                  <a16:creationId xmlns:a16="http://schemas.microsoft.com/office/drawing/2014/main" id="{C92AD6A2-EE0F-E05E-DA73-16FA9D5559B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78;p3">
              <a:extLst>
                <a:ext uri="{FF2B5EF4-FFF2-40B4-BE49-F238E27FC236}">
                  <a16:creationId xmlns:a16="http://schemas.microsoft.com/office/drawing/2014/main" id="{D08156C2-485D-1434-2CDD-AB0CBC5386E6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389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38100" y="198155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669A89-5495-D0B7-51AF-6CE3F3F81F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61" b="10742"/>
          <a:stretch/>
        </p:blipFill>
        <p:spPr>
          <a:xfrm>
            <a:off x="2764491" y="1598528"/>
            <a:ext cx="7112380" cy="4058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BDB463-45AC-03C6-07B1-6DE1C989E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3500" y="3929779"/>
            <a:ext cx="7772400" cy="180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06F6B-A9F1-1EFB-AF23-79C434A2A042}"/>
              </a:ext>
            </a:extLst>
          </p:cNvPr>
          <p:cNvSpPr txBox="1"/>
          <p:nvPr/>
        </p:nvSpPr>
        <p:spPr>
          <a:xfrm>
            <a:off x="427721" y="1036493"/>
            <a:ext cx="6670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Додаймо до списку ще 7 чисел: 10, 20, 30, 40, 50, 60, 70.</a:t>
            </a:r>
          </a:p>
          <a:p>
            <a:pPr algn="l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Наразі картина в пам'яті виявиться вже такою: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ADDF46-8D0E-3C67-FD3B-7F3395226FA5}"/>
              </a:ext>
            </a:extLst>
          </p:cNvPr>
          <p:cNvSpPr txBox="1"/>
          <p:nvPr/>
        </p:nvSpPr>
        <p:spPr>
          <a:xfrm>
            <a:off x="227207" y="5742488"/>
            <a:ext cx="11436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Якщо зараз викликати метод </a:t>
            </a:r>
            <a:r>
              <a:rPr lang="en-US" sz="1800" dirty="0"/>
              <a:t>size()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він поверне число 8 — нову кількість елементів у списку. До розміру масиву воно не має жодного стосунку.</a:t>
            </a:r>
            <a:endParaRPr lang="uk-UA" sz="1800" dirty="0"/>
          </a:p>
        </p:txBody>
      </p:sp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11BD217E-B5AB-7FA9-5837-BC529822CA70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5" name="Google Shape;156;p3">
              <a:extLst>
                <a:ext uri="{FF2B5EF4-FFF2-40B4-BE49-F238E27FC236}">
                  <a16:creationId xmlns:a16="http://schemas.microsoft.com/office/drawing/2014/main" id="{C1451E6C-6292-4888-D1DA-80F3C6DDA2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7;p3">
              <a:extLst>
                <a:ext uri="{FF2B5EF4-FFF2-40B4-BE49-F238E27FC236}">
                  <a16:creationId xmlns:a16="http://schemas.microsoft.com/office/drawing/2014/main" id="{0FEBA043-EB11-48F6-3AF7-16E9B6BA199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58;p3">
              <a:extLst>
                <a:ext uri="{FF2B5EF4-FFF2-40B4-BE49-F238E27FC236}">
                  <a16:creationId xmlns:a16="http://schemas.microsoft.com/office/drawing/2014/main" id="{643B42D8-1C9B-4108-119B-BBA5EF31716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59;p3">
              <a:extLst>
                <a:ext uri="{FF2B5EF4-FFF2-40B4-BE49-F238E27FC236}">
                  <a16:creationId xmlns:a16="http://schemas.microsoft.com/office/drawing/2014/main" id="{C39A5985-315D-33C9-EA4D-65B35B4C021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160;p3">
              <a:extLst>
                <a:ext uri="{FF2B5EF4-FFF2-40B4-BE49-F238E27FC236}">
                  <a16:creationId xmlns:a16="http://schemas.microsoft.com/office/drawing/2014/main" id="{88AD6E69-8FB8-2CAD-688E-723F7B8C9D06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4" name="Google Shape;161;p3">
                <a:extLst>
                  <a:ext uri="{FF2B5EF4-FFF2-40B4-BE49-F238E27FC236}">
                    <a16:creationId xmlns:a16="http://schemas.microsoft.com/office/drawing/2014/main" id="{3883D852-3404-971F-5745-0E7230D9B269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" name="Google Shape;162;p3">
                <a:extLst>
                  <a:ext uri="{FF2B5EF4-FFF2-40B4-BE49-F238E27FC236}">
                    <a16:creationId xmlns:a16="http://schemas.microsoft.com/office/drawing/2014/main" id="{A3CA3737-6F39-E3A7-5FB9-9D1DCAF178F6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8" name="Google Shape;163;p3">
                  <a:extLst>
                    <a:ext uri="{FF2B5EF4-FFF2-40B4-BE49-F238E27FC236}">
                      <a16:creationId xmlns:a16="http://schemas.microsoft.com/office/drawing/2014/main" id="{AC8419D0-977B-E861-06BC-50C793F652EE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" name="Google Shape;164;p3">
                  <a:extLst>
                    <a:ext uri="{FF2B5EF4-FFF2-40B4-BE49-F238E27FC236}">
                      <a16:creationId xmlns:a16="http://schemas.microsoft.com/office/drawing/2014/main" id="{19CACB7A-EE52-DCCE-38C4-9DA786E76F3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6" name="Google Shape;165;p3">
                <a:extLst>
                  <a:ext uri="{FF2B5EF4-FFF2-40B4-BE49-F238E27FC236}">
                    <a16:creationId xmlns:a16="http://schemas.microsoft.com/office/drawing/2014/main" id="{0C72C09F-B725-7FFA-ED95-632107C5AF99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" name="Google Shape;166;p3">
                <a:extLst>
                  <a:ext uri="{FF2B5EF4-FFF2-40B4-BE49-F238E27FC236}">
                    <a16:creationId xmlns:a16="http://schemas.microsoft.com/office/drawing/2014/main" id="{B1608C59-252D-A710-64E6-5555F51A1A8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67;p3">
              <a:extLst>
                <a:ext uri="{FF2B5EF4-FFF2-40B4-BE49-F238E27FC236}">
                  <a16:creationId xmlns:a16="http://schemas.microsoft.com/office/drawing/2014/main" id="{E78F16F4-6870-53D7-6E9C-A7323E454B07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68;p3">
              <a:extLst>
                <a:ext uri="{FF2B5EF4-FFF2-40B4-BE49-F238E27FC236}">
                  <a16:creationId xmlns:a16="http://schemas.microsoft.com/office/drawing/2014/main" id="{FCB92394-FAE0-05C7-A751-B8B9FBF7DBFB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69;p3">
              <a:extLst>
                <a:ext uri="{FF2B5EF4-FFF2-40B4-BE49-F238E27FC236}">
                  <a16:creationId xmlns:a16="http://schemas.microsoft.com/office/drawing/2014/main" id="{8E597517-0A1C-1503-7074-07BFBF28B28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70;p3">
              <a:extLst>
                <a:ext uri="{FF2B5EF4-FFF2-40B4-BE49-F238E27FC236}">
                  <a16:creationId xmlns:a16="http://schemas.microsoft.com/office/drawing/2014/main" id="{94D7D01F-EF43-52C7-A7A4-6E1F1B006497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171;p3">
              <a:extLst>
                <a:ext uri="{FF2B5EF4-FFF2-40B4-BE49-F238E27FC236}">
                  <a16:creationId xmlns:a16="http://schemas.microsoft.com/office/drawing/2014/main" id="{FB32F496-B7E5-44F3-579B-77BED37251D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2;p3">
              <a:extLst>
                <a:ext uri="{FF2B5EF4-FFF2-40B4-BE49-F238E27FC236}">
                  <a16:creationId xmlns:a16="http://schemas.microsoft.com/office/drawing/2014/main" id="{2D79EAF8-9CB7-EFA4-873B-26F85ADE9AC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3;p3">
              <a:extLst>
                <a:ext uri="{FF2B5EF4-FFF2-40B4-BE49-F238E27FC236}">
                  <a16:creationId xmlns:a16="http://schemas.microsoft.com/office/drawing/2014/main" id="{0609261C-2AEF-737D-11F4-91E2972F529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4;p3">
              <a:extLst>
                <a:ext uri="{FF2B5EF4-FFF2-40B4-BE49-F238E27FC236}">
                  <a16:creationId xmlns:a16="http://schemas.microsoft.com/office/drawing/2014/main" id="{90DDA1E9-FDFE-8992-29F5-34B6E1891A0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75;p3">
              <a:extLst>
                <a:ext uri="{FF2B5EF4-FFF2-40B4-BE49-F238E27FC236}">
                  <a16:creationId xmlns:a16="http://schemas.microsoft.com/office/drawing/2014/main" id="{83C743A5-E766-4CC3-F4D1-20CA12858D1D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76;p3">
              <a:extLst>
                <a:ext uri="{FF2B5EF4-FFF2-40B4-BE49-F238E27FC236}">
                  <a16:creationId xmlns:a16="http://schemas.microsoft.com/office/drawing/2014/main" id="{4A857C03-2FE3-0DCB-B33A-D8E3F3AAC308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177;p3">
              <a:extLst>
                <a:ext uri="{FF2B5EF4-FFF2-40B4-BE49-F238E27FC236}">
                  <a16:creationId xmlns:a16="http://schemas.microsoft.com/office/drawing/2014/main" id="{1F79A836-072E-63A0-F2FC-564DD707EA61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78;p3">
              <a:extLst>
                <a:ext uri="{FF2B5EF4-FFF2-40B4-BE49-F238E27FC236}">
                  <a16:creationId xmlns:a16="http://schemas.microsoft.com/office/drawing/2014/main" id="{76B4CCCA-E466-70E0-A608-7EC3F65A254C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8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EADC14-8619-1707-56D0-D684D798AD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79" b="7828"/>
          <a:stretch/>
        </p:blipFill>
        <p:spPr>
          <a:xfrm>
            <a:off x="2189809" y="1135590"/>
            <a:ext cx="7688182" cy="4374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816B1-2A02-B001-FD6A-B607E58283D4}"/>
              </a:ext>
            </a:extLst>
          </p:cNvPr>
          <p:cNvSpPr txBox="1"/>
          <p:nvPr/>
        </p:nvSpPr>
        <p:spPr>
          <a:xfrm>
            <a:off x="335550" y="635258"/>
            <a:ext cx="6670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Припустімо, у нас був список із 10 елементів:</a:t>
            </a:r>
            <a:endParaRPr lang="uk-UA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4DBB4-7E79-0F60-92FB-246BF9F58619}"/>
              </a:ext>
            </a:extLst>
          </p:cNvPr>
          <p:cNvSpPr txBox="1"/>
          <p:nvPr/>
        </p:nvSpPr>
        <p:spPr>
          <a:xfrm>
            <a:off x="345988" y="5731850"/>
            <a:ext cx="11007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Ми вирішили додати до нього число </a:t>
            </a:r>
            <a:r>
              <a:rPr lang="uk-UA" sz="2000" b="1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100</a:t>
            </a:r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. От що в цьому разі відбудеться в методі </a:t>
            </a:r>
            <a:r>
              <a:rPr lang="en-US" sz="2000" dirty="0"/>
              <a:t>add()</a:t>
            </a:r>
            <a:r>
              <a:rPr lang="en-US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:</a:t>
            </a:r>
            <a:endParaRPr lang="uk-UA" sz="2000" dirty="0"/>
          </a:p>
        </p:txBody>
      </p:sp>
      <p:grpSp>
        <p:nvGrpSpPr>
          <p:cNvPr id="3" name="Google Shape;154;p3">
            <a:extLst>
              <a:ext uri="{FF2B5EF4-FFF2-40B4-BE49-F238E27FC236}">
                <a16:creationId xmlns:a16="http://schemas.microsoft.com/office/drawing/2014/main" id="{81CD1588-406B-558D-44F9-9467BCE4BA73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4" name="Google Shape;156;p3">
              <a:extLst>
                <a:ext uri="{FF2B5EF4-FFF2-40B4-BE49-F238E27FC236}">
                  <a16:creationId xmlns:a16="http://schemas.microsoft.com/office/drawing/2014/main" id="{B2B9E9D8-DEBF-A106-00ED-1D72C118D38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7;p3">
              <a:extLst>
                <a:ext uri="{FF2B5EF4-FFF2-40B4-BE49-F238E27FC236}">
                  <a16:creationId xmlns:a16="http://schemas.microsoft.com/office/drawing/2014/main" id="{BD38B8A6-46B5-1810-3B0D-574676D7E77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8;p3">
              <a:extLst>
                <a:ext uri="{FF2B5EF4-FFF2-40B4-BE49-F238E27FC236}">
                  <a16:creationId xmlns:a16="http://schemas.microsoft.com/office/drawing/2014/main" id="{2F82C4E8-78CD-04DE-A23C-D9F64E42E37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27FCA9B0-1BAB-B386-D2D9-CA8AC1F5BB6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160;p3">
              <a:extLst>
                <a:ext uri="{FF2B5EF4-FFF2-40B4-BE49-F238E27FC236}">
                  <a16:creationId xmlns:a16="http://schemas.microsoft.com/office/drawing/2014/main" id="{F1F78620-05A3-86B3-A9B2-A89AB4B9B34B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3" name="Google Shape;161;p3">
                <a:extLst>
                  <a:ext uri="{FF2B5EF4-FFF2-40B4-BE49-F238E27FC236}">
                    <a16:creationId xmlns:a16="http://schemas.microsoft.com/office/drawing/2014/main" id="{CDE22BD7-1103-AC22-DB9B-A59B458ABB81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" name="Google Shape;162;p3">
                <a:extLst>
                  <a:ext uri="{FF2B5EF4-FFF2-40B4-BE49-F238E27FC236}">
                    <a16:creationId xmlns:a16="http://schemas.microsoft.com/office/drawing/2014/main" id="{A7A94CB4-8ABC-BF52-D21E-82009F7996C4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7" name="Google Shape;163;p3">
                  <a:extLst>
                    <a:ext uri="{FF2B5EF4-FFF2-40B4-BE49-F238E27FC236}">
                      <a16:creationId xmlns:a16="http://schemas.microsoft.com/office/drawing/2014/main" id="{A16E5A16-19D5-73BD-2EF7-B7630FD8EECA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" name="Google Shape;164;p3">
                  <a:extLst>
                    <a:ext uri="{FF2B5EF4-FFF2-40B4-BE49-F238E27FC236}">
                      <a16:creationId xmlns:a16="http://schemas.microsoft.com/office/drawing/2014/main" id="{4D859E68-CDBF-DEA6-FB25-94E2791CD67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5" name="Google Shape;165;p3">
                <a:extLst>
                  <a:ext uri="{FF2B5EF4-FFF2-40B4-BE49-F238E27FC236}">
                    <a16:creationId xmlns:a16="http://schemas.microsoft.com/office/drawing/2014/main" id="{CE16B26A-ECB1-3F64-4D2D-9201EB5BE804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166;p3">
                <a:extLst>
                  <a:ext uri="{FF2B5EF4-FFF2-40B4-BE49-F238E27FC236}">
                    <a16:creationId xmlns:a16="http://schemas.microsoft.com/office/drawing/2014/main" id="{3DAB501A-FA58-5133-41C7-3FFC2EC684A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" name="Google Shape;167;p3">
              <a:extLst>
                <a:ext uri="{FF2B5EF4-FFF2-40B4-BE49-F238E27FC236}">
                  <a16:creationId xmlns:a16="http://schemas.microsoft.com/office/drawing/2014/main" id="{711D34CB-7B7A-C5D4-9ED5-4ED981C09ACA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8;p3">
              <a:extLst>
                <a:ext uri="{FF2B5EF4-FFF2-40B4-BE49-F238E27FC236}">
                  <a16:creationId xmlns:a16="http://schemas.microsoft.com/office/drawing/2014/main" id="{911DEC33-D732-5C60-E08A-EB78A9643C62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69;p3">
              <a:extLst>
                <a:ext uri="{FF2B5EF4-FFF2-40B4-BE49-F238E27FC236}">
                  <a16:creationId xmlns:a16="http://schemas.microsoft.com/office/drawing/2014/main" id="{D86A6607-6109-0C71-990E-8AA4770ED55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70;p3">
              <a:extLst>
                <a:ext uri="{FF2B5EF4-FFF2-40B4-BE49-F238E27FC236}">
                  <a16:creationId xmlns:a16="http://schemas.microsoft.com/office/drawing/2014/main" id="{FE5B99F6-9253-F75F-25DC-C6239D47B47F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71;p3">
              <a:extLst>
                <a:ext uri="{FF2B5EF4-FFF2-40B4-BE49-F238E27FC236}">
                  <a16:creationId xmlns:a16="http://schemas.microsoft.com/office/drawing/2014/main" id="{41F79DDA-BDBA-4E50-566D-6F86050C61A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2;p3">
              <a:extLst>
                <a:ext uri="{FF2B5EF4-FFF2-40B4-BE49-F238E27FC236}">
                  <a16:creationId xmlns:a16="http://schemas.microsoft.com/office/drawing/2014/main" id="{A8C2AFEF-D5CE-3443-6C83-7D84ABB0880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3;p3">
              <a:extLst>
                <a:ext uri="{FF2B5EF4-FFF2-40B4-BE49-F238E27FC236}">
                  <a16:creationId xmlns:a16="http://schemas.microsoft.com/office/drawing/2014/main" id="{40C973B4-111A-3E48-B720-0C9E776C36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4;p3">
              <a:extLst>
                <a:ext uri="{FF2B5EF4-FFF2-40B4-BE49-F238E27FC236}">
                  <a16:creationId xmlns:a16="http://schemas.microsoft.com/office/drawing/2014/main" id="{EDD08F6C-D9B9-B033-7BA9-24D213D69B2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5;p3">
              <a:extLst>
                <a:ext uri="{FF2B5EF4-FFF2-40B4-BE49-F238E27FC236}">
                  <a16:creationId xmlns:a16="http://schemas.microsoft.com/office/drawing/2014/main" id="{FADB2A4C-795E-F42D-641C-54C37DCFF642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6;p3">
              <a:extLst>
                <a:ext uri="{FF2B5EF4-FFF2-40B4-BE49-F238E27FC236}">
                  <a16:creationId xmlns:a16="http://schemas.microsoft.com/office/drawing/2014/main" id="{7EFD9934-694E-0433-FD1E-9D828223ECFC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177;p3">
              <a:extLst>
                <a:ext uri="{FF2B5EF4-FFF2-40B4-BE49-F238E27FC236}">
                  <a16:creationId xmlns:a16="http://schemas.microsoft.com/office/drawing/2014/main" id="{A35CD726-DAF7-6785-4D7B-E8987E4F4A9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78;p3">
              <a:extLst>
                <a:ext uri="{FF2B5EF4-FFF2-40B4-BE49-F238E27FC236}">
                  <a16:creationId xmlns:a16="http://schemas.microsoft.com/office/drawing/2014/main" id="{7FCDBD7A-437B-F62A-9D7D-8AFEA4FB00E9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0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85AD778F-AE25-115E-7DB8-682EFF17A6CE}"/>
              </a:ext>
            </a:extLst>
          </p:cNvPr>
          <p:cNvSpPr/>
          <p:nvPr/>
        </p:nvSpPr>
        <p:spPr>
          <a:xfrm>
            <a:off x="310023" y="1970501"/>
            <a:ext cx="11369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/>
            <a:r>
              <a:rPr lang="uk-UA" sz="2400" dirty="0">
                <a:latin typeface="+mj-lt"/>
              </a:rPr>
              <a:t>Для того, щоб створити масив, необхідно оголосити </a:t>
            </a:r>
            <a:r>
              <a:rPr lang="uk-UA" sz="2400" b="1" i="1" dirty="0">
                <a:latin typeface="+mj-lt"/>
              </a:rPr>
              <a:t>тип та ім’я масиву</a:t>
            </a:r>
            <a:r>
              <a:rPr lang="uk-UA" sz="2400" dirty="0">
                <a:latin typeface="+mj-lt"/>
              </a:rPr>
              <a:t>. </a:t>
            </a:r>
          </a:p>
          <a:p>
            <a:pPr indent="538163" algn="just"/>
            <a:r>
              <a:rPr lang="uk-UA" sz="2400" dirty="0">
                <a:latin typeface="+mj-lt"/>
              </a:rPr>
              <a:t>Форма оголошення масиву:</a:t>
            </a:r>
          </a:p>
        </p:txBody>
      </p:sp>
      <p:sp>
        <p:nvSpPr>
          <p:cNvPr id="3" name="Прямоугольник 14">
            <a:extLst>
              <a:ext uri="{FF2B5EF4-FFF2-40B4-BE49-F238E27FC236}">
                <a16:creationId xmlns:a16="http://schemas.microsoft.com/office/drawing/2014/main" id="{95CC0466-ABD5-30F8-5C44-4FF7307580D0}"/>
              </a:ext>
            </a:extLst>
          </p:cNvPr>
          <p:cNvSpPr/>
          <p:nvPr/>
        </p:nvSpPr>
        <p:spPr>
          <a:xfrm>
            <a:off x="4291640" y="3539091"/>
            <a:ext cx="358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7F0055"/>
                </a:solidFill>
                <a:latin typeface="Consolas"/>
                <a:ea typeface="Times New Roman"/>
              </a:rPr>
              <a:t>тип</a:t>
            </a:r>
            <a:r>
              <a:rPr lang="uk-UA" sz="2400" dirty="0">
                <a:solidFill>
                  <a:srgbClr val="000000"/>
                </a:solidFill>
                <a:latin typeface="Consolas"/>
                <a:ea typeface="Times New Roman"/>
              </a:rPr>
              <a:t> </a:t>
            </a:r>
            <a:r>
              <a:rPr lang="uk-UA" sz="2400" dirty="0">
                <a:solidFill>
                  <a:srgbClr val="6A3E3E"/>
                </a:solidFill>
                <a:latin typeface="Consolas"/>
                <a:ea typeface="Times New Roman"/>
              </a:rPr>
              <a:t>ім’я_змінної </a:t>
            </a:r>
            <a:r>
              <a:rPr lang="uk-UA" sz="2400" dirty="0">
                <a:solidFill>
                  <a:srgbClr val="000000"/>
                </a:solidFill>
                <a:latin typeface="Consolas"/>
                <a:ea typeface="Times New Roman"/>
              </a:rPr>
              <a:t>[]</a:t>
            </a:r>
            <a:r>
              <a:rPr lang="uk-UA" sz="2400" dirty="0">
                <a:latin typeface="Consolas"/>
                <a:ea typeface="Times New Roman"/>
              </a:rPr>
              <a:t>;</a:t>
            </a:r>
            <a:endParaRPr lang="uk-UA" sz="3600" dirty="0"/>
          </a:p>
        </p:txBody>
      </p:sp>
      <p:sp>
        <p:nvSpPr>
          <p:cNvPr id="4" name="Прямоугольник 15">
            <a:extLst>
              <a:ext uri="{FF2B5EF4-FFF2-40B4-BE49-F238E27FC236}">
                <a16:creationId xmlns:a16="http://schemas.microsoft.com/office/drawing/2014/main" id="{5B70C46D-8CA7-8228-EB7C-1E267BF33D02}"/>
              </a:ext>
            </a:extLst>
          </p:cNvPr>
          <p:cNvSpPr/>
          <p:nvPr/>
        </p:nvSpPr>
        <p:spPr>
          <a:xfrm>
            <a:off x="2239856" y="4887499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+mj-lt"/>
              </a:rPr>
              <a:t>де параметр </a:t>
            </a:r>
            <a:r>
              <a:rPr lang="uk-UA" sz="2400" b="1" dirty="0">
                <a:solidFill>
                  <a:srgbClr val="7F0055"/>
                </a:solidFill>
                <a:latin typeface="Consolas"/>
                <a:ea typeface="Times New Roman"/>
              </a:rPr>
              <a:t>тип</a:t>
            </a:r>
            <a:r>
              <a:rPr lang="uk-UA" sz="2000" dirty="0">
                <a:latin typeface="+mj-lt"/>
              </a:rPr>
              <a:t> зазначає тип даних усіх елементів масиву.</a:t>
            </a:r>
          </a:p>
        </p:txBody>
      </p:sp>
    </p:spTree>
    <p:extLst>
      <p:ext uri="{BB962C8B-B14F-4D97-AF65-F5344CB8AC3E}">
        <p14:creationId xmlns:p14="http://schemas.microsoft.com/office/powerpoint/2010/main" val="30052701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890D6F-1EC1-E054-21D1-554CD8F054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32"/>
          <a:stretch/>
        </p:blipFill>
        <p:spPr>
          <a:xfrm>
            <a:off x="2848635" y="1316517"/>
            <a:ext cx="6370529" cy="4554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EE7D5-EF86-D10D-2FAE-1259AB6A5C14}"/>
              </a:ext>
            </a:extLst>
          </p:cNvPr>
          <p:cNvSpPr txBox="1"/>
          <p:nvPr/>
        </p:nvSpPr>
        <p:spPr>
          <a:xfrm>
            <a:off x="503772" y="671066"/>
            <a:ext cx="6670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Крок 1 — створення нового масиву:</a:t>
            </a:r>
            <a:endParaRPr lang="uk-UA" sz="2800" dirty="0"/>
          </a:p>
        </p:txBody>
      </p:sp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32A468CE-E465-B3D0-61C7-FB03C58D2C81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11366F2A-BF6C-5BF1-541A-8264ED0F38F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7;p3">
              <a:extLst>
                <a:ext uri="{FF2B5EF4-FFF2-40B4-BE49-F238E27FC236}">
                  <a16:creationId xmlns:a16="http://schemas.microsoft.com/office/drawing/2014/main" id="{E734A49C-F13C-AD9E-6209-16B0EB2F7F2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8;p3">
              <a:extLst>
                <a:ext uri="{FF2B5EF4-FFF2-40B4-BE49-F238E27FC236}">
                  <a16:creationId xmlns:a16="http://schemas.microsoft.com/office/drawing/2014/main" id="{46B92538-57CB-437B-4BEE-CC637B262E0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1FF3B3CB-618A-06DA-2832-0C5171A83FE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F3D982A5-F4A7-DDFF-1C4F-B71D2D0778C9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2" name="Google Shape;161;p3">
                <a:extLst>
                  <a:ext uri="{FF2B5EF4-FFF2-40B4-BE49-F238E27FC236}">
                    <a16:creationId xmlns:a16="http://schemas.microsoft.com/office/drawing/2014/main" id="{577054C4-8397-1A7D-798D-DBD88FE84DA4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62;p3">
                <a:extLst>
                  <a:ext uri="{FF2B5EF4-FFF2-40B4-BE49-F238E27FC236}">
                    <a16:creationId xmlns:a16="http://schemas.microsoft.com/office/drawing/2014/main" id="{BAD4AC1B-80AF-D081-C0DB-594947E112DC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6" name="Google Shape;163;p3">
                  <a:extLst>
                    <a:ext uri="{FF2B5EF4-FFF2-40B4-BE49-F238E27FC236}">
                      <a16:creationId xmlns:a16="http://schemas.microsoft.com/office/drawing/2014/main" id="{19F97877-7C8E-F00A-9171-ACA730F513AB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164;p3">
                  <a:extLst>
                    <a:ext uri="{FF2B5EF4-FFF2-40B4-BE49-F238E27FC236}">
                      <a16:creationId xmlns:a16="http://schemas.microsoft.com/office/drawing/2014/main" id="{91898750-11AA-F297-7A95-2ED2E25EB93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" name="Google Shape;165;p3">
                <a:extLst>
                  <a:ext uri="{FF2B5EF4-FFF2-40B4-BE49-F238E27FC236}">
                    <a16:creationId xmlns:a16="http://schemas.microsoft.com/office/drawing/2014/main" id="{F34D1032-87FA-1DBA-30E6-8ACE3F453B51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oogle Shape;166;p3">
                <a:extLst>
                  <a:ext uri="{FF2B5EF4-FFF2-40B4-BE49-F238E27FC236}">
                    <a16:creationId xmlns:a16="http://schemas.microsoft.com/office/drawing/2014/main" id="{EB11D64E-44B4-9472-4539-6FD93597B72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8BA7FCCC-ACE0-23EB-EFB0-2004C9058C5A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9E852090-083F-BB30-38D3-D22792909D4D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8021F17E-AE46-ADA6-41C6-901746EB24A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DA446AC4-127E-09B3-8146-493BD33EF407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4CA20E56-196C-ADAE-BD10-2D571A390D7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497D67B5-D5E5-430D-C29D-4141550A1BD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">
              <a:extLst>
                <a:ext uri="{FF2B5EF4-FFF2-40B4-BE49-F238E27FC236}">
                  <a16:creationId xmlns:a16="http://schemas.microsoft.com/office/drawing/2014/main" id="{E452DB9D-A23B-936E-9FE1-7E20C13CC31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4;p3">
              <a:extLst>
                <a:ext uri="{FF2B5EF4-FFF2-40B4-BE49-F238E27FC236}">
                  <a16:creationId xmlns:a16="http://schemas.microsoft.com/office/drawing/2014/main" id="{056C3C32-505B-6026-7D4C-75A4D022687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5;p3">
              <a:extLst>
                <a:ext uri="{FF2B5EF4-FFF2-40B4-BE49-F238E27FC236}">
                  <a16:creationId xmlns:a16="http://schemas.microsoft.com/office/drawing/2014/main" id="{6F80BC3E-B981-571C-7CFD-F6A3D979FC28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;p3">
              <a:extLst>
                <a:ext uri="{FF2B5EF4-FFF2-40B4-BE49-F238E27FC236}">
                  <a16:creationId xmlns:a16="http://schemas.microsoft.com/office/drawing/2014/main" id="{314B70D0-7485-4969-4FD9-26AB73C058E1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77;p3">
              <a:extLst>
                <a:ext uri="{FF2B5EF4-FFF2-40B4-BE49-F238E27FC236}">
                  <a16:creationId xmlns:a16="http://schemas.microsoft.com/office/drawing/2014/main" id="{0FF2944B-B174-4A78-F8E1-AC56146274B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8;p3">
              <a:extLst>
                <a:ext uri="{FF2B5EF4-FFF2-40B4-BE49-F238E27FC236}">
                  <a16:creationId xmlns:a16="http://schemas.microsoft.com/office/drawing/2014/main" id="{63B85F1A-F03D-2618-2439-6415E6DC70B4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178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EE7D5-EF86-D10D-2FAE-1259AB6A5C14}"/>
              </a:ext>
            </a:extLst>
          </p:cNvPr>
          <p:cNvSpPr txBox="1"/>
          <p:nvPr/>
        </p:nvSpPr>
        <p:spPr>
          <a:xfrm>
            <a:off x="503771" y="671066"/>
            <a:ext cx="10193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Крок 2 — копіювання всіх елементів зі старого масиву в новий:</a:t>
            </a:r>
            <a:endParaRPr lang="uk-UA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A6745-78ED-F33D-FE63-650476069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224" y="1132731"/>
            <a:ext cx="6798102" cy="5183350"/>
          </a:xfrm>
          <a:prstGeom prst="rect">
            <a:avLst/>
          </a:prstGeom>
        </p:spPr>
      </p:pic>
      <p:grpSp>
        <p:nvGrpSpPr>
          <p:cNvPr id="3" name="Google Shape;154;p3">
            <a:extLst>
              <a:ext uri="{FF2B5EF4-FFF2-40B4-BE49-F238E27FC236}">
                <a16:creationId xmlns:a16="http://schemas.microsoft.com/office/drawing/2014/main" id="{3F104EFA-32DB-8A7C-13E9-2383657935D7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5" name="Google Shape;156;p3">
              <a:extLst>
                <a:ext uri="{FF2B5EF4-FFF2-40B4-BE49-F238E27FC236}">
                  <a16:creationId xmlns:a16="http://schemas.microsoft.com/office/drawing/2014/main" id="{3A9B29F1-0718-BB3A-D013-E6614BAB30D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7;p3">
              <a:extLst>
                <a:ext uri="{FF2B5EF4-FFF2-40B4-BE49-F238E27FC236}">
                  <a16:creationId xmlns:a16="http://schemas.microsoft.com/office/drawing/2014/main" id="{6DEDF4D4-524D-D956-2D42-2DADA3B6336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8;p3">
              <a:extLst>
                <a:ext uri="{FF2B5EF4-FFF2-40B4-BE49-F238E27FC236}">
                  <a16:creationId xmlns:a16="http://schemas.microsoft.com/office/drawing/2014/main" id="{24917F43-8C7B-8CAA-1859-DA3B20D95D7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FFB363A8-E35B-F57A-B5FB-F9156A13D98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A8715106-A551-E889-1363-BA80ED38F59D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2" name="Google Shape;161;p3">
                <a:extLst>
                  <a:ext uri="{FF2B5EF4-FFF2-40B4-BE49-F238E27FC236}">
                    <a16:creationId xmlns:a16="http://schemas.microsoft.com/office/drawing/2014/main" id="{D4C45757-5DA2-DCBE-0BA6-60776B369ECD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62;p3">
                <a:extLst>
                  <a:ext uri="{FF2B5EF4-FFF2-40B4-BE49-F238E27FC236}">
                    <a16:creationId xmlns:a16="http://schemas.microsoft.com/office/drawing/2014/main" id="{25507D61-1E4F-A5FD-A3EA-FFA005B49763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6" name="Google Shape;163;p3">
                  <a:extLst>
                    <a:ext uri="{FF2B5EF4-FFF2-40B4-BE49-F238E27FC236}">
                      <a16:creationId xmlns:a16="http://schemas.microsoft.com/office/drawing/2014/main" id="{D44C7C3B-2C2E-8A74-09D1-7A3DB41EC53E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164;p3">
                  <a:extLst>
                    <a:ext uri="{FF2B5EF4-FFF2-40B4-BE49-F238E27FC236}">
                      <a16:creationId xmlns:a16="http://schemas.microsoft.com/office/drawing/2014/main" id="{11CEF8CB-3951-D7F4-9E15-EB135D4E569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" name="Google Shape;165;p3">
                <a:extLst>
                  <a:ext uri="{FF2B5EF4-FFF2-40B4-BE49-F238E27FC236}">
                    <a16:creationId xmlns:a16="http://schemas.microsoft.com/office/drawing/2014/main" id="{0D161A56-BFAB-5050-FC8F-220D0F7000FD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oogle Shape;166;p3">
                <a:extLst>
                  <a:ext uri="{FF2B5EF4-FFF2-40B4-BE49-F238E27FC236}">
                    <a16:creationId xmlns:a16="http://schemas.microsoft.com/office/drawing/2014/main" id="{1024C6A0-2F9A-0BAF-AF9E-9044E30B25D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18D13ACE-B6FB-F24F-C89E-11A1C6A0FB96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F574AB4F-2D23-DD8C-E971-2887980E54BB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FF932AF8-99D4-6318-9107-DCABDBE0D5B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EC85637C-FC53-9CE4-1AF4-565F1045A338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F1BF2B3E-C874-AC81-C28A-47D6DAA51D3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EDC36031-6876-83F0-E6CD-D141F837E0A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">
              <a:extLst>
                <a:ext uri="{FF2B5EF4-FFF2-40B4-BE49-F238E27FC236}">
                  <a16:creationId xmlns:a16="http://schemas.microsoft.com/office/drawing/2014/main" id="{28C49F9B-6BBF-9CE1-D4A6-9F4CA6C0300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4;p3">
              <a:extLst>
                <a:ext uri="{FF2B5EF4-FFF2-40B4-BE49-F238E27FC236}">
                  <a16:creationId xmlns:a16="http://schemas.microsoft.com/office/drawing/2014/main" id="{B398CC86-58C7-E7B8-4CBD-9DEBC9A93B4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5;p3">
              <a:extLst>
                <a:ext uri="{FF2B5EF4-FFF2-40B4-BE49-F238E27FC236}">
                  <a16:creationId xmlns:a16="http://schemas.microsoft.com/office/drawing/2014/main" id="{69ED9AEA-7515-D95C-9D1B-05DCFDB2C250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;p3">
              <a:extLst>
                <a:ext uri="{FF2B5EF4-FFF2-40B4-BE49-F238E27FC236}">
                  <a16:creationId xmlns:a16="http://schemas.microsoft.com/office/drawing/2014/main" id="{F7CAF1DF-0237-4EF2-FD9E-5F9F38127E5F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77;p3">
              <a:extLst>
                <a:ext uri="{FF2B5EF4-FFF2-40B4-BE49-F238E27FC236}">
                  <a16:creationId xmlns:a16="http://schemas.microsoft.com/office/drawing/2014/main" id="{8F26CD96-406F-92A6-F878-22BB1D3A58E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8;p3">
              <a:extLst>
                <a:ext uri="{FF2B5EF4-FFF2-40B4-BE49-F238E27FC236}">
                  <a16:creationId xmlns:a16="http://schemas.microsoft.com/office/drawing/2014/main" id="{D4E0CDDA-9F55-75C4-13C5-55A13447428F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508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EE7D5-EF86-D10D-2FAE-1259AB6A5C14}"/>
              </a:ext>
            </a:extLst>
          </p:cNvPr>
          <p:cNvSpPr txBox="1"/>
          <p:nvPr/>
        </p:nvSpPr>
        <p:spPr>
          <a:xfrm>
            <a:off x="503771" y="671066"/>
            <a:ext cx="101934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Крок 3 — заміна масиву (змінення посилання на масив усередині об'єкта </a:t>
            </a:r>
            <a:r>
              <a:rPr lang="en-US" sz="2000" dirty="0" err="1"/>
              <a:t>ArrayList</a:t>
            </a:r>
            <a:r>
              <a:rPr lang="en-US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):</a:t>
            </a:r>
            <a:endParaRPr lang="uk-UA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1A462-BE20-60B4-B3E9-6EC5E5E7E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922" y="1071176"/>
            <a:ext cx="6687069" cy="5091473"/>
          </a:xfrm>
          <a:prstGeom prst="rect">
            <a:avLst/>
          </a:prstGeom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23B025CB-9452-D3E7-A2AF-18444EF3DAE3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5" name="Google Shape;156;p3">
              <a:extLst>
                <a:ext uri="{FF2B5EF4-FFF2-40B4-BE49-F238E27FC236}">
                  <a16:creationId xmlns:a16="http://schemas.microsoft.com/office/drawing/2014/main" id="{A6D4DB2E-E075-4809-CCC0-E062334F9E7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7;p3">
              <a:extLst>
                <a:ext uri="{FF2B5EF4-FFF2-40B4-BE49-F238E27FC236}">
                  <a16:creationId xmlns:a16="http://schemas.microsoft.com/office/drawing/2014/main" id="{0ED1D994-7D7F-C69C-64DB-BEE98B10E15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8;p3">
              <a:extLst>
                <a:ext uri="{FF2B5EF4-FFF2-40B4-BE49-F238E27FC236}">
                  <a16:creationId xmlns:a16="http://schemas.microsoft.com/office/drawing/2014/main" id="{1A04360D-6A5E-2AFE-00D1-709531506E7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E7577FA3-8293-C0A7-C12C-8B0665DA540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C61708CF-F327-6387-385B-C37D6D443A43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2" name="Google Shape;161;p3">
                <a:extLst>
                  <a:ext uri="{FF2B5EF4-FFF2-40B4-BE49-F238E27FC236}">
                    <a16:creationId xmlns:a16="http://schemas.microsoft.com/office/drawing/2014/main" id="{15386B9A-BBF3-D0C8-6FAE-2C15EA0F2DF6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62;p3">
                <a:extLst>
                  <a:ext uri="{FF2B5EF4-FFF2-40B4-BE49-F238E27FC236}">
                    <a16:creationId xmlns:a16="http://schemas.microsoft.com/office/drawing/2014/main" id="{AEDE989C-5735-9913-5514-5B9A322823F7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6" name="Google Shape;163;p3">
                  <a:extLst>
                    <a:ext uri="{FF2B5EF4-FFF2-40B4-BE49-F238E27FC236}">
                      <a16:creationId xmlns:a16="http://schemas.microsoft.com/office/drawing/2014/main" id="{96865F78-C90C-FEE7-8A81-340F8331630C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164;p3">
                  <a:extLst>
                    <a:ext uri="{FF2B5EF4-FFF2-40B4-BE49-F238E27FC236}">
                      <a16:creationId xmlns:a16="http://schemas.microsoft.com/office/drawing/2014/main" id="{531C88A7-148E-BF79-3416-C7FCF3EAC39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" name="Google Shape;165;p3">
                <a:extLst>
                  <a:ext uri="{FF2B5EF4-FFF2-40B4-BE49-F238E27FC236}">
                    <a16:creationId xmlns:a16="http://schemas.microsoft.com/office/drawing/2014/main" id="{710A2BD5-6C64-C18D-F02C-718016A85F33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oogle Shape;166;p3">
                <a:extLst>
                  <a:ext uri="{FF2B5EF4-FFF2-40B4-BE49-F238E27FC236}">
                    <a16:creationId xmlns:a16="http://schemas.microsoft.com/office/drawing/2014/main" id="{0693DC6C-988B-A7B0-ED9C-D0AB9C5E98E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55E3FEAB-0352-FC9B-EE8F-36C55C1D321E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C54F3B98-E834-BAB9-5BEB-D7B5D59DEB74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B0311BC4-F03B-15B5-CF6A-F89026DFB41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99277F73-CFC9-39A5-A64B-F129821BF154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1F56F732-B79A-3212-7D40-59507463E17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9DF15792-7D84-13D5-831B-507545E9A9C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">
              <a:extLst>
                <a:ext uri="{FF2B5EF4-FFF2-40B4-BE49-F238E27FC236}">
                  <a16:creationId xmlns:a16="http://schemas.microsoft.com/office/drawing/2014/main" id="{BF3D976A-EFCA-9E06-34E4-77506C5042D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4;p3">
              <a:extLst>
                <a:ext uri="{FF2B5EF4-FFF2-40B4-BE49-F238E27FC236}">
                  <a16:creationId xmlns:a16="http://schemas.microsoft.com/office/drawing/2014/main" id="{62EDDF69-48C3-41B3-18F7-4543A53C37E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5;p3">
              <a:extLst>
                <a:ext uri="{FF2B5EF4-FFF2-40B4-BE49-F238E27FC236}">
                  <a16:creationId xmlns:a16="http://schemas.microsoft.com/office/drawing/2014/main" id="{11BB1720-9637-13A0-F86B-6B8E57C6E796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;p3">
              <a:extLst>
                <a:ext uri="{FF2B5EF4-FFF2-40B4-BE49-F238E27FC236}">
                  <a16:creationId xmlns:a16="http://schemas.microsoft.com/office/drawing/2014/main" id="{1765EC6A-1E6E-EBE2-C382-4DBDFB174F23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77;p3">
              <a:extLst>
                <a:ext uri="{FF2B5EF4-FFF2-40B4-BE49-F238E27FC236}">
                  <a16:creationId xmlns:a16="http://schemas.microsoft.com/office/drawing/2014/main" id="{368CAF50-662A-7E53-52CB-6BAFA876A7B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8;p3">
              <a:extLst>
                <a:ext uri="{FF2B5EF4-FFF2-40B4-BE49-F238E27FC236}">
                  <a16:creationId xmlns:a16="http://schemas.microsoft.com/office/drawing/2014/main" id="{896C78D4-D015-B795-F8E8-E2C8B14801A3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76220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EE7D5-EF86-D10D-2FAE-1259AB6A5C14}"/>
              </a:ext>
            </a:extLst>
          </p:cNvPr>
          <p:cNvSpPr txBox="1"/>
          <p:nvPr/>
        </p:nvSpPr>
        <p:spPr>
          <a:xfrm>
            <a:off x="503771" y="671066"/>
            <a:ext cx="10193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Крок 4 — додавання нового числа:</a:t>
            </a:r>
            <a:endParaRPr lang="uk-UA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F1A0A-FC4E-3E18-C1F9-5B62B2020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6862" y="1125289"/>
            <a:ext cx="6871570" cy="5246480"/>
          </a:xfrm>
          <a:prstGeom prst="rect">
            <a:avLst/>
          </a:prstGeom>
        </p:spPr>
      </p:pic>
      <p:grpSp>
        <p:nvGrpSpPr>
          <p:cNvPr id="3" name="Google Shape;154;p3">
            <a:extLst>
              <a:ext uri="{FF2B5EF4-FFF2-40B4-BE49-F238E27FC236}">
                <a16:creationId xmlns:a16="http://schemas.microsoft.com/office/drawing/2014/main" id="{0D9D3406-5805-F541-84BF-FF5AFB60D5C2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5" name="Google Shape;156;p3">
              <a:extLst>
                <a:ext uri="{FF2B5EF4-FFF2-40B4-BE49-F238E27FC236}">
                  <a16:creationId xmlns:a16="http://schemas.microsoft.com/office/drawing/2014/main" id="{B0FDF321-8691-5F67-7934-0837E29B4D3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7;p3">
              <a:extLst>
                <a:ext uri="{FF2B5EF4-FFF2-40B4-BE49-F238E27FC236}">
                  <a16:creationId xmlns:a16="http://schemas.microsoft.com/office/drawing/2014/main" id="{0E3AD9C4-0F5B-1171-74F1-82E9811E9BC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8;p3">
              <a:extLst>
                <a:ext uri="{FF2B5EF4-FFF2-40B4-BE49-F238E27FC236}">
                  <a16:creationId xmlns:a16="http://schemas.microsoft.com/office/drawing/2014/main" id="{FB6497AF-D78F-A4F3-0E8E-6A0FB7FCD7A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276CA235-CDC7-FE81-6DAB-546064870B6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B2F3C802-2F5D-6F71-EA1A-F3DD8257DA35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2" name="Google Shape;161;p3">
                <a:extLst>
                  <a:ext uri="{FF2B5EF4-FFF2-40B4-BE49-F238E27FC236}">
                    <a16:creationId xmlns:a16="http://schemas.microsoft.com/office/drawing/2014/main" id="{966D4FEE-B9B7-1062-211B-571201C7F799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62;p3">
                <a:extLst>
                  <a:ext uri="{FF2B5EF4-FFF2-40B4-BE49-F238E27FC236}">
                    <a16:creationId xmlns:a16="http://schemas.microsoft.com/office/drawing/2014/main" id="{34E7207D-AD5E-D8D1-18E6-16A5CE20DD59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6" name="Google Shape;163;p3">
                  <a:extLst>
                    <a:ext uri="{FF2B5EF4-FFF2-40B4-BE49-F238E27FC236}">
                      <a16:creationId xmlns:a16="http://schemas.microsoft.com/office/drawing/2014/main" id="{0DE36F67-A9AB-09CE-F135-6C567CAF5F86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164;p3">
                  <a:extLst>
                    <a:ext uri="{FF2B5EF4-FFF2-40B4-BE49-F238E27FC236}">
                      <a16:creationId xmlns:a16="http://schemas.microsoft.com/office/drawing/2014/main" id="{06DBAF63-9B5F-4946-9906-2231E2A81FA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" name="Google Shape;165;p3">
                <a:extLst>
                  <a:ext uri="{FF2B5EF4-FFF2-40B4-BE49-F238E27FC236}">
                    <a16:creationId xmlns:a16="http://schemas.microsoft.com/office/drawing/2014/main" id="{91DFC607-9795-5D1E-214F-B8BA558AF278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oogle Shape;166;p3">
                <a:extLst>
                  <a:ext uri="{FF2B5EF4-FFF2-40B4-BE49-F238E27FC236}">
                    <a16:creationId xmlns:a16="http://schemas.microsoft.com/office/drawing/2014/main" id="{4FB842DA-E92F-F9C8-C705-EC8916AC531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042D470F-F21D-6698-0FEA-BAF765CBDAF3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F3852FD1-16D4-B4C9-3B62-F8C164522326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D5B4F4E0-3CAA-4579-8BB5-C4190A75B4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6CD58FAF-7B93-41E9-B64B-D4440480AC0A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30C964CF-E6EB-05F0-D02A-AA82FE3C1DA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4E0779B4-4F56-50D2-A3DD-25C09D0065C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">
              <a:extLst>
                <a:ext uri="{FF2B5EF4-FFF2-40B4-BE49-F238E27FC236}">
                  <a16:creationId xmlns:a16="http://schemas.microsoft.com/office/drawing/2014/main" id="{A865245F-170F-EF4E-4CCE-761A13E444E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4;p3">
              <a:extLst>
                <a:ext uri="{FF2B5EF4-FFF2-40B4-BE49-F238E27FC236}">
                  <a16:creationId xmlns:a16="http://schemas.microsoft.com/office/drawing/2014/main" id="{38745E54-FB76-562C-3E21-3703EA90107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5;p3">
              <a:extLst>
                <a:ext uri="{FF2B5EF4-FFF2-40B4-BE49-F238E27FC236}">
                  <a16:creationId xmlns:a16="http://schemas.microsoft.com/office/drawing/2014/main" id="{E30A284C-64C7-FE8C-CC2D-AAA59764D98F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;p3">
              <a:extLst>
                <a:ext uri="{FF2B5EF4-FFF2-40B4-BE49-F238E27FC236}">
                  <a16:creationId xmlns:a16="http://schemas.microsoft.com/office/drawing/2014/main" id="{0566FB3A-5394-CAFE-BEDB-3BE2D6D29BF6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77;p3">
              <a:extLst>
                <a:ext uri="{FF2B5EF4-FFF2-40B4-BE49-F238E27FC236}">
                  <a16:creationId xmlns:a16="http://schemas.microsoft.com/office/drawing/2014/main" id="{EB2CA12A-2998-CE8D-1EFD-1A01F009D79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8;p3">
              <a:extLst>
                <a:ext uri="{FF2B5EF4-FFF2-40B4-BE49-F238E27FC236}">
                  <a16:creationId xmlns:a16="http://schemas.microsoft.com/office/drawing/2014/main" id="{4670370C-79B2-0F81-234C-6C072CD66AF6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598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B69C61-1F6F-1A93-969B-5CE884817978}"/>
              </a:ext>
            </a:extLst>
          </p:cNvPr>
          <p:cNvSpPr txBox="1"/>
          <p:nvPr/>
        </p:nvSpPr>
        <p:spPr>
          <a:xfrm>
            <a:off x="291961" y="637094"/>
            <a:ext cx="11106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Додавання елемента в середину (або в початок) списку</a:t>
            </a:r>
            <a:r>
              <a:rPr lang="en-US" sz="2400" b="1" dirty="0">
                <a:solidFill>
                  <a:srgbClr val="151F33"/>
                </a:solidFill>
                <a:latin typeface="Arial" panose="020B0604020202020204" pitchFamily="34" charset="0"/>
              </a:rPr>
              <a:t>.</a:t>
            </a:r>
            <a:endParaRPr lang="uk-UA" sz="2400" b="1" i="0" dirty="0">
              <a:solidFill>
                <a:srgbClr val="151F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42C65-0A6A-6E3F-784C-0DE6C1FF605E}"/>
              </a:ext>
            </a:extLst>
          </p:cNvPr>
          <p:cNvSpPr txBox="1"/>
          <p:nvPr/>
        </p:nvSpPr>
        <p:spPr>
          <a:xfrm>
            <a:off x="328965" y="1180580"/>
            <a:ext cx="6670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Припустімо, у нас є список з 11 елементів:</a:t>
            </a:r>
            <a:endParaRPr lang="uk-UA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B3C8F2-9808-7B4F-E75D-F7B8E5D0C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2793" y="1191866"/>
            <a:ext cx="6416501" cy="3735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91A07D-6E12-BB83-CBC8-1BA6E1188DBD}"/>
              </a:ext>
            </a:extLst>
          </p:cNvPr>
          <p:cNvSpPr txBox="1"/>
          <p:nvPr/>
        </p:nvSpPr>
        <p:spPr>
          <a:xfrm>
            <a:off x="251885" y="2057077"/>
            <a:ext cx="4933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Ми хочемо вставити число 10 000 у список на позицію з номером 5. Для цього потрібно лише виконати команду:</a:t>
            </a:r>
            <a:endParaRPr lang="uk-UA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01AFD5-A6FB-F2B2-4CC9-D662A162F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88" y="3006629"/>
            <a:ext cx="4203700" cy="1371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C13176-191E-373B-A187-BE52BC067A9B}"/>
              </a:ext>
            </a:extLst>
          </p:cNvPr>
          <p:cNvSpPr txBox="1"/>
          <p:nvPr/>
        </p:nvSpPr>
        <p:spPr>
          <a:xfrm>
            <a:off x="345988" y="5393964"/>
            <a:ext cx="11196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де </a:t>
            </a:r>
            <a:r>
              <a:rPr lang="en-US" sz="1800" dirty="0">
                <a:solidFill>
                  <a:srgbClr val="008000"/>
                </a:solidFill>
                <a:effectLst/>
              </a:rPr>
              <a:t>list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 —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це змінна типу </a:t>
            </a:r>
            <a:r>
              <a:rPr lang="en-US" sz="1800" dirty="0" err="1"/>
              <a:t>ArrayList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метод </a:t>
            </a:r>
            <a:r>
              <a:rPr lang="en-US" sz="1800" dirty="0">
                <a:solidFill>
                  <a:srgbClr val="FF0000"/>
                </a:solidFill>
                <a:effectLst/>
              </a:rPr>
              <a:t>add</a:t>
            </a:r>
            <a:r>
              <a:rPr lang="en-US" sz="1800" dirty="0"/>
              <a:t>(int index, </a:t>
            </a:r>
            <a:r>
              <a:rPr lang="uk-UA" sz="1800" dirty="0"/>
              <a:t>тип </a:t>
            </a:r>
            <a:r>
              <a:rPr lang="en-US" sz="1800" dirty="0"/>
              <a:t>value)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додає значення 10 000 на позицію 5 у списку.</a:t>
            </a:r>
            <a:endParaRPr lang="uk-UA" sz="1800" dirty="0"/>
          </a:p>
        </p:txBody>
      </p:sp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0CB824C8-C66E-9AE7-7C82-AE8058ADE320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C0710C67-22D5-EA6F-A1BE-4DB6F699A0F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FEE8DD09-797F-F155-834C-7280ADF7309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8;p3">
              <a:extLst>
                <a:ext uri="{FF2B5EF4-FFF2-40B4-BE49-F238E27FC236}">
                  <a16:creationId xmlns:a16="http://schemas.microsoft.com/office/drawing/2014/main" id="{09277B7C-CBB9-5F59-C1F0-58F25A91451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59;p3">
              <a:extLst>
                <a:ext uri="{FF2B5EF4-FFF2-40B4-BE49-F238E27FC236}">
                  <a16:creationId xmlns:a16="http://schemas.microsoft.com/office/drawing/2014/main" id="{C8B4CC14-AAB7-A0AF-E81F-5E5E1C8C94C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60;p3">
              <a:extLst>
                <a:ext uri="{FF2B5EF4-FFF2-40B4-BE49-F238E27FC236}">
                  <a16:creationId xmlns:a16="http://schemas.microsoft.com/office/drawing/2014/main" id="{E91D0EB7-8C35-63CE-E56C-BAD4048D5055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6" name="Google Shape;161;p3">
                <a:extLst>
                  <a:ext uri="{FF2B5EF4-FFF2-40B4-BE49-F238E27FC236}">
                    <a16:creationId xmlns:a16="http://schemas.microsoft.com/office/drawing/2014/main" id="{3BDB55DC-C0D0-5AD1-DDAC-B931F2B4CEE2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" name="Google Shape;162;p3">
                <a:extLst>
                  <a:ext uri="{FF2B5EF4-FFF2-40B4-BE49-F238E27FC236}">
                    <a16:creationId xmlns:a16="http://schemas.microsoft.com/office/drawing/2014/main" id="{16E2282F-11BA-2B1B-C319-993E214584AD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30" name="Google Shape;163;p3">
                  <a:extLst>
                    <a:ext uri="{FF2B5EF4-FFF2-40B4-BE49-F238E27FC236}">
                      <a16:creationId xmlns:a16="http://schemas.microsoft.com/office/drawing/2014/main" id="{776380AE-D00C-BFE5-D2CB-EEE4F170D404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1" name="Google Shape;164;p3">
                  <a:extLst>
                    <a:ext uri="{FF2B5EF4-FFF2-40B4-BE49-F238E27FC236}">
                      <a16:creationId xmlns:a16="http://schemas.microsoft.com/office/drawing/2014/main" id="{698D060E-BE86-279C-3DA0-C6AF896207C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8" name="Google Shape;165;p3">
                <a:extLst>
                  <a:ext uri="{FF2B5EF4-FFF2-40B4-BE49-F238E27FC236}">
                    <a16:creationId xmlns:a16="http://schemas.microsoft.com/office/drawing/2014/main" id="{17EA170C-6D47-5EA5-6C1E-4E5CEE2E5E33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" name="Google Shape;166;p3">
                <a:extLst>
                  <a:ext uri="{FF2B5EF4-FFF2-40B4-BE49-F238E27FC236}">
                    <a16:creationId xmlns:a16="http://schemas.microsoft.com/office/drawing/2014/main" id="{72FA1BFA-BF4B-7FB4-F994-967356EE80C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67;p3">
              <a:extLst>
                <a:ext uri="{FF2B5EF4-FFF2-40B4-BE49-F238E27FC236}">
                  <a16:creationId xmlns:a16="http://schemas.microsoft.com/office/drawing/2014/main" id="{76135947-84A5-5FEC-8E5B-C10E779568CF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8;p3">
              <a:extLst>
                <a:ext uri="{FF2B5EF4-FFF2-40B4-BE49-F238E27FC236}">
                  <a16:creationId xmlns:a16="http://schemas.microsoft.com/office/drawing/2014/main" id="{6F9E4E66-4EB9-80B7-C689-8F9CE95A7D96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169;p3">
              <a:extLst>
                <a:ext uri="{FF2B5EF4-FFF2-40B4-BE49-F238E27FC236}">
                  <a16:creationId xmlns:a16="http://schemas.microsoft.com/office/drawing/2014/main" id="{702569BF-31CF-529C-7C55-6DD044417B9C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70;p3">
              <a:extLst>
                <a:ext uri="{FF2B5EF4-FFF2-40B4-BE49-F238E27FC236}">
                  <a16:creationId xmlns:a16="http://schemas.microsoft.com/office/drawing/2014/main" id="{A99E8258-75A4-088B-984B-615FB2B81279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" name="Google Shape;171;p3">
              <a:extLst>
                <a:ext uri="{FF2B5EF4-FFF2-40B4-BE49-F238E27FC236}">
                  <a16:creationId xmlns:a16="http://schemas.microsoft.com/office/drawing/2014/main" id="{67B2F135-95C7-3EF3-18CA-3962E84644F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2;p3">
              <a:extLst>
                <a:ext uri="{FF2B5EF4-FFF2-40B4-BE49-F238E27FC236}">
                  <a16:creationId xmlns:a16="http://schemas.microsoft.com/office/drawing/2014/main" id="{5B9B81D3-6FEB-1E7F-CA17-99C34C3968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3;p3">
              <a:extLst>
                <a:ext uri="{FF2B5EF4-FFF2-40B4-BE49-F238E27FC236}">
                  <a16:creationId xmlns:a16="http://schemas.microsoft.com/office/drawing/2014/main" id="{EAEAED61-77D2-8192-3149-E72396CAA94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74;p3">
              <a:extLst>
                <a:ext uri="{FF2B5EF4-FFF2-40B4-BE49-F238E27FC236}">
                  <a16:creationId xmlns:a16="http://schemas.microsoft.com/office/drawing/2014/main" id="{CD643305-0EB0-381C-2B60-46A9C8745C0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75;p3">
              <a:extLst>
                <a:ext uri="{FF2B5EF4-FFF2-40B4-BE49-F238E27FC236}">
                  <a16:creationId xmlns:a16="http://schemas.microsoft.com/office/drawing/2014/main" id="{5A8D925D-CF20-4A10-F43B-26702A644DB6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76;p3">
              <a:extLst>
                <a:ext uri="{FF2B5EF4-FFF2-40B4-BE49-F238E27FC236}">
                  <a16:creationId xmlns:a16="http://schemas.microsoft.com/office/drawing/2014/main" id="{DFEDC679-8F0B-6342-C91E-2553061900BF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" name="Google Shape;177;p3">
              <a:extLst>
                <a:ext uri="{FF2B5EF4-FFF2-40B4-BE49-F238E27FC236}">
                  <a16:creationId xmlns:a16="http://schemas.microsoft.com/office/drawing/2014/main" id="{327DF614-32EE-BCA1-8462-4BC7FB695386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78;p3">
              <a:extLst>
                <a:ext uri="{FF2B5EF4-FFF2-40B4-BE49-F238E27FC236}">
                  <a16:creationId xmlns:a16="http://schemas.microsoft.com/office/drawing/2014/main" id="{82427DB8-F73B-6608-D642-3CCCF9A2AFB5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0919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F5A0DC-FC0B-4EE9-6D3F-B328FF575ACD}"/>
              </a:ext>
            </a:extLst>
          </p:cNvPr>
          <p:cNvSpPr txBox="1"/>
          <p:nvPr/>
        </p:nvSpPr>
        <p:spPr>
          <a:xfrm>
            <a:off x="345988" y="685918"/>
            <a:ext cx="6670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0" i="1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От що в цьому разі відбудеться в методі </a:t>
            </a:r>
            <a:r>
              <a:rPr lang="en-US" sz="2000" i="1" dirty="0"/>
              <a:t>add()</a:t>
            </a:r>
            <a:r>
              <a:rPr lang="en-US" sz="2000" b="0" i="1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:</a:t>
            </a:r>
            <a:endParaRPr lang="uk-UA" sz="20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0DE0EC-3211-2232-EDC1-797FE3A966F6}"/>
              </a:ext>
            </a:extLst>
          </p:cNvPr>
          <p:cNvSpPr txBox="1"/>
          <p:nvPr/>
        </p:nvSpPr>
        <p:spPr>
          <a:xfrm>
            <a:off x="427721" y="1285037"/>
            <a:ext cx="54845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Крок 1: усі елементи масиву починаючи з 5-го буде </a:t>
            </a:r>
            <a:r>
              <a:rPr lang="uk-UA" sz="1800" b="0" i="0" dirty="0" err="1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зсунуто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 (скопійовано) на 1 елемент у напрямку кінця масиву:</a:t>
            </a:r>
            <a:endParaRPr lang="uk-UA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3421C-F966-0492-AA38-416406E75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693" y="587009"/>
            <a:ext cx="4506936" cy="28646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DB02B9-247B-5128-0997-6B4B8B09BB42}"/>
              </a:ext>
            </a:extLst>
          </p:cNvPr>
          <p:cNvSpPr txBox="1"/>
          <p:nvPr/>
        </p:nvSpPr>
        <p:spPr>
          <a:xfrm>
            <a:off x="444744" y="4326074"/>
            <a:ext cx="6670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Крок 2: записуємо в 5-у комірку значення 10 000:</a:t>
            </a:r>
            <a:endParaRPr lang="uk-UA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C6089-2156-63FC-B6B2-773C352F2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2693" y="3440771"/>
            <a:ext cx="4506936" cy="2897315"/>
          </a:xfrm>
          <a:prstGeom prst="rect">
            <a:avLst/>
          </a:prstGeom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91FCD838-5AE7-AEC3-C721-93B420B01117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5" name="Google Shape;156;p3">
              <a:extLst>
                <a:ext uri="{FF2B5EF4-FFF2-40B4-BE49-F238E27FC236}">
                  <a16:creationId xmlns:a16="http://schemas.microsoft.com/office/drawing/2014/main" id="{1690F7B6-2685-365F-813E-07F9AF1AAAB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7;p3">
              <a:extLst>
                <a:ext uri="{FF2B5EF4-FFF2-40B4-BE49-F238E27FC236}">
                  <a16:creationId xmlns:a16="http://schemas.microsoft.com/office/drawing/2014/main" id="{C3FD69F5-9FAC-334C-2B51-2121E57EBE8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8;p3">
              <a:extLst>
                <a:ext uri="{FF2B5EF4-FFF2-40B4-BE49-F238E27FC236}">
                  <a16:creationId xmlns:a16="http://schemas.microsoft.com/office/drawing/2014/main" id="{ED90084D-C6E4-C545-12BE-34FCE3C24D1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AFFD192A-5131-4CAA-C948-A545FFCD0D2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160;p3">
              <a:extLst>
                <a:ext uri="{FF2B5EF4-FFF2-40B4-BE49-F238E27FC236}">
                  <a16:creationId xmlns:a16="http://schemas.microsoft.com/office/drawing/2014/main" id="{C4C2EA20-069C-8B3C-0901-02B4026B2B29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5" name="Google Shape;161;p3">
                <a:extLst>
                  <a:ext uri="{FF2B5EF4-FFF2-40B4-BE49-F238E27FC236}">
                    <a16:creationId xmlns:a16="http://schemas.microsoft.com/office/drawing/2014/main" id="{84772729-4699-4D69-670D-3A0445A3C2A4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" name="Google Shape;162;p3">
                <a:extLst>
                  <a:ext uri="{FF2B5EF4-FFF2-40B4-BE49-F238E27FC236}">
                    <a16:creationId xmlns:a16="http://schemas.microsoft.com/office/drawing/2014/main" id="{155EF24C-6895-5373-FF70-95F6238DAC6C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9" name="Google Shape;163;p3">
                  <a:extLst>
                    <a:ext uri="{FF2B5EF4-FFF2-40B4-BE49-F238E27FC236}">
                      <a16:creationId xmlns:a16="http://schemas.microsoft.com/office/drawing/2014/main" id="{D3469941-F822-A8E9-3EBE-F1589DD89A54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" name="Google Shape;164;p3">
                  <a:extLst>
                    <a:ext uri="{FF2B5EF4-FFF2-40B4-BE49-F238E27FC236}">
                      <a16:creationId xmlns:a16="http://schemas.microsoft.com/office/drawing/2014/main" id="{24694CF7-2DA9-2ACB-1E25-E368A8642C9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7" name="Google Shape;165;p3">
                <a:extLst>
                  <a:ext uri="{FF2B5EF4-FFF2-40B4-BE49-F238E27FC236}">
                    <a16:creationId xmlns:a16="http://schemas.microsoft.com/office/drawing/2014/main" id="{7D361697-F034-385A-FB51-6299F08BB584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" name="Google Shape;166;p3">
                <a:extLst>
                  <a:ext uri="{FF2B5EF4-FFF2-40B4-BE49-F238E27FC236}">
                    <a16:creationId xmlns:a16="http://schemas.microsoft.com/office/drawing/2014/main" id="{9F07A96F-2CD0-FC2B-1AF4-DC877D7BF05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" name="Google Shape;167;p3">
              <a:extLst>
                <a:ext uri="{FF2B5EF4-FFF2-40B4-BE49-F238E27FC236}">
                  <a16:creationId xmlns:a16="http://schemas.microsoft.com/office/drawing/2014/main" id="{9EA22D44-F90B-A427-C5B1-24C2CABCAB78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68;p3">
              <a:extLst>
                <a:ext uri="{FF2B5EF4-FFF2-40B4-BE49-F238E27FC236}">
                  <a16:creationId xmlns:a16="http://schemas.microsoft.com/office/drawing/2014/main" id="{9B7462FE-A0A0-B4ED-A01B-4F1E355E5561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69;p3">
              <a:extLst>
                <a:ext uri="{FF2B5EF4-FFF2-40B4-BE49-F238E27FC236}">
                  <a16:creationId xmlns:a16="http://schemas.microsoft.com/office/drawing/2014/main" id="{E6414B73-5B6A-0C43-F3F6-C4795797612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70;p3">
              <a:extLst>
                <a:ext uri="{FF2B5EF4-FFF2-40B4-BE49-F238E27FC236}">
                  <a16:creationId xmlns:a16="http://schemas.microsoft.com/office/drawing/2014/main" id="{D3E820CB-92D2-BCE4-BA3F-42B0CF9C0525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" name="Google Shape;171;p3">
              <a:extLst>
                <a:ext uri="{FF2B5EF4-FFF2-40B4-BE49-F238E27FC236}">
                  <a16:creationId xmlns:a16="http://schemas.microsoft.com/office/drawing/2014/main" id="{662CFBB4-7445-FE4E-B9F8-2B0D7F9AA47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2;p3">
              <a:extLst>
                <a:ext uri="{FF2B5EF4-FFF2-40B4-BE49-F238E27FC236}">
                  <a16:creationId xmlns:a16="http://schemas.microsoft.com/office/drawing/2014/main" id="{F3523A66-BD9D-2A15-B289-C296F1A2438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3;p3">
              <a:extLst>
                <a:ext uri="{FF2B5EF4-FFF2-40B4-BE49-F238E27FC236}">
                  <a16:creationId xmlns:a16="http://schemas.microsoft.com/office/drawing/2014/main" id="{8BA1E9DB-B583-4C7C-B283-924F768337C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4;p3">
              <a:extLst>
                <a:ext uri="{FF2B5EF4-FFF2-40B4-BE49-F238E27FC236}">
                  <a16:creationId xmlns:a16="http://schemas.microsoft.com/office/drawing/2014/main" id="{7DD54E7D-1315-341F-2EDA-7760D35975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5;p3">
              <a:extLst>
                <a:ext uri="{FF2B5EF4-FFF2-40B4-BE49-F238E27FC236}">
                  <a16:creationId xmlns:a16="http://schemas.microsoft.com/office/drawing/2014/main" id="{4CE837EE-0D69-7567-EB73-ADDC976E9FA9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76;p3">
              <a:extLst>
                <a:ext uri="{FF2B5EF4-FFF2-40B4-BE49-F238E27FC236}">
                  <a16:creationId xmlns:a16="http://schemas.microsoft.com/office/drawing/2014/main" id="{35D645EE-0D22-7D45-77E2-BF3772E8D0A5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77;p3">
              <a:extLst>
                <a:ext uri="{FF2B5EF4-FFF2-40B4-BE49-F238E27FC236}">
                  <a16:creationId xmlns:a16="http://schemas.microsoft.com/office/drawing/2014/main" id="{C8240EBB-E494-5E89-6CA7-6BAB6263F43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78;p3">
              <a:extLst>
                <a:ext uri="{FF2B5EF4-FFF2-40B4-BE49-F238E27FC236}">
                  <a16:creationId xmlns:a16="http://schemas.microsoft.com/office/drawing/2014/main" id="{12EAFFCE-5720-6D1E-253A-BC3595EB654A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0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7D4C78-136A-D9B1-D32F-931BA5D813BA}"/>
              </a:ext>
            </a:extLst>
          </p:cNvPr>
          <p:cNvSpPr txBox="1"/>
          <p:nvPr/>
        </p:nvSpPr>
        <p:spPr>
          <a:xfrm>
            <a:off x="647613" y="746304"/>
            <a:ext cx="66701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Видалення елемента зі списку</a:t>
            </a:r>
            <a:r>
              <a:rPr lang="en-US" sz="2400" b="1" dirty="0">
                <a:solidFill>
                  <a:srgbClr val="151F33"/>
                </a:solidFill>
                <a:latin typeface="Arial" panose="020B0604020202020204" pitchFamily="34" charset="0"/>
              </a:rPr>
              <a:t>.</a:t>
            </a:r>
            <a:endParaRPr lang="uk-UA" sz="2400" b="1" i="0" dirty="0">
              <a:solidFill>
                <a:srgbClr val="151F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646FA-8F45-9FE6-4325-622BB1BB08AF}"/>
              </a:ext>
            </a:extLst>
          </p:cNvPr>
          <p:cNvSpPr txBox="1"/>
          <p:nvPr/>
        </p:nvSpPr>
        <p:spPr>
          <a:xfrm>
            <a:off x="647613" y="1952481"/>
            <a:ext cx="10751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Операція видалення елемента зі списку аналогічна його додаванню, тільки процес зворотний.</a:t>
            </a:r>
            <a:endParaRPr lang="en-US" sz="1800" b="0" i="0" dirty="0">
              <a:solidFill>
                <a:srgbClr val="172B53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uk-UA" sz="1800" b="0" i="0" dirty="0">
              <a:solidFill>
                <a:srgbClr val="172B53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Давайте видалимо зі списку елемент із номером 3. Для цього потрібно виконати команду: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B5F911-183A-7FC1-6B5E-FE215E694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375" y="3129393"/>
            <a:ext cx="3479800" cy="1460500"/>
          </a:xfrm>
          <a:prstGeom prst="rect">
            <a:avLst/>
          </a:prstGeom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62294E49-AE6A-9D9B-7AC3-106F429A97F1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C3ECF24D-76A3-EB6D-26C6-175189DC93C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449F4420-BCD1-2B9C-F8FE-6E08EA18317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8;p3">
              <a:extLst>
                <a:ext uri="{FF2B5EF4-FFF2-40B4-BE49-F238E27FC236}">
                  <a16:creationId xmlns:a16="http://schemas.microsoft.com/office/drawing/2014/main" id="{2A896E73-3F53-4F93-CBF5-7654F402F79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49AF2C87-514A-22F1-0F09-5D0AF85D387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C4EB90DE-68E7-0457-4DBD-E1EEB605167D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3" name="Google Shape;161;p3">
                <a:extLst>
                  <a:ext uri="{FF2B5EF4-FFF2-40B4-BE49-F238E27FC236}">
                    <a16:creationId xmlns:a16="http://schemas.microsoft.com/office/drawing/2014/main" id="{9B8B330E-5543-5777-34AA-B91D487B0A74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" name="Google Shape;162;p3">
                <a:extLst>
                  <a:ext uri="{FF2B5EF4-FFF2-40B4-BE49-F238E27FC236}">
                    <a16:creationId xmlns:a16="http://schemas.microsoft.com/office/drawing/2014/main" id="{72248A22-5D5D-0FB7-4F47-369E4B077E7C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7" name="Google Shape;163;p3">
                  <a:extLst>
                    <a:ext uri="{FF2B5EF4-FFF2-40B4-BE49-F238E27FC236}">
                      <a16:creationId xmlns:a16="http://schemas.microsoft.com/office/drawing/2014/main" id="{42B66E52-ADB7-6A52-00AE-F27AD4BF068A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" name="Google Shape;164;p3">
                  <a:extLst>
                    <a:ext uri="{FF2B5EF4-FFF2-40B4-BE49-F238E27FC236}">
                      <a16:creationId xmlns:a16="http://schemas.microsoft.com/office/drawing/2014/main" id="{6EEDFDA9-2FC4-0A1D-4EF2-B4963DA9598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5" name="Google Shape;165;p3">
                <a:extLst>
                  <a:ext uri="{FF2B5EF4-FFF2-40B4-BE49-F238E27FC236}">
                    <a16:creationId xmlns:a16="http://schemas.microsoft.com/office/drawing/2014/main" id="{4A1185BA-5933-CB0F-0564-BE2BB5B4DDEB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166;p3">
                <a:extLst>
                  <a:ext uri="{FF2B5EF4-FFF2-40B4-BE49-F238E27FC236}">
                    <a16:creationId xmlns:a16="http://schemas.microsoft.com/office/drawing/2014/main" id="{E2AE63DE-670C-D886-4208-A3424BF7719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5831A6F1-2FA1-013E-7F6C-4542612ECA8B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7A6E996E-D3C2-B2F1-A7CF-75DD35517C67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1200B144-0CF8-190F-2887-B529F9010EB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00CF0749-1950-90B0-DB55-A42D50D7E0CC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DF38D141-2073-EA37-AC2A-16E5FC72DD1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8B583E10-BCD1-1BD4-4997-31DE8F820B7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3;p3">
              <a:extLst>
                <a:ext uri="{FF2B5EF4-FFF2-40B4-BE49-F238E27FC236}">
                  <a16:creationId xmlns:a16="http://schemas.microsoft.com/office/drawing/2014/main" id="{99E19A5A-F3B7-4FAE-CB6F-27A8F77E6B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4;p3">
              <a:extLst>
                <a:ext uri="{FF2B5EF4-FFF2-40B4-BE49-F238E27FC236}">
                  <a16:creationId xmlns:a16="http://schemas.microsoft.com/office/drawing/2014/main" id="{27121286-9986-A7DF-2EEC-00AC9242411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5;p3">
              <a:extLst>
                <a:ext uri="{FF2B5EF4-FFF2-40B4-BE49-F238E27FC236}">
                  <a16:creationId xmlns:a16="http://schemas.microsoft.com/office/drawing/2014/main" id="{926E223B-6901-C897-974E-CB942ED12CCB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6;p3">
              <a:extLst>
                <a:ext uri="{FF2B5EF4-FFF2-40B4-BE49-F238E27FC236}">
                  <a16:creationId xmlns:a16="http://schemas.microsoft.com/office/drawing/2014/main" id="{C40B3701-AC1D-2EB9-50F5-621181953857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177;p3">
              <a:extLst>
                <a:ext uri="{FF2B5EF4-FFF2-40B4-BE49-F238E27FC236}">
                  <a16:creationId xmlns:a16="http://schemas.microsoft.com/office/drawing/2014/main" id="{BB024E1F-E51D-3483-D7E1-E51C2EE2DB5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78;p3">
              <a:extLst>
                <a:ext uri="{FF2B5EF4-FFF2-40B4-BE49-F238E27FC236}">
                  <a16:creationId xmlns:a16="http://schemas.microsoft.com/office/drawing/2014/main" id="{1806EF0D-45B8-5299-3507-E18B3DD20331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3722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1F7FCE-DCF5-E504-F37E-183FBC364053}"/>
              </a:ext>
            </a:extLst>
          </p:cNvPr>
          <p:cNvSpPr txBox="1"/>
          <p:nvPr/>
        </p:nvSpPr>
        <p:spPr>
          <a:xfrm>
            <a:off x="251885" y="684402"/>
            <a:ext cx="59895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От що в цьому разі відбудеться в методі 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remove():</a:t>
            </a:r>
          </a:p>
          <a:p>
            <a:pPr algn="l"/>
            <a:endParaRPr lang="en-US" sz="1800" b="0" i="0" dirty="0">
              <a:solidFill>
                <a:srgbClr val="172B5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Крок 1: елементи масиву починаючи з 4-го буде </a:t>
            </a:r>
            <a:r>
              <a:rPr lang="uk-UA" sz="1800" b="0" i="0" dirty="0" err="1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зсунуто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 (скопійовано) на одну позицію ближче до початку масиву: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5CEF3D-3FD1-BDDB-9DE5-279EFC5A1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093" y="655130"/>
            <a:ext cx="6203526" cy="3827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2A009-1501-5734-2C9B-BA815A106C4C}"/>
              </a:ext>
            </a:extLst>
          </p:cNvPr>
          <p:cNvSpPr txBox="1"/>
          <p:nvPr/>
        </p:nvSpPr>
        <p:spPr>
          <a:xfrm>
            <a:off x="6409422" y="4832147"/>
            <a:ext cx="6670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Крок 2: значення змінної </a:t>
            </a:r>
            <a:r>
              <a:rPr lang="en-US" sz="1800" dirty="0"/>
              <a:t>size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буде зменшено на 1.</a:t>
            </a:r>
            <a:endParaRPr lang="uk-UA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20EC5-BBDA-86AA-625E-B2F9956E1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" y="2136394"/>
            <a:ext cx="6310968" cy="4092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9F95DC-FA50-1470-3B2C-77CA2DDC27EF}"/>
              </a:ext>
            </a:extLst>
          </p:cNvPr>
          <p:cNvSpPr txBox="1"/>
          <p:nvPr/>
        </p:nvSpPr>
        <p:spPr>
          <a:xfrm>
            <a:off x="6647520" y="5542060"/>
            <a:ext cx="66701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Крок 3: видалення сміття</a:t>
            </a:r>
          </a:p>
          <a:p>
            <a:br>
              <a:rPr lang="uk-UA" sz="1800" dirty="0"/>
            </a:br>
            <a:endParaRPr lang="uk-UA" sz="18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15E6D0-EA72-77AC-7252-1C2CD81458BB}"/>
              </a:ext>
            </a:extLst>
          </p:cNvPr>
          <p:cNvCxnSpPr/>
          <p:nvPr/>
        </p:nvCxnSpPr>
        <p:spPr>
          <a:xfrm>
            <a:off x="4659682" y="2016690"/>
            <a:ext cx="158175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FEB33B-527B-A68B-2626-4A01548A9F53}"/>
              </a:ext>
            </a:extLst>
          </p:cNvPr>
          <p:cNvCxnSpPr>
            <a:cxnSpLocks/>
          </p:cNvCxnSpPr>
          <p:nvPr/>
        </p:nvCxnSpPr>
        <p:spPr>
          <a:xfrm flipH="1">
            <a:off x="6465938" y="5350701"/>
            <a:ext cx="19654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oogle Shape;154;p3">
            <a:extLst>
              <a:ext uri="{FF2B5EF4-FFF2-40B4-BE49-F238E27FC236}">
                <a16:creationId xmlns:a16="http://schemas.microsoft.com/office/drawing/2014/main" id="{A443A95B-D055-7C1C-5A75-549A2922771F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5" name="Google Shape;156;p3">
              <a:extLst>
                <a:ext uri="{FF2B5EF4-FFF2-40B4-BE49-F238E27FC236}">
                  <a16:creationId xmlns:a16="http://schemas.microsoft.com/office/drawing/2014/main" id="{EB2BE029-0587-F6B9-0C80-E3A2E9A2525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7;p3">
              <a:extLst>
                <a:ext uri="{FF2B5EF4-FFF2-40B4-BE49-F238E27FC236}">
                  <a16:creationId xmlns:a16="http://schemas.microsoft.com/office/drawing/2014/main" id="{ED33AFAB-7139-8B25-3138-3E0FAAFA38B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58;p3">
              <a:extLst>
                <a:ext uri="{FF2B5EF4-FFF2-40B4-BE49-F238E27FC236}">
                  <a16:creationId xmlns:a16="http://schemas.microsoft.com/office/drawing/2014/main" id="{BD086597-9591-9064-8764-AE71D197707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59;p3">
              <a:extLst>
                <a:ext uri="{FF2B5EF4-FFF2-40B4-BE49-F238E27FC236}">
                  <a16:creationId xmlns:a16="http://schemas.microsoft.com/office/drawing/2014/main" id="{B08C777E-2B47-6870-1B0E-255356ABE9C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160;p3">
              <a:extLst>
                <a:ext uri="{FF2B5EF4-FFF2-40B4-BE49-F238E27FC236}">
                  <a16:creationId xmlns:a16="http://schemas.microsoft.com/office/drawing/2014/main" id="{7072572A-23DA-B78D-DBBC-19A98E147688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7" name="Google Shape;161;p3">
                <a:extLst>
                  <a:ext uri="{FF2B5EF4-FFF2-40B4-BE49-F238E27FC236}">
                    <a16:creationId xmlns:a16="http://schemas.microsoft.com/office/drawing/2014/main" id="{B0EB378D-946B-8FD1-C3F8-730274699E18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" name="Google Shape;162;p3">
                <a:extLst>
                  <a:ext uri="{FF2B5EF4-FFF2-40B4-BE49-F238E27FC236}">
                    <a16:creationId xmlns:a16="http://schemas.microsoft.com/office/drawing/2014/main" id="{74689E54-F19D-E359-D5C0-F33F68CD0439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31" name="Google Shape;163;p3">
                  <a:extLst>
                    <a:ext uri="{FF2B5EF4-FFF2-40B4-BE49-F238E27FC236}">
                      <a16:creationId xmlns:a16="http://schemas.microsoft.com/office/drawing/2014/main" id="{EE68E037-9207-CFD6-FE89-8AF5EF1526A4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2" name="Google Shape;164;p3">
                  <a:extLst>
                    <a:ext uri="{FF2B5EF4-FFF2-40B4-BE49-F238E27FC236}">
                      <a16:creationId xmlns:a16="http://schemas.microsoft.com/office/drawing/2014/main" id="{90B9826C-6516-9989-5695-078661F9020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9" name="Google Shape;165;p3">
                <a:extLst>
                  <a:ext uri="{FF2B5EF4-FFF2-40B4-BE49-F238E27FC236}">
                    <a16:creationId xmlns:a16="http://schemas.microsoft.com/office/drawing/2014/main" id="{BBA85607-56EC-5624-57DA-03B09D702F46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0" name="Google Shape;166;p3">
                <a:extLst>
                  <a:ext uri="{FF2B5EF4-FFF2-40B4-BE49-F238E27FC236}">
                    <a16:creationId xmlns:a16="http://schemas.microsoft.com/office/drawing/2014/main" id="{1B00C41B-CEF0-C575-54CB-1A0E9DD6C50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" name="Google Shape;167;p3">
              <a:extLst>
                <a:ext uri="{FF2B5EF4-FFF2-40B4-BE49-F238E27FC236}">
                  <a16:creationId xmlns:a16="http://schemas.microsoft.com/office/drawing/2014/main" id="{C7AFCE4D-55F0-8572-2FB1-9108DB3F94EC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8;p3">
              <a:extLst>
                <a:ext uri="{FF2B5EF4-FFF2-40B4-BE49-F238E27FC236}">
                  <a16:creationId xmlns:a16="http://schemas.microsoft.com/office/drawing/2014/main" id="{F6DAE230-F136-6A40-F632-D6E0099C14A5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" name="Google Shape;169;p3">
              <a:extLst>
                <a:ext uri="{FF2B5EF4-FFF2-40B4-BE49-F238E27FC236}">
                  <a16:creationId xmlns:a16="http://schemas.microsoft.com/office/drawing/2014/main" id="{0F73F03A-82B9-0CEE-CB27-F7C15A84324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0;p3">
              <a:extLst>
                <a:ext uri="{FF2B5EF4-FFF2-40B4-BE49-F238E27FC236}">
                  <a16:creationId xmlns:a16="http://schemas.microsoft.com/office/drawing/2014/main" id="{A2BEA744-3239-201E-3056-E994587C62E8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71;p3">
              <a:extLst>
                <a:ext uri="{FF2B5EF4-FFF2-40B4-BE49-F238E27FC236}">
                  <a16:creationId xmlns:a16="http://schemas.microsoft.com/office/drawing/2014/main" id="{CAC0F350-9E12-DE07-B756-E6E6101F534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2;p3">
              <a:extLst>
                <a:ext uri="{FF2B5EF4-FFF2-40B4-BE49-F238E27FC236}">
                  <a16:creationId xmlns:a16="http://schemas.microsoft.com/office/drawing/2014/main" id="{76C9A7DF-3B25-1F68-0935-EB4F56DE580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73;p3">
              <a:extLst>
                <a:ext uri="{FF2B5EF4-FFF2-40B4-BE49-F238E27FC236}">
                  <a16:creationId xmlns:a16="http://schemas.microsoft.com/office/drawing/2014/main" id="{5C569EB9-BDF8-6F71-E93C-C5425E83991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74;p3">
              <a:extLst>
                <a:ext uri="{FF2B5EF4-FFF2-40B4-BE49-F238E27FC236}">
                  <a16:creationId xmlns:a16="http://schemas.microsoft.com/office/drawing/2014/main" id="{1A5B50C0-07CC-58DF-5BFD-5A1BBF2534C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75;p3">
              <a:extLst>
                <a:ext uri="{FF2B5EF4-FFF2-40B4-BE49-F238E27FC236}">
                  <a16:creationId xmlns:a16="http://schemas.microsoft.com/office/drawing/2014/main" id="{59D22DB2-5D13-81A5-6A4A-773006471CAD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76;p3">
              <a:extLst>
                <a:ext uri="{FF2B5EF4-FFF2-40B4-BE49-F238E27FC236}">
                  <a16:creationId xmlns:a16="http://schemas.microsoft.com/office/drawing/2014/main" id="{F31BF737-75D2-00F6-4841-FD86D85B5991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" name="Google Shape;177;p3">
              <a:extLst>
                <a:ext uri="{FF2B5EF4-FFF2-40B4-BE49-F238E27FC236}">
                  <a16:creationId xmlns:a16="http://schemas.microsoft.com/office/drawing/2014/main" id="{6CF47E71-5080-6800-C7F4-73F68A6A1144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78;p3">
              <a:extLst>
                <a:ext uri="{FF2B5EF4-FFF2-40B4-BE49-F238E27FC236}">
                  <a16:creationId xmlns:a16="http://schemas.microsoft.com/office/drawing/2014/main" id="{B21F94EC-B9F0-BD25-A700-C22EAF17F289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07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01E4B4-1CD9-3872-5649-95E473A20723}"/>
              </a:ext>
            </a:extLst>
          </p:cNvPr>
          <p:cNvSpPr txBox="1"/>
          <p:nvPr/>
        </p:nvSpPr>
        <p:spPr>
          <a:xfrm>
            <a:off x="23547" y="494132"/>
            <a:ext cx="6670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0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Практичні приклади роботи зі списком у </a:t>
            </a:r>
            <a:r>
              <a:rPr lang="en-US" sz="20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Java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E1944-9729-7EFC-9CE5-DAC54889C920}"/>
              </a:ext>
            </a:extLst>
          </p:cNvPr>
          <p:cNvSpPr txBox="1"/>
          <p:nvPr/>
        </p:nvSpPr>
        <p:spPr>
          <a:xfrm>
            <a:off x="75275" y="956574"/>
            <a:ext cx="6670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Занесімо до списку всі парні числа від 1 до 20:</a:t>
            </a:r>
            <a:endParaRPr lang="uk-UA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957DA-A6F2-94B9-EF67-871410DB4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9208" y="1310863"/>
            <a:ext cx="8650914" cy="1976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C2DC0F-7294-B918-3251-3B514B85ADA8}"/>
              </a:ext>
            </a:extLst>
          </p:cNvPr>
          <p:cNvSpPr txBox="1"/>
          <p:nvPr/>
        </p:nvSpPr>
        <p:spPr>
          <a:xfrm>
            <a:off x="140666" y="3265095"/>
            <a:ext cx="6670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А тепер виведімо всі елементи списку на екран:</a:t>
            </a:r>
            <a:endParaRPr lang="uk-UA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983A0C-3A41-328E-99CA-7E12B6558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9207" y="3616608"/>
            <a:ext cx="8650914" cy="2693508"/>
          </a:xfrm>
          <a:prstGeom prst="rect">
            <a:avLst/>
          </a:prstGeom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E19DB91D-1801-D83F-BEBB-258190D3D898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347008C9-9CF7-5C24-7B68-A4B27F7CA89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E18C5138-0EF1-1953-2E11-ABF1C28C4ED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8;p3">
              <a:extLst>
                <a:ext uri="{FF2B5EF4-FFF2-40B4-BE49-F238E27FC236}">
                  <a16:creationId xmlns:a16="http://schemas.microsoft.com/office/drawing/2014/main" id="{83A509BD-2D24-BA46-965F-B41CDA3F641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59;p3">
              <a:extLst>
                <a:ext uri="{FF2B5EF4-FFF2-40B4-BE49-F238E27FC236}">
                  <a16:creationId xmlns:a16="http://schemas.microsoft.com/office/drawing/2014/main" id="{CC555B1B-D746-80DA-BCD3-1D910B399C8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60;p3">
              <a:extLst>
                <a:ext uri="{FF2B5EF4-FFF2-40B4-BE49-F238E27FC236}">
                  <a16:creationId xmlns:a16="http://schemas.microsoft.com/office/drawing/2014/main" id="{7D24BF7B-51A7-CDFB-1187-F1ACEF7C36E9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5" name="Google Shape;161;p3">
                <a:extLst>
                  <a:ext uri="{FF2B5EF4-FFF2-40B4-BE49-F238E27FC236}">
                    <a16:creationId xmlns:a16="http://schemas.microsoft.com/office/drawing/2014/main" id="{7CD1F573-D8F9-DF8B-6F51-6B88974430D0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" name="Google Shape;162;p3">
                <a:extLst>
                  <a:ext uri="{FF2B5EF4-FFF2-40B4-BE49-F238E27FC236}">
                    <a16:creationId xmlns:a16="http://schemas.microsoft.com/office/drawing/2014/main" id="{700FDF97-0561-CEB6-E27B-24D36F68817F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9" name="Google Shape;163;p3">
                  <a:extLst>
                    <a:ext uri="{FF2B5EF4-FFF2-40B4-BE49-F238E27FC236}">
                      <a16:creationId xmlns:a16="http://schemas.microsoft.com/office/drawing/2014/main" id="{6A067314-7D5B-87EE-23A1-07486A870708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" name="Google Shape;164;p3">
                  <a:extLst>
                    <a:ext uri="{FF2B5EF4-FFF2-40B4-BE49-F238E27FC236}">
                      <a16:creationId xmlns:a16="http://schemas.microsoft.com/office/drawing/2014/main" id="{80D116B7-A07A-CE2C-C2FD-C3D551E7FAB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7" name="Google Shape;165;p3">
                <a:extLst>
                  <a:ext uri="{FF2B5EF4-FFF2-40B4-BE49-F238E27FC236}">
                    <a16:creationId xmlns:a16="http://schemas.microsoft.com/office/drawing/2014/main" id="{00983760-123F-47D1-E11E-7568033B16C8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" name="Google Shape;166;p3">
                <a:extLst>
                  <a:ext uri="{FF2B5EF4-FFF2-40B4-BE49-F238E27FC236}">
                    <a16:creationId xmlns:a16="http://schemas.microsoft.com/office/drawing/2014/main" id="{8664AB60-1080-C756-8614-17D263AA69C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" name="Google Shape;167;p3">
              <a:extLst>
                <a:ext uri="{FF2B5EF4-FFF2-40B4-BE49-F238E27FC236}">
                  <a16:creationId xmlns:a16="http://schemas.microsoft.com/office/drawing/2014/main" id="{F08F984A-2DDD-F4E3-6D0B-88C763CB7ED5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8;p3">
              <a:extLst>
                <a:ext uri="{FF2B5EF4-FFF2-40B4-BE49-F238E27FC236}">
                  <a16:creationId xmlns:a16="http://schemas.microsoft.com/office/drawing/2014/main" id="{8FFC3FB0-EE3C-BA77-C5D7-4CB58CDE9B0B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69;p3">
              <a:extLst>
                <a:ext uri="{FF2B5EF4-FFF2-40B4-BE49-F238E27FC236}">
                  <a16:creationId xmlns:a16="http://schemas.microsoft.com/office/drawing/2014/main" id="{C30CBDD5-C0F6-30AF-0668-46F06CCAA26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70;p3">
              <a:extLst>
                <a:ext uri="{FF2B5EF4-FFF2-40B4-BE49-F238E27FC236}">
                  <a16:creationId xmlns:a16="http://schemas.microsoft.com/office/drawing/2014/main" id="{36DC3431-2795-0937-0C8C-95B993A7A539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" name="Google Shape;171;p3">
              <a:extLst>
                <a:ext uri="{FF2B5EF4-FFF2-40B4-BE49-F238E27FC236}">
                  <a16:creationId xmlns:a16="http://schemas.microsoft.com/office/drawing/2014/main" id="{8DDFD61A-CA32-14D1-D536-9915600CD3A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2;p3">
              <a:extLst>
                <a:ext uri="{FF2B5EF4-FFF2-40B4-BE49-F238E27FC236}">
                  <a16:creationId xmlns:a16="http://schemas.microsoft.com/office/drawing/2014/main" id="{628C7D5B-4AD7-AA97-B57B-7F48EB5ED62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3;p3">
              <a:extLst>
                <a:ext uri="{FF2B5EF4-FFF2-40B4-BE49-F238E27FC236}">
                  <a16:creationId xmlns:a16="http://schemas.microsoft.com/office/drawing/2014/main" id="{16482AC3-C01A-FDF0-C6F0-687CFB9F731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74;p3">
              <a:extLst>
                <a:ext uri="{FF2B5EF4-FFF2-40B4-BE49-F238E27FC236}">
                  <a16:creationId xmlns:a16="http://schemas.microsoft.com/office/drawing/2014/main" id="{164F30A0-446F-2930-70A8-40CFEE2249E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5;p3">
              <a:extLst>
                <a:ext uri="{FF2B5EF4-FFF2-40B4-BE49-F238E27FC236}">
                  <a16:creationId xmlns:a16="http://schemas.microsoft.com/office/drawing/2014/main" id="{13507513-6247-2E52-845F-01C4E24247EC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76;p3">
              <a:extLst>
                <a:ext uri="{FF2B5EF4-FFF2-40B4-BE49-F238E27FC236}">
                  <a16:creationId xmlns:a16="http://schemas.microsoft.com/office/drawing/2014/main" id="{83CC8FC6-B0D0-BEE1-C089-8D5461C20C83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77;p3">
              <a:extLst>
                <a:ext uri="{FF2B5EF4-FFF2-40B4-BE49-F238E27FC236}">
                  <a16:creationId xmlns:a16="http://schemas.microsoft.com/office/drawing/2014/main" id="{0BC5F011-B0F5-9D70-07DC-E323DF2BA4D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78;p3">
              <a:extLst>
                <a:ext uri="{FF2B5EF4-FFF2-40B4-BE49-F238E27FC236}">
                  <a16:creationId xmlns:a16="http://schemas.microsoft.com/office/drawing/2014/main" id="{9411A423-F0EF-A17A-521E-E6B62AA5DE19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42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6EF4BF-4AAB-98CF-AC4C-F31610E8A3D2}"/>
              </a:ext>
            </a:extLst>
          </p:cNvPr>
          <p:cNvSpPr txBox="1"/>
          <p:nvPr/>
        </p:nvSpPr>
        <p:spPr>
          <a:xfrm>
            <a:off x="345988" y="725667"/>
            <a:ext cx="11441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Видалення елементів:</a:t>
            </a:r>
            <a:endParaRPr lang="en-US" sz="1800" b="0" i="0" dirty="0">
              <a:solidFill>
                <a:srgbClr val="172B53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uk-UA" sz="1800" b="0" i="0" dirty="0">
              <a:solidFill>
                <a:srgbClr val="172B53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А тепер видалімо всі елементи, які діляться на 4. Зверніть увагу, що відразу після видалення одного елемента зі списку </a:t>
            </a:r>
            <a:r>
              <a:rPr lang="uk-UA" sz="1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позиції решти елементів змінюються.</a:t>
            </a:r>
            <a:endParaRPr lang="uk-UA" sz="1800" b="0" i="0" dirty="0">
              <a:solidFill>
                <a:srgbClr val="172B5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347012-2B97-2479-0CA6-9CF52A30B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01" y="2028374"/>
            <a:ext cx="9832179" cy="4134694"/>
          </a:xfrm>
          <a:prstGeom prst="rect">
            <a:avLst/>
          </a:prstGeom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C2F55FD8-4592-8C2D-0264-32057D5FC34F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A797877E-9229-5B09-E7AC-3F4E58B9714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002BB707-BF12-99CA-9F4B-9E4AF13E8C7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8;p3">
              <a:extLst>
                <a:ext uri="{FF2B5EF4-FFF2-40B4-BE49-F238E27FC236}">
                  <a16:creationId xmlns:a16="http://schemas.microsoft.com/office/drawing/2014/main" id="{BFDCDF2B-58BE-FF13-C9CF-5EC6322D490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0BC8A381-D4A2-9C51-BAA5-EC040A1EECE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AD87E81C-E188-8E7F-3225-8D84245BE396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2" name="Google Shape;161;p3">
                <a:extLst>
                  <a:ext uri="{FF2B5EF4-FFF2-40B4-BE49-F238E27FC236}">
                    <a16:creationId xmlns:a16="http://schemas.microsoft.com/office/drawing/2014/main" id="{93BAB9F3-B1D3-B536-9944-7FB6F4AA9687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62;p3">
                <a:extLst>
                  <a:ext uri="{FF2B5EF4-FFF2-40B4-BE49-F238E27FC236}">
                    <a16:creationId xmlns:a16="http://schemas.microsoft.com/office/drawing/2014/main" id="{6401D633-801C-1010-8BE9-AB166F96A1A1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6" name="Google Shape;163;p3">
                  <a:extLst>
                    <a:ext uri="{FF2B5EF4-FFF2-40B4-BE49-F238E27FC236}">
                      <a16:creationId xmlns:a16="http://schemas.microsoft.com/office/drawing/2014/main" id="{65FC30F1-A964-AFE9-123A-00C6581C24A9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164;p3">
                  <a:extLst>
                    <a:ext uri="{FF2B5EF4-FFF2-40B4-BE49-F238E27FC236}">
                      <a16:creationId xmlns:a16="http://schemas.microsoft.com/office/drawing/2014/main" id="{BA0E4E9F-6FE5-DF54-67AF-2D0B9F46F60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" name="Google Shape;165;p3">
                <a:extLst>
                  <a:ext uri="{FF2B5EF4-FFF2-40B4-BE49-F238E27FC236}">
                    <a16:creationId xmlns:a16="http://schemas.microsoft.com/office/drawing/2014/main" id="{C2B15544-337A-FB39-B1D4-8231AE71CCCA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oogle Shape;166;p3">
                <a:extLst>
                  <a:ext uri="{FF2B5EF4-FFF2-40B4-BE49-F238E27FC236}">
                    <a16:creationId xmlns:a16="http://schemas.microsoft.com/office/drawing/2014/main" id="{26306038-A2EA-67CD-4155-337FB3A8C5B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1A77AB98-C6DF-08F3-E2B8-0D45CEF1A3D9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DA5B5D19-0AE0-EC46-ED30-6A0A07DE42F4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3DE787E3-E976-3F17-CDD5-A4DC8D5D567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FE1A2208-C813-79AC-1845-7415C066F01A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09478984-82C4-3266-1A3E-F209F20D8DD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35FD0D5B-D371-F594-1738-0BF67E88766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">
              <a:extLst>
                <a:ext uri="{FF2B5EF4-FFF2-40B4-BE49-F238E27FC236}">
                  <a16:creationId xmlns:a16="http://schemas.microsoft.com/office/drawing/2014/main" id="{0535F541-ED5F-6632-6C38-DFCA6E8530C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4;p3">
              <a:extLst>
                <a:ext uri="{FF2B5EF4-FFF2-40B4-BE49-F238E27FC236}">
                  <a16:creationId xmlns:a16="http://schemas.microsoft.com/office/drawing/2014/main" id="{D78D2F71-B4B3-C3D2-77EC-EA81A0EA998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5;p3">
              <a:extLst>
                <a:ext uri="{FF2B5EF4-FFF2-40B4-BE49-F238E27FC236}">
                  <a16:creationId xmlns:a16="http://schemas.microsoft.com/office/drawing/2014/main" id="{1B71E57B-9D96-FB6E-036C-FA46F4A34E6A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;p3">
              <a:extLst>
                <a:ext uri="{FF2B5EF4-FFF2-40B4-BE49-F238E27FC236}">
                  <a16:creationId xmlns:a16="http://schemas.microsoft.com/office/drawing/2014/main" id="{84842149-1C2F-DD02-2FA2-53CFBFE9DC67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77;p3">
              <a:extLst>
                <a:ext uri="{FF2B5EF4-FFF2-40B4-BE49-F238E27FC236}">
                  <a16:creationId xmlns:a16="http://schemas.microsoft.com/office/drawing/2014/main" id="{E4D16CF3-9AB3-F379-4811-29B15F9CC7A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8;p3">
              <a:extLst>
                <a:ext uri="{FF2B5EF4-FFF2-40B4-BE49-F238E27FC236}">
                  <a16:creationId xmlns:a16="http://schemas.microsoft.com/office/drawing/2014/main" id="{7C86C103-1E2C-3B14-BE43-CD45A34F1DAB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51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EB31A14E-7D73-47D6-232C-89B639C9C2F9}"/>
              </a:ext>
            </a:extLst>
          </p:cNvPr>
          <p:cNvSpPr/>
          <p:nvPr/>
        </p:nvSpPr>
        <p:spPr>
          <a:xfrm>
            <a:off x="923607" y="1414029"/>
            <a:ext cx="107509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000" dirty="0">
                <a:latin typeface="+mj-lt"/>
              </a:rPr>
              <a:t>Для того щоб зв’язати оголошений масив з масивом однотипних значень, потрібно зарезервувати область пам’яті з допомогою оператора </a:t>
            </a:r>
            <a:r>
              <a:rPr lang="uk-UA" sz="20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new</a:t>
            </a:r>
            <a:r>
              <a:rPr lang="uk-UA" sz="2000" dirty="0">
                <a:latin typeface="+mj-lt"/>
              </a:rPr>
              <a:t> та задати її адресу оголошеному масиву (виділення пам’яті під масив). Загальна форма резервування пам'яті для масиву:</a:t>
            </a:r>
          </a:p>
        </p:txBody>
      </p:sp>
      <p:sp>
        <p:nvSpPr>
          <p:cNvPr id="3" name="Прямокутник 3">
            <a:extLst>
              <a:ext uri="{FF2B5EF4-FFF2-40B4-BE49-F238E27FC236}">
                <a16:creationId xmlns:a16="http://schemas.microsoft.com/office/drawing/2014/main" id="{3D3A2768-B893-6D79-F5D7-9BBD5315862C}"/>
              </a:ext>
            </a:extLst>
          </p:cNvPr>
          <p:cNvSpPr/>
          <p:nvPr/>
        </p:nvSpPr>
        <p:spPr>
          <a:xfrm>
            <a:off x="3346852" y="4131462"/>
            <a:ext cx="5452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>
                <a:solidFill>
                  <a:srgbClr val="6A3E3E"/>
                </a:solidFill>
                <a:latin typeface="Consolas"/>
                <a:ea typeface="Times New Roman"/>
              </a:rPr>
              <a:t>ім’я_масиву</a:t>
            </a:r>
            <a:r>
              <a:rPr lang="uk-UA" sz="2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</a:t>
            </a:r>
            <a:r>
              <a:rPr lang="uk-UA" sz="24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24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400" b="1" dirty="0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тип</a:t>
            </a:r>
            <a:r>
              <a:rPr lang="uk-UA" sz="2400" dirty="0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[розмір]</a:t>
            </a:r>
            <a:r>
              <a:rPr lang="uk-UA" sz="2400" dirty="0"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;</a:t>
            </a:r>
            <a:endParaRPr lang="uk-UA" sz="2400" dirty="0"/>
          </a:p>
        </p:txBody>
      </p:sp>
      <p:sp>
        <p:nvSpPr>
          <p:cNvPr id="4" name="Прямоугольник 14">
            <a:extLst>
              <a:ext uri="{FF2B5EF4-FFF2-40B4-BE49-F238E27FC236}">
                <a16:creationId xmlns:a16="http://schemas.microsoft.com/office/drawing/2014/main" id="{26B4A48F-5DC1-D8D1-0A7C-FBE0DD73D3AF}"/>
              </a:ext>
            </a:extLst>
          </p:cNvPr>
          <p:cNvSpPr/>
          <p:nvPr/>
        </p:nvSpPr>
        <p:spPr>
          <a:xfrm>
            <a:off x="4291640" y="3555398"/>
            <a:ext cx="3413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7F0055"/>
                </a:solidFill>
                <a:latin typeface="Consolas"/>
                <a:ea typeface="Times New Roman"/>
              </a:rPr>
              <a:t>тип</a:t>
            </a:r>
            <a:r>
              <a:rPr lang="uk-UA" sz="2400" dirty="0">
                <a:solidFill>
                  <a:srgbClr val="000000"/>
                </a:solidFill>
                <a:latin typeface="Consolas"/>
                <a:ea typeface="Times New Roman"/>
              </a:rPr>
              <a:t> </a:t>
            </a:r>
            <a:r>
              <a:rPr lang="uk-UA" sz="2400" dirty="0" err="1">
                <a:solidFill>
                  <a:srgbClr val="6A3E3E"/>
                </a:solidFill>
                <a:latin typeface="Consolas"/>
                <a:ea typeface="Times New Roman"/>
              </a:rPr>
              <a:t>ім’я_масиву</a:t>
            </a:r>
            <a:r>
              <a:rPr lang="uk-UA" sz="2400" dirty="0">
                <a:solidFill>
                  <a:srgbClr val="6A3E3E"/>
                </a:solidFill>
                <a:latin typeface="Consolas"/>
                <a:ea typeface="Times New Roman"/>
              </a:rPr>
              <a:t> </a:t>
            </a:r>
            <a:r>
              <a:rPr lang="uk-UA" sz="2400" dirty="0">
                <a:solidFill>
                  <a:srgbClr val="000000"/>
                </a:solidFill>
                <a:latin typeface="Consolas"/>
                <a:ea typeface="Times New Roman"/>
              </a:rPr>
              <a:t>[]</a:t>
            </a:r>
            <a:r>
              <a:rPr lang="uk-UA" sz="2400" dirty="0">
                <a:latin typeface="Consolas"/>
                <a:ea typeface="Times New Roman"/>
              </a:rPr>
              <a:t>;</a:t>
            </a:r>
            <a:endParaRPr lang="uk-UA" sz="3600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6B0FEF79-A945-23FE-84C3-5D1A945F7393}"/>
              </a:ext>
            </a:extLst>
          </p:cNvPr>
          <p:cNvSpPr/>
          <p:nvPr/>
        </p:nvSpPr>
        <p:spPr>
          <a:xfrm>
            <a:off x="923607" y="5170639"/>
            <a:ext cx="10750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+mj-lt"/>
              </a:rPr>
              <a:t>де </a:t>
            </a:r>
            <a:r>
              <a:rPr lang="uk-UA" sz="2000" b="1" dirty="0">
                <a:solidFill>
                  <a:srgbClr val="7F0055"/>
                </a:solidFill>
                <a:latin typeface="Consolas"/>
                <a:ea typeface="Times New Roman"/>
              </a:rPr>
              <a:t>тип</a:t>
            </a:r>
            <a:r>
              <a:rPr lang="uk-UA" sz="2000" dirty="0">
                <a:latin typeface="+mj-lt"/>
              </a:rPr>
              <a:t> – тип даних, для яких резервується пам’ять; </a:t>
            </a:r>
            <a:r>
              <a:rPr lang="uk-UA" sz="20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розмір</a:t>
            </a:r>
            <a:r>
              <a:rPr lang="uk-UA" sz="2000" dirty="0">
                <a:latin typeface="+mj-lt"/>
              </a:rPr>
              <a:t> – кількість елементів в масиві</a:t>
            </a:r>
          </a:p>
        </p:txBody>
      </p:sp>
    </p:spTree>
    <p:extLst>
      <p:ext uri="{BB962C8B-B14F-4D97-AF65-F5344CB8AC3E}">
        <p14:creationId xmlns:p14="http://schemas.microsoft.com/office/powerpoint/2010/main" val="40476253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33424F-631C-BD28-4CA7-D589019A1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" y="2052415"/>
            <a:ext cx="5943600" cy="275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57817B-20AB-97B3-523D-1271C73F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2406" y="2052415"/>
            <a:ext cx="5956300" cy="2755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7804F6-601F-C8C5-0B94-F9F3B2F67D03}"/>
              </a:ext>
            </a:extLst>
          </p:cNvPr>
          <p:cNvSpPr txBox="1"/>
          <p:nvPr/>
        </p:nvSpPr>
        <p:spPr>
          <a:xfrm>
            <a:off x="345988" y="1022956"/>
            <a:ext cx="6673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Ц</a:t>
            </a:r>
            <a:r>
              <a:rPr lang="uk-UA" sz="2000" b="0" i="0" dirty="0" err="1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икл</a:t>
            </a:r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dirty="0"/>
              <a:t>for-each</a:t>
            </a:r>
            <a:endParaRPr lang="uk-UA" sz="2000" dirty="0"/>
          </a:p>
        </p:txBody>
      </p:sp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865B1234-7698-A1F9-1376-D27E2328E086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B05D7226-0C20-B997-DCF0-216C23CDC66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7;p3">
              <a:extLst>
                <a:ext uri="{FF2B5EF4-FFF2-40B4-BE49-F238E27FC236}">
                  <a16:creationId xmlns:a16="http://schemas.microsoft.com/office/drawing/2014/main" id="{716F4C74-F7C2-D2A6-F1FD-18D4F2704FF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8;p3">
              <a:extLst>
                <a:ext uri="{FF2B5EF4-FFF2-40B4-BE49-F238E27FC236}">
                  <a16:creationId xmlns:a16="http://schemas.microsoft.com/office/drawing/2014/main" id="{E3F446DA-E12D-E4CD-0D49-5CC93E9D5D4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5DCF0F7E-9C3D-B794-A6BB-6ED9BCC14EB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9683E740-0E5E-6EFD-8857-D49210780078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3" name="Google Shape;161;p3">
                <a:extLst>
                  <a:ext uri="{FF2B5EF4-FFF2-40B4-BE49-F238E27FC236}">
                    <a16:creationId xmlns:a16="http://schemas.microsoft.com/office/drawing/2014/main" id="{928ABAD6-4BC9-EC8B-241B-073D3BADB0C2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" name="Google Shape;162;p3">
                <a:extLst>
                  <a:ext uri="{FF2B5EF4-FFF2-40B4-BE49-F238E27FC236}">
                    <a16:creationId xmlns:a16="http://schemas.microsoft.com/office/drawing/2014/main" id="{F4C74B13-635C-4D9C-EE80-E19B0212AC10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7" name="Google Shape;163;p3">
                  <a:extLst>
                    <a:ext uri="{FF2B5EF4-FFF2-40B4-BE49-F238E27FC236}">
                      <a16:creationId xmlns:a16="http://schemas.microsoft.com/office/drawing/2014/main" id="{B179C04C-F3D3-8D59-FCD0-A66A66C193BD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" name="Google Shape;164;p3">
                  <a:extLst>
                    <a:ext uri="{FF2B5EF4-FFF2-40B4-BE49-F238E27FC236}">
                      <a16:creationId xmlns:a16="http://schemas.microsoft.com/office/drawing/2014/main" id="{E2A9FF30-4454-E573-5368-22346872DF0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5" name="Google Shape;165;p3">
                <a:extLst>
                  <a:ext uri="{FF2B5EF4-FFF2-40B4-BE49-F238E27FC236}">
                    <a16:creationId xmlns:a16="http://schemas.microsoft.com/office/drawing/2014/main" id="{6D184B76-D4A6-BD7D-C9AB-697526601491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166;p3">
                <a:extLst>
                  <a:ext uri="{FF2B5EF4-FFF2-40B4-BE49-F238E27FC236}">
                    <a16:creationId xmlns:a16="http://schemas.microsoft.com/office/drawing/2014/main" id="{BD203EBE-6326-3F11-1685-312F6640988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9285A4B3-9BE1-1D70-1884-38259E4DCEC3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8;p3">
              <a:extLst>
                <a:ext uri="{FF2B5EF4-FFF2-40B4-BE49-F238E27FC236}">
                  <a16:creationId xmlns:a16="http://schemas.microsoft.com/office/drawing/2014/main" id="{A4D72E4B-0EF4-ABC2-5950-FD9C79134E18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69;p3">
              <a:extLst>
                <a:ext uri="{FF2B5EF4-FFF2-40B4-BE49-F238E27FC236}">
                  <a16:creationId xmlns:a16="http://schemas.microsoft.com/office/drawing/2014/main" id="{029FDA3F-F45F-08DE-48DA-333D457156E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70;p3">
              <a:extLst>
                <a:ext uri="{FF2B5EF4-FFF2-40B4-BE49-F238E27FC236}">
                  <a16:creationId xmlns:a16="http://schemas.microsoft.com/office/drawing/2014/main" id="{7E9BA6F2-5B12-3387-C3B5-C760FD383E78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71;p3">
              <a:extLst>
                <a:ext uri="{FF2B5EF4-FFF2-40B4-BE49-F238E27FC236}">
                  <a16:creationId xmlns:a16="http://schemas.microsoft.com/office/drawing/2014/main" id="{5D3CF0E1-D2EE-11CD-3C90-0590784745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2;p3">
              <a:extLst>
                <a:ext uri="{FF2B5EF4-FFF2-40B4-BE49-F238E27FC236}">
                  <a16:creationId xmlns:a16="http://schemas.microsoft.com/office/drawing/2014/main" id="{C482F31A-572E-DF6D-81ED-6484F7A6F91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3;p3">
              <a:extLst>
                <a:ext uri="{FF2B5EF4-FFF2-40B4-BE49-F238E27FC236}">
                  <a16:creationId xmlns:a16="http://schemas.microsoft.com/office/drawing/2014/main" id="{B016B464-3778-78B9-E317-34D4528C9DA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4;p3">
              <a:extLst>
                <a:ext uri="{FF2B5EF4-FFF2-40B4-BE49-F238E27FC236}">
                  <a16:creationId xmlns:a16="http://schemas.microsoft.com/office/drawing/2014/main" id="{BCB1350E-CE5B-9F6E-DE39-3E1439721B6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5;p3">
              <a:extLst>
                <a:ext uri="{FF2B5EF4-FFF2-40B4-BE49-F238E27FC236}">
                  <a16:creationId xmlns:a16="http://schemas.microsoft.com/office/drawing/2014/main" id="{4B26196A-67C7-E79C-3124-272012FB5DED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6;p3">
              <a:extLst>
                <a:ext uri="{FF2B5EF4-FFF2-40B4-BE49-F238E27FC236}">
                  <a16:creationId xmlns:a16="http://schemas.microsoft.com/office/drawing/2014/main" id="{D9B3ACB9-8CE1-F53F-67DA-E809A53A210C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177;p3">
              <a:extLst>
                <a:ext uri="{FF2B5EF4-FFF2-40B4-BE49-F238E27FC236}">
                  <a16:creationId xmlns:a16="http://schemas.microsoft.com/office/drawing/2014/main" id="{88D71AE9-548E-E1A8-C2E4-4D6BEFC08280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78;p3">
              <a:extLst>
                <a:ext uri="{FF2B5EF4-FFF2-40B4-BE49-F238E27FC236}">
                  <a16:creationId xmlns:a16="http://schemas.microsoft.com/office/drawing/2014/main" id="{9883927D-1A69-A397-E9F7-0E82B55EE8F5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9997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ArrayList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AC8DA3-2FF6-8623-184C-233B58496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12" y="1318356"/>
            <a:ext cx="9791787" cy="4341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05E4A5-074B-52F7-1A9C-614247CB5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400" y="2482281"/>
            <a:ext cx="7772400" cy="1045102"/>
          </a:xfrm>
          <a:prstGeom prst="rect">
            <a:avLst/>
          </a:prstGeom>
        </p:spPr>
      </p:pic>
      <p:grpSp>
        <p:nvGrpSpPr>
          <p:cNvPr id="4" name="Google Shape;154;p3">
            <a:extLst>
              <a:ext uri="{FF2B5EF4-FFF2-40B4-BE49-F238E27FC236}">
                <a16:creationId xmlns:a16="http://schemas.microsoft.com/office/drawing/2014/main" id="{27FF6EC4-F182-475F-0090-5DC92A7CC792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5" name="Google Shape;156;p3">
              <a:extLst>
                <a:ext uri="{FF2B5EF4-FFF2-40B4-BE49-F238E27FC236}">
                  <a16:creationId xmlns:a16="http://schemas.microsoft.com/office/drawing/2014/main" id="{EA3604DD-631F-ACEF-6994-BA54B327FAA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7;p3">
              <a:extLst>
                <a:ext uri="{FF2B5EF4-FFF2-40B4-BE49-F238E27FC236}">
                  <a16:creationId xmlns:a16="http://schemas.microsoft.com/office/drawing/2014/main" id="{D8212901-DD3A-1ECB-A18A-6A661F417E5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8;p3">
              <a:extLst>
                <a:ext uri="{FF2B5EF4-FFF2-40B4-BE49-F238E27FC236}">
                  <a16:creationId xmlns:a16="http://schemas.microsoft.com/office/drawing/2014/main" id="{4FF7DCC2-6DBD-FB4B-954C-6A329A46B8A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9;p3">
              <a:extLst>
                <a:ext uri="{FF2B5EF4-FFF2-40B4-BE49-F238E27FC236}">
                  <a16:creationId xmlns:a16="http://schemas.microsoft.com/office/drawing/2014/main" id="{6C0FDB0A-9C6C-3488-0A33-8F86E2FA82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EAFF407F-14AA-04DF-FDAE-D26189C9489B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2" name="Google Shape;161;p3">
                <a:extLst>
                  <a:ext uri="{FF2B5EF4-FFF2-40B4-BE49-F238E27FC236}">
                    <a16:creationId xmlns:a16="http://schemas.microsoft.com/office/drawing/2014/main" id="{7F9AAD50-9961-2056-BC82-32D23316E826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62;p3">
                <a:extLst>
                  <a:ext uri="{FF2B5EF4-FFF2-40B4-BE49-F238E27FC236}">
                    <a16:creationId xmlns:a16="http://schemas.microsoft.com/office/drawing/2014/main" id="{FE155744-9221-F0E3-E5CB-B25AFBA5F1AB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6" name="Google Shape;163;p3">
                  <a:extLst>
                    <a:ext uri="{FF2B5EF4-FFF2-40B4-BE49-F238E27FC236}">
                      <a16:creationId xmlns:a16="http://schemas.microsoft.com/office/drawing/2014/main" id="{E2E01461-592B-9860-407D-C0759C821058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164;p3">
                  <a:extLst>
                    <a:ext uri="{FF2B5EF4-FFF2-40B4-BE49-F238E27FC236}">
                      <a16:creationId xmlns:a16="http://schemas.microsoft.com/office/drawing/2014/main" id="{00B1834A-4543-6C61-85BE-6DBC1AAE217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" name="Google Shape;165;p3">
                <a:extLst>
                  <a:ext uri="{FF2B5EF4-FFF2-40B4-BE49-F238E27FC236}">
                    <a16:creationId xmlns:a16="http://schemas.microsoft.com/office/drawing/2014/main" id="{E8D912F8-3339-3452-2A7B-8903E921012B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oogle Shape;166;p3">
                <a:extLst>
                  <a:ext uri="{FF2B5EF4-FFF2-40B4-BE49-F238E27FC236}">
                    <a16:creationId xmlns:a16="http://schemas.microsoft.com/office/drawing/2014/main" id="{47756620-6020-A3C2-3A37-D7ADEEC965CA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C17E6F1E-EC21-F919-FBD8-2599836A008B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CCDD7C72-16F8-B049-B59C-E33A127B308D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842A2FA3-AF63-303D-8615-074799AB84A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CF45C5C0-8042-208D-749B-8516D30FD881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9E4A7AF9-5AC1-D92F-212C-D9C26C884F0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611F4546-06FF-D831-87A3-C4D1BFFB71F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">
              <a:extLst>
                <a:ext uri="{FF2B5EF4-FFF2-40B4-BE49-F238E27FC236}">
                  <a16:creationId xmlns:a16="http://schemas.microsoft.com/office/drawing/2014/main" id="{48441647-8712-1D0B-A60F-2D0BBE6C94F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4;p3">
              <a:extLst>
                <a:ext uri="{FF2B5EF4-FFF2-40B4-BE49-F238E27FC236}">
                  <a16:creationId xmlns:a16="http://schemas.microsoft.com/office/drawing/2014/main" id="{F69DD8C0-06DD-EA4E-53A0-C1BA4181976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5;p3">
              <a:extLst>
                <a:ext uri="{FF2B5EF4-FFF2-40B4-BE49-F238E27FC236}">
                  <a16:creationId xmlns:a16="http://schemas.microsoft.com/office/drawing/2014/main" id="{2EB7095E-324B-23EB-EF76-41A4F23B77CF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;p3">
              <a:extLst>
                <a:ext uri="{FF2B5EF4-FFF2-40B4-BE49-F238E27FC236}">
                  <a16:creationId xmlns:a16="http://schemas.microsoft.com/office/drawing/2014/main" id="{2C642A10-61F8-76BF-DD3A-34C3706ECF95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77;p3">
              <a:extLst>
                <a:ext uri="{FF2B5EF4-FFF2-40B4-BE49-F238E27FC236}">
                  <a16:creationId xmlns:a16="http://schemas.microsoft.com/office/drawing/2014/main" id="{991117B1-0F82-2ABE-3CCB-D9BBDA941BC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8;p3">
              <a:extLst>
                <a:ext uri="{FF2B5EF4-FFF2-40B4-BE49-F238E27FC236}">
                  <a16:creationId xmlns:a16="http://schemas.microsoft.com/office/drawing/2014/main" id="{A728B322-05F8-94FF-9013-193E8BF67F50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3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66"/>
          <p:cNvSpPr/>
          <p:nvPr/>
        </p:nvSpPr>
        <p:spPr>
          <a:xfrm>
            <a:off x="1222524" y="55433"/>
            <a:ext cx="9622429" cy="551162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2" name="Google Shape;1552;p66"/>
          <p:cNvSpPr txBox="1"/>
          <p:nvPr/>
        </p:nvSpPr>
        <p:spPr>
          <a:xfrm>
            <a:off x="2251194" y="2697178"/>
            <a:ext cx="756508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uk-UA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uk-UA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uk-UA" sz="40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inkedList</a:t>
            </a:r>
          </a:p>
        </p:txBody>
      </p:sp>
      <p:sp>
        <p:nvSpPr>
          <p:cNvPr id="1553" name="Google Shape;1553;p6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8" name="Google Shape;158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9620" y="-567911"/>
            <a:ext cx="3996911" cy="3996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B8C3FF88-033D-1535-D730-2D835ABEF49C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F60E5D9F-D090-E584-4BE8-B112F43AD55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066B068D-662A-4CA7-EB52-D511793D88A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8;p3">
              <a:extLst>
                <a:ext uri="{FF2B5EF4-FFF2-40B4-BE49-F238E27FC236}">
                  <a16:creationId xmlns:a16="http://schemas.microsoft.com/office/drawing/2014/main" id="{5E92F220-3C8A-1BC0-FB11-8390FCD1256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9;p3">
              <a:extLst>
                <a:ext uri="{FF2B5EF4-FFF2-40B4-BE49-F238E27FC236}">
                  <a16:creationId xmlns:a16="http://schemas.microsoft.com/office/drawing/2014/main" id="{6DB82F4C-E5B5-95CC-14E5-08C0C31500A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oogle Shape;160;p3">
              <a:extLst>
                <a:ext uri="{FF2B5EF4-FFF2-40B4-BE49-F238E27FC236}">
                  <a16:creationId xmlns:a16="http://schemas.microsoft.com/office/drawing/2014/main" id="{A0A6DAE8-25F3-F937-5A4F-61177F8D8021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0" name="Google Shape;161;p3">
                <a:extLst>
                  <a:ext uri="{FF2B5EF4-FFF2-40B4-BE49-F238E27FC236}">
                    <a16:creationId xmlns:a16="http://schemas.microsoft.com/office/drawing/2014/main" id="{F2B7A5BF-E92F-A82B-FC7D-D8BD41E1AEC3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" name="Google Shape;162;p3">
                <a:extLst>
                  <a:ext uri="{FF2B5EF4-FFF2-40B4-BE49-F238E27FC236}">
                    <a16:creationId xmlns:a16="http://schemas.microsoft.com/office/drawing/2014/main" id="{8F59BB5A-D466-2A5B-8428-76070814E1DB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4" name="Google Shape;163;p3">
                  <a:extLst>
                    <a:ext uri="{FF2B5EF4-FFF2-40B4-BE49-F238E27FC236}">
                      <a16:creationId xmlns:a16="http://schemas.microsoft.com/office/drawing/2014/main" id="{677A2137-16B6-5571-040F-9AFB4C1E4C29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5" name="Google Shape;164;p3">
                  <a:extLst>
                    <a:ext uri="{FF2B5EF4-FFF2-40B4-BE49-F238E27FC236}">
                      <a16:creationId xmlns:a16="http://schemas.microsoft.com/office/drawing/2014/main" id="{A1335F8C-A0BA-A639-7220-B77AC73B722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2" name="Google Shape;165;p3">
                <a:extLst>
                  <a:ext uri="{FF2B5EF4-FFF2-40B4-BE49-F238E27FC236}">
                    <a16:creationId xmlns:a16="http://schemas.microsoft.com/office/drawing/2014/main" id="{F492672E-C948-EE00-2EEF-D40465E1AF53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" name="Google Shape;166;p3">
                <a:extLst>
                  <a:ext uri="{FF2B5EF4-FFF2-40B4-BE49-F238E27FC236}">
                    <a16:creationId xmlns:a16="http://schemas.microsoft.com/office/drawing/2014/main" id="{807C1662-F307-FF91-FDBA-314C8FA5E510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Google Shape;167;p3">
              <a:extLst>
                <a:ext uri="{FF2B5EF4-FFF2-40B4-BE49-F238E27FC236}">
                  <a16:creationId xmlns:a16="http://schemas.microsoft.com/office/drawing/2014/main" id="{C79C984F-0D4E-112A-0938-8929A3D4D279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68;p3">
              <a:extLst>
                <a:ext uri="{FF2B5EF4-FFF2-40B4-BE49-F238E27FC236}">
                  <a16:creationId xmlns:a16="http://schemas.microsoft.com/office/drawing/2014/main" id="{06E4611B-D26E-F802-F2B8-FE2E799D055D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Google Shape;169;p3">
              <a:extLst>
                <a:ext uri="{FF2B5EF4-FFF2-40B4-BE49-F238E27FC236}">
                  <a16:creationId xmlns:a16="http://schemas.microsoft.com/office/drawing/2014/main" id="{3871BA6C-720E-DFEA-5BD8-56CEF628C4B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70;p3">
              <a:extLst>
                <a:ext uri="{FF2B5EF4-FFF2-40B4-BE49-F238E27FC236}">
                  <a16:creationId xmlns:a16="http://schemas.microsoft.com/office/drawing/2014/main" id="{AC867BE9-5DE2-EC0E-6E6B-609F5B699118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71;p3">
              <a:extLst>
                <a:ext uri="{FF2B5EF4-FFF2-40B4-BE49-F238E27FC236}">
                  <a16:creationId xmlns:a16="http://schemas.microsoft.com/office/drawing/2014/main" id="{C8265F3E-53E7-6444-82F1-113F6829234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72;p3">
              <a:extLst>
                <a:ext uri="{FF2B5EF4-FFF2-40B4-BE49-F238E27FC236}">
                  <a16:creationId xmlns:a16="http://schemas.microsoft.com/office/drawing/2014/main" id="{60815097-9103-BCDB-A56C-2C64B4C1C66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73;p3">
              <a:extLst>
                <a:ext uri="{FF2B5EF4-FFF2-40B4-BE49-F238E27FC236}">
                  <a16:creationId xmlns:a16="http://schemas.microsoft.com/office/drawing/2014/main" id="{43BDFD05-C52D-98A1-4CD2-2C153C14973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4;p3">
              <a:extLst>
                <a:ext uri="{FF2B5EF4-FFF2-40B4-BE49-F238E27FC236}">
                  <a16:creationId xmlns:a16="http://schemas.microsoft.com/office/drawing/2014/main" id="{B1F3B161-3A5E-B40B-D1B4-4F285B6F8D4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75;p3">
              <a:extLst>
                <a:ext uri="{FF2B5EF4-FFF2-40B4-BE49-F238E27FC236}">
                  <a16:creationId xmlns:a16="http://schemas.microsoft.com/office/drawing/2014/main" id="{28FA6173-B861-04D7-D4D0-64F988418315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6;p3">
              <a:extLst>
                <a:ext uri="{FF2B5EF4-FFF2-40B4-BE49-F238E27FC236}">
                  <a16:creationId xmlns:a16="http://schemas.microsoft.com/office/drawing/2014/main" id="{C6A49BF6-BD83-543A-C478-023DA5E98964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" name="Google Shape;177;p3">
              <a:extLst>
                <a:ext uri="{FF2B5EF4-FFF2-40B4-BE49-F238E27FC236}">
                  <a16:creationId xmlns:a16="http://schemas.microsoft.com/office/drawing/2014/main" id="{03E74ADD-ACFA-A918-813B-744156EA22D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8;p3">
              <a:extLst>
                <a:ext uri="{FF2B5EF4-FFF2-40B4-BE49-F238E27FC236}">
                  <a16:creationId xmlns:a16="http://schemas.microsoft.com/office/drawing/2014/main" id="{E84E800C-3B08-7654-FEA9-9A65F7390CF5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585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-3804" y="-176102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LinkedList</a:t>
            </a: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70E21-D06F-55DE-9969-88F2C0782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07" y="1441784"/>
            <a:ext cx="11944456" cy="3130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BC9B8C-951C-A035-E14B-CF7CFCD13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207" y="3251372"/>
            <a:ext cx="4001893" cy="389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4A1D3-DC19-CF78-6C26-05CCB3F52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0961" y="2911702"/>
            <a:ext cx="494843" cy="374650"/>
          </a:xfrm>
          <a:prstGeom prst="rect">
            <a:avLst/>
          </a:prstGeom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9BD14191-BE1B-B3B3-B201-340D454CCDCD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E998CCFB-F7A9-9836-6ED0-90770E34EBC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7;p3">
              <a:extLst>
                <a:ext uri="{FF2B5EF4-FFF2-40B4-BE49-F238E27FC236}">
                  <a16:creationId xmlns:a16="http://schemas.microsoft.com/office/drawing/2014/main" id="{F139D1FA-ADA1-D3F2-9500-139E97F7D74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8;p3">
              <a:extLst>
                <a:ext uri="{FF2B5EF4-FFF2-40B4-BE49-F238E27FC236}">
                  <a16:creationId xmlns:a16="http://schemas.microsoft.com/office/drawing/2014/main" id="{A6563D7C-E84A-2848-3183-9419901E182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59;p3">
              <a:extLst>
                <a:ext uri="{FF2B5EF4-FFF2-40B4-BE49-F238E27FC236}">
                  <a16:creationId xmlns:a16="http://schemas.microsoft.com/office/drawing/2014/main" id="{6F3FFE7F-FED8-FCCC-08F4-D909CD2834B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160;p3">
              <a:extLst>
                <a:ext uri="{FF2B5EF4-FFF2-40B4-BE49-F238E27FC236}">
                  <a16:creationId xmlns:a16="http://schemas.microsoft.com/office/drawing/2014/main" id="{9AC0C45B-BB45-110E-A295-BB1B094451AE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3" name="Google Shape;161;p3">
                <a:extLst>
                  <a:ext uri="{FF2B5EF4-FFF2-40B4-BE49-F238E27FC236}">
                    <a16:creationId xmlns:a16="http://schemas.microsoft.com/office/drawing/2014/main" id="{1E5E1B75-D5A1-2ACC-78D5-DADBD27C443D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" name="Google Shape;162;p3">
                <a:extLst>
                  <a:ext uri="{FF2B5EF4-FFF2-40B4-BE49-F238E27FC236}">
                    <a16:creationId xmlns:a16="http://schemas.microsoft.com/office/drawing/2014/main" id="{7B8D0595-CB6F-5E73-3B67-04F115AE56D0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7" name="Google Shape;163;p3">
                  <a:extLst>
                    <a:ext uri="{FF2B5EF4-FFF2-40B4-BE49-F238E27FC236}">
                      <a16:creationId xmlns:a16="http://schemas.microsoft.com/office/drawing/2014/main" id="{9D33F7C0-ED35-F989-ADE4-E10C6595BB2D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" name="Google Shape;164;p3">
                  <a:extLst>
                    <a:ext uri="{FF2B5EF4-FFF2-40B4-BE49-F238E27FC236}">
                      <a16:creationId xmlns:a16="http://schemas.microsoft.com/office/drawing/2014/main" id="{10F678CC-6E5C-2E27-AA40-AF1385A9939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5" name="Google Shape;165;p3">
                <a:extLst>
                  <a:ext uri="{FF2B5EF4-FFF2-40B4-BE49-F238E27FC236}">
                    <a16:creationId xmlns:a16="http://schemas.microsoft.com/office/drawing/2014/main" id="{31F45C51-1014-849C-7583-2CB729E8484F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166;p3">
                <a:extLst>
                  <a:ext uri="{FF2B5EF4-FFF2-40B4-BE49-F238E27FC236}">
                    <a16:creationId xmlns:a16="http://schemas.microsoft.com/office/drawing/2014/main" id="{203FF953-567F-A163-8D76-3BB7271223A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" name="Google Shape;167;p3">
              <a:extLst>
                <a:ext uri="{FF2B5EF4-FFF2-40B4-BE49-F238E27FC236}">
                  <a16:creationId xmlns:a16="http://schemas.microsoft.com/office/drawing/2014/main" id="{536C8070-77ED-06F8-4CD7-59CA678A2C8A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8;p3">
              <a:extLst>
                <a:ext uri="{FF2B5EF4-FFF2-40B4-BE49-F238E27FC236}">
                  <a16:creationId xmlns:a16="http://schemas.microsoft.com/office/drawing/2014/main" id="{ECAC1DCC-83D3-BEFE-F536-6AEB61284E59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69;p3">
              <a:extLst>
                <a:ext uri="{FF2B5EF4-FFF2-40B4-BE49-F238E27FC236}">
                  <a16:creationId xmlns:a16="http://schemas.microsoft.com/office/drawing/2014/main" id="{02A0DD2F-7D31-A959-A1B3-8D22D1CC0D4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70;p3">
              <a:extLst>
                <a:ext uri="{FF2B5EF4-FFF2-40B4-BE49-F238E27FC236}">
                  <a16:creationId xmlns:a16="http://schemas.microsoft.com/office/drawing/2014/main" id="{F97ABDFD-6CF5-2B5D-53EE-95B079844AC0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71;p3">
              <a:extLst>
                <a:ext uri="{FF2B5EF4-FFF2-40B4-BE49-F238E27FC236}">
                  <a16:creationId xmlns:a16="http://schemas.microsoft.com/office/drawing/2014/main" id="{09E9C44D-CACA-B08F-0146-AE11A70BAA4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2;p3">
              <a:extLst>
                <a:ext uri="{FF2B5EF4-FFF2-40B4-BE49-F238E27FC236}">
                  <a16:creationId xmlns:a16="http://schemas.microsoft.com/office/drawing/2014/main" id="{05675A08-3E78-2DCF-D737-E68B621F4BD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3;p3">
              <a:extLst>
                <a:ext uri="{FF2B5EF4-FFF2-40B4-BE49-F238E27FC236}">
                  <a16:creationId xmlns:a16="http://schemas.microsoft.com/office/drawing/2014/main" id="{FB76777B-798D-A4F2-7296-49551FC5633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4;p3">
              <a:extLst>
                <a:ext uri="{FF2B5EF4-FFF2-40B4-BE49-F238E27FC236}">
                  <a16:creationId xmlns:a16="http://schemas.microsoft.com/office/drawing/2014/main" id="{E4632062-3EDD-B3CC-C73B-6E3B980A086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5;p3">
              <a:extLst>
                <a:ext uri="{FF2B5EF4-FFF2-40B4-BE49-F238E27FC236}">
                  <a16:creationId xmlns:a16="http://schemas.microsoft.com/office/drawing/2014/main" id="{0D7590F8-0BE0-0A76-0951-7D57884F629D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6;p3">
              <a:extLst>
                <a:ext uri="{FF2B5EF4-FFF2-40B4-BE49-F238E27FC236}">
                  <a16:creationId xmlns:a16="http://schemas.microsoft.com/office/drawing/2014/main" id="{401758E1-B659-2CAD-D703-AC198435F903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177;p3">
              <a:extLst>
                <a:ext uri="{FF2B5EF4-FFF2-40B4-BE49-F238E27FC236}">
                  <a16:creationId xmlns:a16="http://schemas.microsoft.com/office/drawing/2014/main" id="{4C55FAB0-44E8-5327-0785-5FF4C77A97A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78;p3">
              <a:extLst>
                <a:ext uri="{FF2B5EF4-FFF2-40B4-BE49-F238E27FC236}">
                  <a16:creationId xmlns:a16="http://schemas.microsoft.com/office/drawing/2014/main" id="{B7AC45F3-5D06-6146-3DEB-0D01EBBA2BB5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922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LinkedList</a:t>
            </a: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6E9B2C-CE79-B819-9CC7-425E66BFC072}"/>
              </a:ext>
            </a:extLst>
          </p:cNvPr>
          <p:cNvSpPr txBox="1"/>
          <p:nvPr/>
        </p:nvSpPr>
        <p:spPr>
          <a:xfrm>
            <a:off x="542700" y="716796"/>
            <a:ext cx="6686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Будова </a:t>
            </a:r>
            <a:r>
              <a:rPr lang="en-US" sz="24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LinkedList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1229-3E60-7099-C093-009C94D2F445}"/>
              </a:ext>
            </a:extLst>
          </p:cNvPr>
          <p:cNvSpPr txBox="1"/>
          <p:nvPr/>
        </p:nvSpPr>
        <p:spPr>
          <a:xfrm>
            <a:off x="542700" y="1326818"/>
            <a:ext cx="115251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Внутрішня будова 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LinkedList 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відрізняється від будови </a:t>
            </a:r>
            <a:r>
              <a:rPr lang="en-US" sz="1800" b="0" i="0" dirty="0" err="1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ArrayList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Усередині класу немає масиву для зберігання елементів. Замість цього використовується структура даних, яка має назву «</a:t>
            </a:r>
            <a:r>
              <a:rPr lang="uk-UA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двобічно зв'язаний список».</a:t>
            </a:r>
            <a:endParaRPr lang="uk-UA" sz="1800" b="0" i="0" dirty="0">
              <a:solidFill>
                <a:srgbClr val="172B53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Кожен елемент двобічно зв'язаного списку зберігає посилання на попередній і наступний елементи. Це чимось нагадує чергу, де кожна людина запам'ятовує тих, хто стоїть перед нею та після неї.</a:t>
            </a:r>
          </a:p>
          <a:p>
            <a:pPr algn="l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Отакий вигляд має цей список у пам'яті: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163CC4-1780-1E42-ABCE-CF3921E5A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43" y="3490835"/>
            <a:ext cx="10308364" cy="2518252"/>
          </a:xfrm>
          <a:prstGeom prst="rect">
            <a:avLst/>
          </a:prstGeom>
        </p:spPr>
      </p:pic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F8A23C4F-937E-EB60-E8C0-058AA0638A42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66E2FB4B-6EA5-DD76-64F0-9839128FF94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57;p3">
              <a:extLst>
                <a:ext uri="{FF2B5EF4-FFF2-40B4-BE49-F238E27FC236}">
                  <a16:creationId xmlns:a16="http://schemas.microsoft.com/office/drawing/2014/main" id="{8C70BB25-2B11-B884-FF5C-C44A1D193C2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8;p3">
              <a:extLst>
                <a:ext uri="{FF2B5EF4-FFF2-40B4-BE49-F238E27FC236}">
                  <a16:creationId xmlns:a16="http://schemas.microsoft.com/office/drawing/2014/main" id="{1CDA392C-2153-950F-B95D-FCFD2E660F2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9;p3">
              <a:extLst>
                <a:ext uri="{FF2B5EF4-FFF2-40B4-BE49-F238E27FC236}">
                  <a16:creationId xmlns:a16="http://schemas.microsoft.com/office/drawing/2014/main" id="{50950F64-3D82-8126-B6FC-0DB06B841FE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160;p3">
              <a:extLst>
                <a:ext uri="{FF2B5EF4-FFF2-40B4-BE49-F238E27FC236}">
                  <a16:creationId xmlns:a16="http://schemas.microsoft.com/office/drawing/2014/main" id="{14DF4B44-56E5-1F53-A133-195384E2716E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3" name="Google Shape;161;p3">
                <a:extLst>
                  <a:ext uri="{FF2B5EF4-FFF2-40B4-BE49-F238E27FC236}">
                    <a16:creationId xmlns:a16="http://schemas.microsoft.com/office/drawing/2014/main" id="{E7F2E4FB-3DCD-378A-0A0E-7910664CE21C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" name="Google Shape;162;p3">
                <a:extLst>
                  <a:ext uri="{FF2B5EF4-FFF2-40B4-BE49-F238E27FC236}">
                    <a16:creationId xmlns:a16="http://schemas.microsoft.com/office/drawing/2014/main" id="{4797DB93-C31E-3971-F89E-61DD90620511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7" name="Google Shape;163;p3">
                  <a:extLst>
                    <a:ext uri="{FF2B5EF4-FFF2-40B4-BE49-F238E27FC236}">
                      <a16:creationId xmlns:a16="http://schemas.microsoft.com/office/drawing/2014/main" id="{B1BE7896-668F-75E5-5EA0-C485EE2EE26A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" name="Google Shape;164;p3">
                  <a:extLst>
                    <a:ext uri="{FF2B5EF4-FFF2-40B4-BE49-F238E27FC236}">
                      <a16:creationId xmlns:a16="http://schemas.microsoft.com/office/drawing/2014/main" id="{4ADF2F8F-142C-0F00-8AA8-B6591602801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5" name="Google Shape;165;p3">
                <a:extLst>
                  <a:ext uri="{FF2B5EF4-FFF2-40B4-BE49-F238E27FC236}">
                    <a16:creationId xmlns:a16="http://schemas.microsoft.com/office/drawing/2014/main" id="{9D042F2D-3AEE-0C05-4525-2ACDB76F97F0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166;p3">
                <a:extLst>
                  <a:ext uri="{FF2B5EF4-FFF2-40B4-BE49-F238E27FC236}">
                    <a16:creationId xmlns:a16="http://schemas.microsoft.com/office/drawing/2014/main" id="{A10F6DDE-8245-BBF3-7D23-59914CCEE24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" name="Google Shape;167;p3">
              <a:extLst>
                <a:ext uri="{FF2B5EF4-FFF2-40B4-BE49-F238E27FC236}">
                  <a16:creationId xmlns:a16="http://schemas.microsoft.com/office/drawing/2014/main" id="{CC8F0F90-2E6F-843B-89BB-CF186067B77B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8;p3">
              <a:extLst>
                <a:ext uri="{FF2B5EF4-FFF2-40B4-BE49-F238E27FC236}">
                  <a16:creationId xmlns:a16="http://schemas.microsoft.com/office/drawing/2014/main" id="{16B488AC-BFD0-67E1-29B4-8375A04B67E8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69;p3">
              <a:extLst>
                <a:ext uri="{FF2B5EF4-FFF2-40B4-BE49-F238E27FC236}">
                  <a16:creationId xmlns:a16="http://schemas.microsoft.com/office/drawing/2014/main" id="{4DFD5D92-6313-10A3-E828-B11CF8223AD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70;p3">
              <a:extLst>
                <a:ext uri="{FF2B5EF4-FFF2-40B4-BE49-F238E27FC236}">
                  <a16:creationId xmlns:a16="http://schemas.microsoft.com/office/drawing/2014/main" id="{5102B6C5-B7FC-5421-17FC-EDFF31FCF52E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71;p3">
              <a:extLst>
                <a:ext uri="{FF2B5EF4-FFF2-40B4-BE49-F238E27FC236}">
                  <a16:creationId xmlns:a16="http://schemas.microsoft.com/office/drawing/2014/main" id="{9335B888-85DB-FA2E-7DE9-24E39CC7AD2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2;p3">
              <a:extLst>
                <a:ext uri="{FF2B5EF4-FFF2-40B4-BE49-F238E27FC236}">
                  <a16:creationId xmlns:a16="http://schemas.microsoft.com/office/drawing/2014/main" id="{3F700674-4BD4-8B78-CA89-6A9E5ACB0D6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3;p3">
              <a:extLst>
                <a:ext uri="{FF2B5EF4-FFF2-40B4-BE49-F238E27FC236}">
                  <a16:creationId xmlns:a16="http://schemas.microsoft.com/office/drawing/2014/main" id="{70F6F8AD-8DE2-D581-0202-859E38A6DFB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4;p3">
              <a:extLst>
                <a:ext uri="{FF2B5EF4-FFF2-40B4-BE49-F238E27FC236}">
                  <a16:creationId xmlns:a16="http://schemas.microsoft.com/office/drawing/2014/main" id="{3CD6E2BE-DFE0-E930-E713-9DF7377C0B5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5;p3">
              <a:extLst>
                <a:ext uri="{FF2B5EF4-FFF2-40B4-BE49-F238E27FC236}">
                  <a16:creationId xmlns:a16="http://schemas.microsoft.com/office/drawing/2014/main" id="{1591BEAF-724F-5D1E-F524-3E6279F82B33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6;p3">
              <a:extLst>
                <a:ext uri="{FF2B5EF4-FFF2-40B4-BE49-F238E27FC236}">
                  <a16:creationId xmlns:a16="http://schemas.microsoft.com/office/drawing/2014/main" id="{DE34BB27-A633-74D8-6B2E-7100B89F14C5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177;p3">
              <a:extLst>
                <a:ext uri="{FF2B5EF4-FFF2-40B4-BE49-F238E27FC236}">
                  <a16:creationId xmlns:a16="http://schemas.microsoft.com/office/drawing/2014/main" id="{6937806A-63E7-A134-143A-56CBC89FFA1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78;p3">
              <a:extLst>
                <a:ext uri="{FF2B5EF4-FFF2-40B4-BE49-F238E27FC236}">
                  <a16:creationId xmlns:a16="http://schemas.microsoft.com/office/drawing/2014/main" id="{0A353D15-5471-EF15-7AC9-02EF5A619104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0509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LinkedList</a:t>
            </a: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6E9B2C-CE79-B819-9CC7-425E66BFC072}"/>
              </a:ext>
            </a:extLst>
          </p:cNvPr>
          <p:cNvSpPr txBox="1"/>
          <p:nvPr/>
        </p:nvSpPr>
        <p:spPr>
          <a:xfrm>
            <a:off x="322225" y="537546"/>
            <a:ext cx="6686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4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Будова </a:t>
            </a:r>
            <a:r>
              <a:rPr lang="en-US" sz="24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LinkedList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163CC4-1780-1E42-ABCE-CF3921E5A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84" y="987705"/>
            <a:ext cx="10308364" cy="2518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FCA6B2-5435-79AF-E71C-681865DC4B09}"/>
              </a:ext>
            </a:extLst>
          </p:cNvPr>
          <p:cNvSpPr txBox="1"/>
          <p:nvPr/>
        </p:nvSpPr>
        <p:spPr>
          <a:xfrm>
            <a:off x="505871" y="3465790"/>
            <a:ext cx="108738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З боків (сірий фон) — змінні 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first 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і 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last,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які зберігають посилання на об'єкти типу 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Node.</a:t>
            </a:r>
          </a:p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Усередині - ланцюжок об'єктів (саме об'єктів, а не змінних) типу 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Node.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Кожен із них складається з трьох полів:</a:t>
            </a:r>
          </a:p>
          <a:p>
            <a:pPr marL="927100" indent="-127000" algn="just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prev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 —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зберігає </a:t>
            </a:r>
            <a:r>
              <a:rPr lang="uk-UA" sz="1800" b="1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посилання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 на попередній об'єкт типу 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Node (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жовтий фон).</a:t>
            </a:r>
          </a:p>
          <a:p>
            <a:pPr marL="927100" indent="-127000" algn="just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value —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зберігає </a:t>
            </a:r>
            <a:r>
              <a:rPr lang="uk-UA" sz="1800" b="1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значення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, тобто елемент списку (зелений фон).</a:t>
            </a:r>
          </a:p>
          <a:p>
            <a:pPr marL="927100" indent="-127000" algn="just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next —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зберігає </a:t>
            </a:r>
            <a:r>
              <a:rPr lang="uk-UA" sz="1800" b="1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посилання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 на наступний об'єкт типу 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Node (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синій фон).</a:t>
            </a:r>
          </a:p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</a:t>
            </a:r>
          </a:p>
          <a:p>
            <a:pPr algn="just"/>
            <a:r>
              <a:rPr lang="uk-UA" sz="1800" dirty="0">
                <a:solidFill>
                  <a:srgbClr val="172B53"/>
                </a:solidFill>
                <a:latin typeface="Arial" panose="020B0604020202020204" pitchFamily="34" charset="0"/>
              </a:rPr>
              <a:t>	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Другий об'єкт (адреса == 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F24)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є наступним (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next)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для першого і попереднім (</a:t>
            </a:r>
            <a:r>
              <a:rPr lang="en-US" sz="1800" b="0" i="0" dirty="0" err="1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prev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для третього об'єкта. Жовте поле третього об'єкта містить посилання 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F24,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і синє поле першого об'єкта містить посилання 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F24.</a:t>
            </a:r>
          </a:p>
        </p:txBody>
      </p:sp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A68D7B35-AA45-35B4-A34E-45174F08E331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4" name="Google Shape;156;p3">
              <a:extLst>
                <a:ext uri="{FF2B5EF4-FFF2-40B4-BE49-F238E27FC236}">
                  <a16:creationId xmlns:a16="http://schemas.microsoft.com/office/drawing/2014/main" id="{1B95F804-19E0-F3BB-6AB2-E337FAC9550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7;p3">
              <a:extLst>
                <a:ext uri="{FF2B5EF4-FFF2-40B4-BE49-F238E27FC236}">
                  <a16:creationId xmlns:a16="http://schemas.microsoft.com/office/drawing/2014/main" id="{06A88F53-3683-587F-4D66-53B00FDD774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8;p3">
              <a:extLst>
                <a:ext uri="{FF2B5EF4-FFF2-40B4-BE49-F238E27FC236}">
                  <a16:creationId xmlns:a16="http://schemas.microsoft.com/office/drawing/2014/main" id="{63DE5BBF-7699-DC4E-44E3-298D40E2A97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9;p3">
              <a:extLst>
                <a:ext uri="{FF2B5EF4-FFF2-40B4-BE49-F238E27FC236}">
                  <a16:creationId xmlns:a16="http://schemas.microsoft.com/office/drawing/2014/main" id="{A9299A79-E39A-63AB-ED1F-82DF4CA354B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160;p3">
              <a:extLst>
                <a:ext uri="{FF2B5EF4-FFF2-40B4-BE49-F238E27FC236}">
                  <a16:creationId xmlns:a16="http://schemas.microsoft.com/office/drawing/2014/main" id="{A2B024B4-EA8B-1165-8292-14089571432D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3" name="Google Shape;161;p3">
                <a:extLst>
                  <a:ext uri="{FF2B5EF4-FFF2-40B4-BE49-F238E27FC236}">
                    <a16:creationId xmlns:a16="http://schemas.microsoft.com/office/drawing/2014/main" id="{98CD40EA-336D-F399-42DB-C24CB54418B1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" name="Google Shape;162;p3">
                <a:extLst>
                  <a:ext uri="{FF2B5EF4-FFF2-40B4-BE49-F238E27FC236}">
                    <a16:creationId xmlns:a16="http://schemas.microsoft.com/office/drawing/2014/main" id="{072BBC1A-432A-5BAE-5E88-9547A8EFFF80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7" name="Google Shape;163;p3">
                  <a:extLst>
                    <a:ext uri="{FF2B5EF4-FFF2-40B4-BE49-F238E27FC236}">
                      <a16:creationId xmlns:a16="http://schemas.microsoft.com/office/drawing/2014/main" id="{3BFBAFD8-641A-64DF-8ACE-ABFBB993DAF1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" name="Google Shape;164;p3">
                  <a:extLst>
                    <a:ext uri="{FF2B5EF4-FFF2-40B4-BE49-F238E27FC236}">
                      <a16:creationId xmlns:a16="http://schemas.microsoft.com/office/drawing/2014/main" id="{435FA304-8E0F-B60D-DC17-91D3249D398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5" name="Google Shape;165;p3">
                <a:extLst>
                  <a:ext uri="{FF2B5EF4-FFF2-40B4-BE49-F238E27FC236}">
                    <a16:creationId xmlns:a16="http://schemas.microsoft.com/office/drawing/2014/main" id="{6F073560-7F04-8681-A5C1-54788002CF85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166;p3">
                <a:extLst>
                  <a:ext uri="{FF2B5EF4-FFF2-40B4-BE49-F238E27FC236}">
                    <a16:creationId xmlns:a16="http://schemas.microsoft.com/office/drawing/2014/main" id="{8A7FA9D0-8D4E-DB69-B389-CBD3F4F2C29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" name="Google Shape;167;p3">
              <a:extLst>
                <a:ext uri="{FF2B5EF4-FFF2-40B4-BE49-F238E27FC236}">
                  <a16:creationId xmlns:a16="http://schemas.microsoft.com/office/drawing/2014/main" id="{D9A49BFC-FAB4-4031-5770-7B0174205D9E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8;p3">
              <a:extLst>
                <a:ext uri="{FF2B5EF4-FFF2-40B4-BE49-F238E27FC236}">
                  <a16:creationId xmlns:a16="http://schemas.microsoft.com/office/drawing/2014/main" id="{028452B8-8419-7E2C-848C-C4B2ED661218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69;p3">
              <a:extLst>
                <a:ext uri="{FF2B5EF4-FFF2-40B4-BE49-F238E27FC236}">
                  <a16:creationId xmlns:a16="http://schemas.microsoft.com/office/drawing/2014/main" id="{64AD7808-AC43-23C8-8EBA-02EBB9BFE67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70;p3">
              <a:extLst>
                <a:ext uri="{FF2B5EF4-FFF2-40B4-BE49-F238E27FC236}">
                  <a16:creationId xmlns:a16="http://schemas.microsoft.com/office/drawing/2014/main" id="{135C6039-DE79-900B-25E9-7A4DDE7EFED1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71;p3">
              <a:extLst>
                <a:ext uri="{FF2B5EF4-FFF2-40B4-BE49-F238E27FC236}">
                  <a16:creationId xmlns:a16="http://schemas.microsoft.com/office/drawing/2014/main" id="{87134A9F-8106-A856-E09A-F367E5914CD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2;p3">
              <a:extLst>
                <a:ext uri="{FF2B5EF4-FFF2-40B4-BE49-F238E27FC236}">
                  <a16:creationId xmlns:a16="http://schemas.microsoft.com/office/drawing/2014/main" id="{D07C72E2-DC37-0AAD-168E-0EC3259C6F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3;p3">
              <a:extLst>
                <a:ext uri="{FF2B5EF4-FFF2-40B4-BE49-F238E27FC236}">
                  <a16:creationId xmlns:a16="http://schemas.microsoft.com/office/drawing/2014/main" id="{A7543A47-AB3D-31BD-FA35-9CBFC41DFBF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4;p3">
              <a:extLst>
                <a:ext uri="{FF2B5EF4-FFF2-40B4-BE49-F238E27FC236}">
                  <a16:creationId xmlns:a16="http://schemas.microsoft.com/office/drawing/2014/main" id="{3BD250BA-355E-A912-02BD-B28EA30801B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5;p3">
              <a:extLst>
                <a:ext uri="{FF2B5EF4-FFF2-40B4-BE49-F238E27FC236}">
                  <a16:creationId xmlns:a16="http://schemas.microsoft.com/office/drawing/2014/main" id="{91F438BA-FC98-00AD-E14C-3507DE229232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6;p3">
              <a:extLst>
                <a:ext uri="{FF2B5EF4-FFF2-40B4-BE49-F238E27FC236}">
                  <a16:creationId xmlns:a16="http://schemas.microsoft.com/office/drawing/2014/main" id="{5103741F-48D9-D67F-80CA-75083F8A547E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177;p3">
              <a:extLst>
                <a:ext uri="{FF2B5EF4-FFF2-40B4-BE49-F238E27FC236}">
                  <a16:creationId xmlns:a16="http://schemas.microsoft.com/office/drawing/2014/main" id="{99206424-A46E-5B11-F142-E3BF473E5D7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78;p3">
              <a:extLst>
                <a:ext uri="{FF2B5EF4-FFF2-40B4-BE49-F238E27FC236}">
                  <a16:creationId xmlns:a16="http://schemas.microsoft.com/office/drawing/2014/main" id="{A0207BC2-3E5E-1CB1-2982-112947472C80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2698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LinkedList</a:t>
            </a: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700EB-185F-6DE3-9A97-893ED2E6CF62}"/>
              </a:ext>
            </a:extLst>
          </p:cNvPr>
          <p:cNvSpPr txBox="1"/>
          <p:nvPr/>
        </p:nvSpPr>
        <p:spPr>
          <a:xfrm>
            <a:off x="326938" y="652837"/>
            <a:ext cx="6686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0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Вставляння елемента у зв'язаний список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EAA6D-CA9D-151B-981B-4398BD0C0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1223940"/>
            <a:ext cx="7772400" cy="2817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5C24DB-5986-895E-ADF0-4D60F7EE2545}"/>
              </a:ext>
            </a:extLst>
          </p:cNvPr>
          <p:cNvSpPr txBox="1"/>
          <p:nvPr/>
        </p:nvSpPr>
        <p:spPr>
          <a:xfrm>
            <a:off x="326938" y="4045372"/>
            <a:ext cx="114205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Ми додали в наш список новий елемент і змінили посилання в другому й третьому об'єктах. Тепер новачок є наступним для другого об'єкта і попереднім для третього. Крім того, в самому об'єкті-новачку теж потрібно вказати правильні посилання: попередній об'єкт — другий, наступний об'єкт — третій.</a:t>
            </a:r>
          </a:p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Видалення ще простіше. Якщо ми хочемо видалити зі списку, приміром, 100-й об'єкт, потрібно просто в 99-го об'єкта поміняти 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next,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щоб він указував на 101-й об'єкт, а у 101-го об'єкта поміняти </a:t>
            </a:r>
            <a:r>
              <a:rPr lang="en-US" sz="1800" b="0" i="0" dirty="0" err="1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prev</a:t>
            </a:r>
            <a:r>
              <a:rPr lang="en-US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щоб він указував на 99-й. І все.</a:t>
            </a:r>
          </a:p>
          <a:p>
            <a:pPr algn="just"/>
            <a:r>
              <a:rPr lang="uk-UA" sz="18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От тільки отримати 100-й об'єкт не так просто….</a:t>
            </a:r>
          </a:p>
        </p:txBody>
      </p:sp>
      <p:grpSp>
        <p:nvGrpSpPr>
          <p:cNvPr id="3" name="Google Shape;154;p3">
            <a:extLst>
              <a:ext uri="{FF2B5EF4-FFF2-40B4-BE49-F238E27FC236}">
                <a16:creationId xmlns:a16="http://schemas.microsoft.com/office/drawing/2014/main" id="{B962B126-BAEC-F6E1-F50A-BB59F6CD93E7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4" name="Google Shape;156;p3">
              <a:extLst>
                <a:ext uri="{FF2B5EF4-FFF2-40B4-BE49-F238E27FC236}">
                  <a16:creationId xmlns:a16="http://schemas.microsoft.com/office/drawing/2014/main" id="{81D85201-D669-2FA7-CC2A-10BCC90C967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7;p3">
              <a:extLst>
                <a:ext uri="{FF2B5EF4-FFF2-40B4-BE49-F238E27FC236}">
                  <a16:creationId xmlns:a16="http://schemas.microsoft.com/office/drawing/2014/main" id="{BA61F23F-1F42-B932-92A7-2BE47D819C8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8;p3">
              <a:extLst>
                <a:ext uri="{FF2B5EF4-FFF2-40B4-BE49-F238E27FC236}">
                  <a16:creationId xmlns:a16="http://schemas.microsoft.com/office/drawing/2014/main" id="{ABF0181A-53A8-9771-365C-417DFF59FAC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59;p3">
              <a:extLst>
                <a:ext uri="{FF2B5EF4-FFF2-40B4-BE49-F238E27FC236}">
                  <a16:creationId xmlns:a16="http://schemas.microsoft.com/office/drawing/2014/main" id="{4F6AF5AD-B271-46BE-D9A8-E25835E0F63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160;p3">
              <a:extLst>
                <a:ext uri="{FF2B5EF4-FFF2-40B4-BE49-F238E27FC236}">
                  <a16:creationId xmlns:a16="http://schemas.microsoft.com/office/drawing/2014/main" id="{E2EC9D68-488F-780A-F5CF-7F99D91266EC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3" name="Google Shape;161;p3">
                <a:extLst>
                  <a:ext uri="{FF2B5EF4-FFF2-40B4-BE49-F238E27FC236}">
                    <a16:creationId xmlns:a16="http://schemas.microsoft.com/office/drawing/2014/main" id="{98F41A60-9F2A-6A75-0299-7F6BD6C2A8D1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" name="Google Shape;162;p3">
                <a:extLst>
                  <a:ext uri="{FF2B5EF4-FFF2-40B4-BE49-F238E27FC236}">
                    <a16:creationId xmlns:a16="http://schemas.microsoft.com/office/drawing/2014/main" id="{CBD65106-DE60-F6A5-5C7E-323EF38F12F1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7" name="Google Shape;163;p3">
                  <a:extLst>
                    <a:ext uri="{FF2B5EF4-FFF2-40B4-BE49-F238E27FC236}">
                      <a16:creationId xmlns:a16="http://schemas.microsoft.com/office/drawing/2014/main" id="{BAA3892C-6CAD-33CC-514F-B09AE79A9268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" name="Google Shape;164;p3">
                  <a:extLst>
                    <a:ext uri="{FF2B5EF4-FFF2-40B4-BE49-F238E27FC236}">
                      <a16:creationId xmlns:a16="http://schemas.microsoft.com/office/drawing/2014/main" id="{90E495C8-EC85-12B0-2B29-15DA055E519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5" name="Google Shape;165;p3">
                <a:extLst>
                  <a:ext uri="{FF2B5EF4-FFF2-40B4-BE49-F238E27FC236}">
                    <a16:creationId xmlns:a16="http://schemas.microsoft.com/office/drawing/2014/main" id="{FB61A82C-CB8A-AD67-D6EF-D868D08E098A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166;p3">
                <a:extLst>
                  <a:ext uri="{FF2B5EF4-FFF2-40B4-BE49-F238E27FC236}">
                    <a16:creationId xmlns:a16="http://schemas.microsoft.com/office/drawing/2014/main" id="{989C722F-593E-4E7D-5B3B-8C5C08264641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" name="Google Shape;167;p3">
              <a:extLst>
                <a:ext uri="{FF2B5EF4-FFF2-40B4-BE49-F238E27FC236}">
                  <a16:creationId xmlns:a16="http://schemas.microsoft.com/office/drawing/2014/main" id="{19530C3C-C7D6-674D-1A42-E4845AE79877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8;p3">
              <a:extLst>
                <a:ext uri="{FF2B5EF4-FFF2-40B4-BE49-F238E27FC236}">
                  <a16:creationId xmlns:a16="http://schemas.microsoft.com/office/drawing/2014/main" id="{DBAE1A7B-2E6B-CC9D-F3FE-BA410983539A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69;p3">
              <a:extLst>
                <a:ext uri="{FF2B5EF4-FFF2-40B4-BE49-F238E27FC236}">
                  <a16:creationId xmlns:a16="http://schemas.microsoft.com/office/drawing/2014/main" id="{9D9740E9-AF40-9683-B8C3-1CF69FC8411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70;p3">
              <a:extLst>
                <a:ext uri="{FF2B5EF4-FFF2-40B4-BE49-F238E27FC236}">
                  <a16:creationId xmlns:a16="http://schemas.microsoft.com/office/drawing/2014/main" id="{9071F841-F78F-3B73-70A8-9091945343EE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71;p3">
              <a:extLst>
                <a:ext uri="{FF2B5EF4-FFF2-40B4-BE49-F238E27FC236}">
                  <a16:creationId xmlns:a16="http://schemas.microsoft.com/office/drawing/2014/main" id="{B7D05A9C-E230-BD42-0063-445DFC7EECD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2;p3">
              <a:extLst>
                <a:ext uri="{FF2B5EF4-FFF2-40B4-BE49-F238E27FC236}">
                  <a16:creationId xmlns:a16="http://schemas.microsoft.com/office/drawing/2014/main" id="{393CA041-9E0C-0C20-1C4B-738EBBA2CDA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3;p3">
              <a:extLst>
                <a:ext uri="{FF2B5EF4-FFF2-40B4-BE49-F238E27FC236}">
                  <a16:creationId xmlns:a16="http://schemas.microsoft.com/office/drawing/2014/main" id="{49BB476D-2F8D-D89D-0BCD-200CF055863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4;p3">
              <a:extLst>
                <a:ext uri="{FF2B5EF4-FFF2-40B4-BE49-F238E27FC236}">
                  <a16:creationId xmlns:a16="http://schemas.microsoft.com/office/drawing/2014/main" id="{8497B5E2-5FC0-8D1C-2AEC-A3BA888B40E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75;p3">
              <a:extLst>
                <a:ext uri="{FF2B5EF4-FFF2-40B4-BE49-F238E27FC236}">
                  <a16:creationId xmlns:a16="http://schemas.microsoft.com/office/drawing/2014/main" id="{8ABE3B9A-4CEE-F797-8ED6-9D1CE8B0B99B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6;p3">
              <a:extLst>
                <a:ext uri="{FF2B5EF4-FFF2-40B4-BE49-F238E27FC236}">
                  <a16:creationId xmlns:a16="http://schemas.microsoft.com/office/drawing/2014/main" id="{0E183EA2-3876-D736-9603-85734F3FC7E0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177;p3">
              <a:extLst>
                <a:ext uri="{FF2B5EF4-FFF2-40B4-BE49-F238E27FC236}">
                  <a16:creationId xmlns:a16="http://schemas.microsoft.com/office/drawing/2014/main" id="{7E7740A6-EED8-9A21-B092-79DECA7F319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78;p3">
              <a:extLst>
                <a:ext uri="{FF2B5EF4-FFF2-40B4-BE49-F238E27FC236}">
                  <a16:creationId xmlns:a16="http://schemas.microsoft.com/office/drawing/2014/main" id="{03AF51F7-39E8-2C37-A095-336E4C913348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1259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LinkedList</a:t>
            </a: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53170-F56A-5FE5-9B1C-C455BA939ED6}"/>
              </a:ext>
            </a:extLst>
          </p:cNvPr>
          <p:cNvSpPr txBox="1"/>
          <p:nvPr/>
        </p:nvSpPr>
        <p:spPr>
          <a:xfrm>
            <a:off x="1046132" y="652837"/>
            <a:ext cx="6686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000" b="1" i="0" dirty="0">
                <a:solidFill>
                  <a:srgbClr val="151F33"/>
                </a:solidFill>
                <a:effectLst/>
                <a:latin typeface="Arial" panose="020B0604020202020204" pitchFamily="34" charset="0"/>
              </a:rPr>
              <a:t>Отримання елемента списку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182E9-5E1F-ACD0-8ED5-C865B7DC97EC}"/>
              </a:ext>
            </a:extLst>
          </p:cNvPr>
          <p:cNvSpPr txBox="1"/>
          <p:nvPr/>
        </p:nvSpPr>
        <p:spPr>
          <a:xfrm>
            <a:off x="159453" y="1585923"/>
            <a:ext cx="1174889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Щоб отримати 100-й елемент зв'язаного списку, потрібно:</a:t>
            </a:r>
          </a:p>
          <a:p>
            <a:pPr algn="just"/>
            <a:endParaRPr lang="uk-UA" sz="2000" b="0" i="0" dirty="0">
              <a:solidFill>
                <a:srgbClr val="172B53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Отримати 1-й об'єкт: на нього посилається змінна </a:t>
            </a:r>
            <a:r>
              <a:rPr lang="en-US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first </a:t>
            </a:r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об'єкта </a:t>
            </a:r>
            <a:r>
              <a:rPr lang="en-US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LinkedList. 1-</a:t>
            </a:r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й об'єкт містить посилання (поле </a:t>
            </a:r>
            <a:r>
              <a:rPr lang="en-US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next) </a:t>
            </a:r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на 2-й об'єкт. За цим посиланням отримуємо другий об'єкт. 2-й об'єкт містить посилання на 3-й об'єкт і т. </a:t>
            </a:r>
            <a:r>
              <a:rPr lang="uk-UA" sz="2000" b="0" i="0" dirty="0" err="1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д</a:t>
            </a:r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Щоб отримати посилання на 100-й об'єкт, нам потрібно послідовно перебрати всі об'єкти від 1-го до 100-го. А якщо нам потрібен мільйонний елемент списку, потрібно послідовно перебрати мільйон об'єктів!</a:t>
            </a:r>
          </a:p>
          <a:p>
            <a:pPr algn="just"/>
            <a:r>
              <a:rPr lang="uk-UA" sz="20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	Ці об'єкти могли додаватися в список в різний час, вони розташовані в різних частинах пам'яті, тому навряд чи одночасно потраплять до кешу процесора. А це означає, що послідовний перебір елементів зв'язаного списку — справа не просто повільна, а дуже повільна.</a:t>
            </a:r>
          </a:p>
        </p:txBody>
      </p:sp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484BB0B4-B123-372C-2411-8C8EEC87FDAB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3" name="Google Shape;156;p3">
              <a:extLst>
                <a:ext uri="{FF2B5EF4-FFF2-40B4-BE49-F238E27FC236}">
                  <a16:creationId xmlns:a16="http://schemas.microsoft.com/office/drawing/2014/main" id="{A260FE28-8612-24E9-A45C-485D5EB4ECF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57;p3">
              <a:extLst>
                <a:ext uri="{FF2B5EF4-FFF2-40B4-BE49-F238E27FC236}">
                  <a16:creationId xmlns:a16="http://schemas.microsoft.com/office/drawing/2014/main" id="{C4B0E95B-89E2-8999-E7CE-1A13E6CCB37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58;p3">
              <a:extLst>
                <a:ext uri="{FF2B5EF4-FFF2-40B4-BE49-F238E27FC236}">
                  <a16:creationId xmlns:a16="http://schemas.microsoft.com/office/drawing/2014/main" id="{1B75294B-6852-C16E-5875-0DECA1E2675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9;p3">
              <a:extLst>
                <a:ext uri="{FF2B5EF4-FFF2-40B4-BE49-F238E27FC236}">
                  <a16:creationId xmlns:a16="http://schemas.microsoft.com/office/drawing/2014/main" id="{B37B356C-A03C-8C60-6B8C-16CA794AE35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Google Shape;160;p3">
              <a:extLst>
                <a:ext uri="{FF2B5EF4-FFF2-40B4-BE49-F238E27FC236}">
                  <a16:creationId xmlns:a16="http://schemas.microsoft.com/office/drawing/2014/main" id="{53EA80FA-DE67-D99E-D270-F3B1B35341A6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2" name="Google Shape;161;p3">
                <a:extLst>
                  <a:ext uri="{FF2B5EF4-FFF2-40B4-BE49-F238E27FC236}">
                    <a16:creationId xmlns:a16="http://schemas.microsoft.com/office/drawing/2014/main" id="{9D3341F1-B74B-F28E-B146-10CE78629FB9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162;p3">
                <a:extLst>
                  <a:ext uri="{FF2B5EF4-FFF2-40B4-BE49-F238E27FC236}">
                    <a16:creationId xmlns:a16="http://schemas.microsoft.com/office/drawing/2014/main" id="{B21E31EF-38DF-5F00-7195-CA0940A1DE20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6" name="Google Shape;163;p3">
                  <a:extLst>
                    <a:ext uri="{FF2B5EF4-FFF2-40B4-BE49-F238E27FC236}">
                      <a16:creationId xmlns:a16="http://schemas.microsoft.com/office/drawing/2014/main" id="{15BEACDC-DF4B-CDFF-D2EB-686B508236A2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" name="Google Shape;164;p3">
                  <a:extLst>
                    <a:ext uri="{FF2B5EF4-FFF2-40B4-BE49-F238E27FC236}">
                      <a16:creationId xmlns:a16="http://schemas.microsoft.com/office/drawing/2014/main" id="{CF39B1B9-39DA-197F-F1CF-6B91AA3A410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" name="Google Shape;165;p3">
                <a:extLst>
                  <a:ext uri="{FF2B5EF4-FFF2-40B4-BE49-F238E27FC236}">
                    <a16:creationId xmlns:a16="http://schemas.microsoft.com/office/drawing/2014/main" id="{542C9015-00E6-671D-DE06-BCA5FEB75367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Google Shape;166;p3">
                <a:extLst>
                  <a:ext uri="{FF2B5EF4-FFF2-40B4-BE49-F238E27FC236}">
                    <a16:creationId xmlns:a16="http://schemas.microsoft.com/office/drawing/2014/main" id="{2688CF5E-0FD1-C60D-6364-DE7C1F19C5A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67;p3">
              <a:extLst>
                <a:ext uri="{FF2B5EF4-FFF2-40B4-BE49-F238E27FC236}">
                  <a16:creationId xmlns:a16="http://schemas.microsoft.com/office/drawing/2014/main" id="{7E0D6951-BC3A-2C45-A413-85357CC76E59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8;p3">
              <a:extLst>
                <a:ext uri="{FF2B5EF4-FFF2-40B4-BE49-F238E27FC236}">
                  <a16:creationId xmlns:a16="http://schemas.microsoft.com/office/drawing/2014/main" id="{D52E6A49-EFB8-7838-C05E-AE02A16D3C96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Google Shape;169;p3">
              <a:extLst>
                <a:ext uri="{FF2B5EF4-FFF2-40B4-BE49-F238E27FC236}">
                  <a16:creationId xmlns:a16="http://schemas.microsoft.com/office/drawing/2014/main" id="{82AE496B-5C62-AC6D-2B54-EE0FB32FBBE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70;p3">
              <a:extLst>
                <a:ext uri="{FF2B5EF4-FFF2-40B4-BE49-F238E27FC236}">
                  <a16:creationId xmlns:a16="http://schemas.microsoft.com/office/drawing/2014/main" id="{C424476B-3E04-82E9-92D3-1AA9521CF6D9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71;p3">
              <a:extLst>
                <a:ext uri="{FF2B5EF4-FFF2-40B4-BE49-F238E27FC236}">
                  <a16:creationId xmlns:a16="http://schemas.microsoft.com/office/drawing/2014/main" id="{11393426-8A1B-F2E0-DE84-C808EA1D27C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72;p3">
              <a:extLst>
                <a:ext uri="{FF2B5EF4-FFF2-40B4-BE49-F238E27FC236}">
                  <a16:creationId xmlns:a16="http://schemas.microsoft.com/office/drawing/2014/main" id="{D9179E75-12B0-34B2-02C9-DEAD72A444E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">
              <a:extLst>
                <a:ext uri="{FF2B5EF4-FFF2-40B4-BE49-F238E27FC236}">
                  <a16:creationId xmlns:a16="http://schemas.microsoft.com/office/drawing/2014/main" id="{511E97AE-0F20-88DD-C141-D2D09EF1230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4;p3">
              <a:extLst>
                <a:ext uri="{FF2B5EF4-FFF2-40B4-BE49-F238E27FC236}">
                  <a16:creationId xmlns:a16="http://schemas.microsoft.com/office/drawing/2014/main" id="{DFA1624B-C876-0087-E47A-71B0295D1F1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75;p3">
              <a:extLst>
                <a:ext uri="{FF2B5EF4-FFF2-40B4-BE49-F238E27FC236}">
                  <a16:creationId xmlns:a16="http://schemas.microsoft.com/office/drawing/2014/main" id="{400015D5-3BD0-9AFA-46EC-3E4A5DAF45F6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6;p3">
              <a:extLst>
                <a:ext uri="{FF2B5EF4-FFF2-40B4-BE49-F238E27FC236}">
                  <a16:creationId xmlns:a16="http://schemas.microsoft.com/office/drawing/2014/main" id="{402F0ED0-5730-C52A-4957-B882F22E4C72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177;p3">
              <a:extLst>
                <a:ext uri="{FF2B5EF4-FFF2-40B4-BE49-F238E27FC236}">
                  <a16:creationId xmlns:a16="http://schemas.microsoft.com/office/drawing/2014/main" id="{C33C8671-80E7-B325-2ADD-B8B3BDA2FB8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78;p3">
              <a:extLst>
                <a:ext uri="{FF2B5EF4-FFF2-40B4-BE49-F238E27FC236}">
                  <a16:creationId xmlns:a16="http://schemas.microsoft.com/office/drawing/2014/main" id="{B0843CEF-ED90-628A-3AB3-F48EB9883E2B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4069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7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6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67"/>
          <p:cNvSpPr/>
          <p:nvPr/>
        </p:nvSpPr>
        <p:spPr>
          <a:xfrm>
            <a:off x="0" y="7121"/>
            <a:ext cx="12192000" cy="54549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 txBox="1"/>
          <p:nvPr/>
        </p:nvSpPr>
        <p:spPr>
          <a:xfrm>
            <a:off x="0" y="-217344"/>
            <a:ext cx="120678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200" dirty="0">
                <a:solidFill>
                  <a:schemeClr val="bg1"/>
                </a:solidFill>
                <a:latin typeface="Arial" panose="020B0604020202020204" pitchFamily="34" charset="0"/>
              </a:rPr>
              <a:t>Клас</a:t>
            </a:r>
            <a:r>
              <a:rPr lang="uk-UA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</a:rPr>
              <a:t>LinkedList</a:t>
            </a:r>
          </a:p>
        </p:txBody>
      </p:sp>
      <p:pic>
        <p:nvPicPr>
          <p:cNvPr id="1597" name="Google Shape;15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6028" y="5897267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BC9B8C-951C-A035-E14B-CF7CFCD13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07" y="2677427"/>
            <a:ext cx="4470400" cy="435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4A1D3-DC19-CF78-6C26-05CCB3F52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8660" y="2329355"/>
            <a:ext cx="494843" cy="37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374470-2FE9-1628-FB32-31B1D49C2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03" y="1282523"/>
            <a:ext cx="10769793" cy="4577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3BCB6D-664E-DA42-12C2-58BB0A170316}"/>
              </a:ext>
            </a:extLst>
          </p:cNvPr>
          <p:cNvSpPr txBox="1"/>
          <p:nvPr/>
        </p:nvSpPr>
        <p:spPr>
          <a:xfrm>
            <a:off x="729889" y="691649"/>
            <a:ext cx="6546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Порівняння класів </a:t>
            </a:r>
            <a:r>
              <a:rPr lang="en-US" sz="2400" dirty="0" err="1"/>
              <a:t>ArrayList</a:t>
            </a:r>
            <a:r>
              <a:rPr lang="en-US" sz="24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uk-UA" sz="24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і </a:t>
            </a:r>
            <a:r>
              <a:rPr lang="en-US" sz="2400" dirty="0"/>
              <a:t>LinkedList</a:t>
            </a:r>
            <a:r>
              <a:rPr lang="en-US" sz="2400" b="0" i="0" dirty="0">
                <a:solidFill>
                  <a:srgbClr val="172B53"/>
                </a:solidFill>
                <a:effectLst/>
                <a:latin typeface="Arial" panose="020B0604020202020204" pitchFamily="34" charset="0"/>
              </a:rPr>
              <a:t>:</a:t>
            </a:r>
            <a:endParaRPr lang="uk-UA" sz="2400" dirty="0"/>
          </a:p>
        </p:txBody>
      </p:sp>
      <p:grpSp>
        <p:nvGrpSpPr>
          <p:cNvPr id="2" name="Google Shape;154;p3">
            <a:extLst>
              <a:ext uri="{FF2B5EF4-FFF2-40B4-BE49-F238E27FC236}">
                <a16:creationId xmlns:a16="http://schemas.microsoft.com/office/drawing/2014/main" id="{D0D28F31-2F58-D404-A27D-562F1D5DD1E9}"/>
              </a:ext>
            </a:extLst>
          </p:cNvPr>
          <p:cNvGrpSpPr/>
          <p:nvPr/>
        </p:nvGrpSpPr>
        <p:grpSpPr>
          <a:xfrm>
            <a:off x="-407924" y="5797368"/>
            <a:ext cx="12599924" cy="1285287"/>
            <a:chOff x="-407924" y="5798991"/>
            <a:chExt cx="12599924" cy="1285287"/>
          </a:xfrm>
        </p:grpSpPr>
        <p:pic>
          <p:nvPicPr>
            <p:cNvPr id="5" name="Google Shape;156;p3">
              <a:extLst>
                <a:ext uri="{FF2B5EF4-FFF2-40B4-BE49-F238E27FC236}">
                  <a16:creationId xmlns:a16="http://schemas.microsoft.com/office/drawing/2014/main" id="{5375F86A-F751-3A61-BA40-9B5E105C6FC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57;p3">
              <a:extLst>
                <a:ext uri="{FF2B5EF4-FFF2-40B4-BE49-F238E27FC236}">
                  <a16:creationId xmlns:a16="http://schemas.microsoft.com/office/drawing/2014/main" id="{50F13885-D3DF-BC9E-89F0-DEE07D9591C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58;p3">
              <a:extLst>
                <a:ext uri="{FF2B5EF4-FFF2-40B4-BE49-F238E27FC236}">
                  <a16:creationId xmlns:a16="http://schemas.microsoft.com/office/drawing/2014/main" id="{ABAE5FF6-3272-8E40-52CE-19FEBFB2C7C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59;p3">
              <a:extLst>
                <a:ext uri="{FF2B5EF4-FFF2-40B4-BE49-F238E27FC236}">
                  <a16:creationId xmlns:a16="http://schemas.microsoft.com/office/drawing/2014/main" id="{FB67AC79-51A1-F8D7-47B6-0B49A6C211A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160;p3">
              <a:extLst>
                <a:ext uri="{FF2B5EF4-FFF2-40B4-BE49-F238E27FC236}">
                  <a16:creationId xmlns:a16="http://schemas.microsoft.com/office/drawing/2014/main" id="{4ED16C58-0297-7204-1B67-E6E58D478193}"/>
                </a:ext>
              </a:extLst>
            </p:cNvPr>
            <p:cNvGrpSpPr/>
            <p:nvPr/>
          </p:nvGrpSpPr>
          <p:grpSpPr>
            <a:xfrm>
              <a:off x="-407924" y="5798991"/>
              <a:ext cx="12599924" cy="1285287"/>
              <a:chOff x="-407924" y="5798991"/>
              <a:chExt cx="12599924" cy="1285287"/>
            </a:xfrm>
          </p:grpSpPr>
          <p:sp>
            <p:nvSpPr>
              <p:cNvPr id="24" name="Google Shape;161;p3">
                <a:extLst>
                  <a:ext uri="{FF2B5EF4-FFF2-40B4-BE49-F238E27FC236}">
                    <a16:creationId xmlns:a16="http://schemas.microsoft.com/office/drawing/2014/main" id="{18F74140-E5E9-F2FB-552B-8BC60065E861}"/>
                  </a:ext>
                </a:extLst>
              </p:cNvPr>
              <p:cNvSpPr/>
              <p:nvPr/>
            </p:nvSpPr>
            <p:spPr>
              <a:xfrm>
                <a:off x="0" y="6388100"/>
                <a:ext cx="12192000" cy="469900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" name="Google Shape;162;p3">
                <a:extLst>
                  <a:ext uri="{FF2B5EF4-FFF2-40B4-BE49-F238E27FC236}">
                    <a16:creationId xmlns:a16="http://schemas.microsoft.com/office/drawing/2014/main" id="{DEDC75A1-0F0E-E563-5192-500DDC6AA3FC}"/>
                  </a:ext>
                </a:extLst>
              </p:cNvPr>
              <p:cNvGrpSpPr/>
              <p:nvPr/>
            </p:nvGrpSpPr>
            <p:grpSpPr>
              <a:xfrm>
                <a:off x="-407924" y="6262790"/>
                <a:ext cx="6096000" cy="778146"/>
                <a:chOff x="-407924" y="6262790"/>
                <a:chExt cx="6096000" cy="778146"/>
              </a:xfrm>
            </p:grpSpPr>
            <p:sp>
              <p:nvSpPr>
                <p:cNvPr id="28" name="Google Shape;163;p3">
                  <a:extLst>
                    <a:ext uri="{FF2B5EF4-FFF2-40B4-BE49-F238E27FC236}">
                      <a16:creationId xmlns:a16="http://schemas.microsoft.com/office/drawing/2014/main" id="{585C1540-1AD6-C088-79C7-48BF10FFED35}"/>
                    </a:ext>
                  </a:extLst>
                </p:cNvPr>
                <p:cNvSpPr/>
                <p:nvPr/>
              </p:nvSpPr>
              <p:spPr>
                <a:xfrm>
                  <a:off x="-407924" y="6480449"/>
                  <a:ext cx="609600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lang="en-US" sz="1600" b="0" i="0" u="none" strike="noStrike" cap="none">
                      <a:solidFill>
                        <a:schemeClr val="lt1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 THE STATE EMERGENCY SERVICE OF </a:t>
                  </a:r>
                  <a:r>
                    <a:rPr lang="en-US" sz="1600" b="0" i="0" u="none" strike="noStrike" cap="none">
                      <a:solidFill>
                        <a:srgbClr val="323F4F"/>
                      </a:solidFill>
                      <a:latin typeface="Libre Franklin Medium"/>
                      <a:ea typeface="Libre Franklin Medium"/>
                      <a:cs typeface="Libre Franklin Medium"/>
                      <a:sym typeface="Libre Franklin Medium"/>
                    </a:rPr>
                    <a:t>UKRAINE</a:t>
                  </a:r>
                  <a:endParaRPr sz="1800" b="0" i="0" u="none" strike="noStrike" cap="non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" name="Google Shape;164;p3">
                  <a:extLst>
                    <a:ext uri="{FF2B5EF4-FFF2-40B4-BE49-F238E27FC236}">
                      <a16:creationId xmlns:a16="http://schemas.microsoft.com/office/drawing/2014/main" id="{1A2E1FC7-4840-6C70-260A-2FD539E5B6F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-282575" y="6262790"/>
                  <a:ext cx="1219026" cy="7781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6" name="Google Shape;165;p3">
                <a:extLst>
                  <a:ext uri="{FF2B5EF4-FFF2-40B4-BE49-F238E27FC236}">
                    <a16:creationId xmlns:a16="http://schemas.microsoft.com/office/drawing/2014/main" id="{F26964D9-7194-FA49-C42E-80BB5A57D71E}"/>
                  </a:ext>
                </a:extLst>
              </p:cNvPr>
              <p:cNvSpPr/>
              <p:nvPr/>
            </p:nvSpPr>
            <p:spPr>
              <a:xfrm>
                <a:off x="5283743" y="6488322"/>
                <a:ext cx="6096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0" i="0" u="none" strike="noStrike" cap="none">
                    <a:solidFill>
                      <a:schemeClr val="lt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 LVIV STATE UNIVERSITY OF </a:t>
                </a:r>
                <a:r>
                  <a:rPr lang="en-US" sz="1600" b="0" i="0" u="none" strike="noStrike" cap="none">
                    <a:solidFill>
                      <a:srgbClr val="222A35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LIFE SAFETY</a:t>
                </a:r>
                <a:endParaRPr sz="1800" b="0" i="0" u="none" strike="noStrike" cap="non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" name="Google Shape;166;p3">
                <a:extLst>
                  <a:ext uri="{FF2B5EF4-FFF2-40B4-BE49-F238E27FC236}">
                    <a16:creationId xmlns:a16="http://schemas.microsoft.com/office/drawing/2014/main" id="{74C5DC2D-151E-B2F0-7992-30367EDCD9A8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78496" y="5798991"/>
                <a:ext cx="2013504" cy="1285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67;p3">
              <a:extLst>
                <a:ext uri="{FF2B5EF4-FFF2-40B4-BE49-F238E27FC236}">
                  <a16:creationId xmlns:a16="http://schemas.microsoft.com/office/drawing/2014/main" id="{0435447D-0122-0373-5D84-BAE10DC732A2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68;p3">
              <a:extLst>
                <a:ext uri="{FF2B5EF4-FFF2-40B4-BE49-F238E27FC236}">
                  <a16:creationId xmlns:a16="http://schemas.microsoft.com/office/drawing/2014/main" id="{AB93DA80-6D69-F5BF-9858-C2ED0F3125CE}"/>
                </a:ext>
              </a:extLst>
            </p:cNvPr>
            <p:cNvSpPr/>
            <p:nvPr/>
          </p:nvSpPr>
          <p:spPr>
            <a:xfrm>
              <a:off x="0" y="6480449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69;p3">
              <a:extLst>
                <a:ext uri="{FF2B5EF4-FFF2-40B4-BE49-F238E27FC236}">
                  <a16:creationId xmlns:a16="http://schemas.microsoft.com/office/drawing/2014/main" id="{353359DD-4CE0-E620-B0EE-52468D586AD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82575" y="6262790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70;p3">
              <a:extLst>
                <a:ext uri="{FF2B5EF4-FFF2-40B4-BE49-F238E27FC236}">
                  <a16:creationId xmlns:a16="http://schemas.microsoft.com/office/drawing/2014/main" id="{A4EE5F0E-38ED-E04C-3095-5FA2244779AA}"/>
                </a:ext>
              </a:extLst>
            </p:cNvPr>
            <p:cNvSpPr/>
            <p:nvPr/>
          </p:nvSpPr>
          <p:spPr>
            <a:xfrm>
              <a:off x="5283743" y="6488322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171;p3">
              <a:extLst>
                <a:ext uri="{FF2B5EF4-FFF2-40B4-BE49-F238E27FC236}">
                  <a16:creationId xmlns:a16="http://schemas.microsoft.com/office/drawing/2014/main" id="{B8177380-37C3-C699-6FD5-BF809A83C75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2;p3">
              <a:extLst>
                <a:ext uri="{FF2B5EF4-FFF2-40B4-BE49-F238E27FC236}">
                  <a16:creationId xmlns:a16="http://schemas.microsoft.com/office/drawing/2014/main" id="{DD3E9318-8491-F61D-D33F-86916175152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73;p3">
              <a:extLst>
                <a:ext uri="{FF2B5EF4-FFF2-40B4-BE49-F238E27FC236}">
                  <a16:creationId xmlns:a16="http://schemas.microsoft.com/office/drawing/2014/main" id="{7AC016F4-ECC8-B137-6C44-48A60D38207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74;p3">
              <a:extLst>
                <a:ext uri="{FF2B5EF4-FFF2-40B4-BE49-F238E27FC236}">
                  <a16:creationId xmlns:a16="http://schemas.microsoft.com/office/drawing/2014/main" id="{4CBC8A12-A2CB-CD37-C74B-5E1AE11DED6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91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75;p3">
              <a:extLst>
                <a:ext uri="{FF2B5EF4-FFF2-40B4-BE49-F238E27FC236}">
                  <a16:creationId xmlns:a16="http://schemas.microsoft.com/office/drawing/2014/main" id="{2BE2C22E-9888-E092-5E4B-016F2702BB12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76;p3">
              <a:extLst>
                <a:ext uri="{FF2B5EF4-FFF2-40B4-BE49-F238E27FC236}">
                  <a16:creationId xmlns:a16="http://schemas.microsoft.com/office/drawing/2014/main" id="{2CD438E0-93DA-50DF-7FC9-F0F90B09E523}"/>
                </a:ext>
              </a:extLst>
            </p:cNvPr>
            <p:cNvSpPr/>
            <p:nvPr/>
          </p:nvSpPr>
          <p:spPr>
            <a:xfrm>
              <a:off x="408671" y="6422995"/>
              <a:ext cx="6096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</a:t>
              </a: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STATE SERVICE OF EMERGENCY SITUATIONS 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IN 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177;p3">
              <a:extLst>
                <a:ext uri="{FF2B5EF4-FFF2-40B4-BE49-F238E27FC236}">
                  <a16:creationId xmlns:a16="http://schemas.microsoft.com/office/drawing/2014/main" id="{159B4D68-0665-472F-6EF4-A67CE9F2E4C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9050" y="6255408"/>
              <a:ext cx="1219026" cy="778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178;p3">
              <a:extLst>
                <a:ext uri="{FF2B5EF4-FFF2-40B4-BE49-F238E27FC236}">
                  <a16:creationId xmlns:a16="http://schemas.microsoft.com/office/drawing/2014/main" id="{FCDBD740-8640-1439-D8F5-72E8F6EDA5FE}"/>
                </a:ext>
              </a:extLst>
            </p:cNvPr>
            <p:cNvSpPr/>
            <p:nvPr/>
          </p:nvSpPr>
          <p:spPr>
            <a:xfrm>
              <a:off x="0" y="6388100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3101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07;p48">
            <a:extLst>
              <a:ext uri="{FF2B5EF4-FFF2-40B4-BE49-F238E27FC236}">
                <a16:creationId xmlns:a16="http://schemas.microsoft.com/office/drawing/2014/main" id="{DB9923A5-73A5-70D5-F303-EA238ECBEBFD}"/>
              </a:ext>
            </a:extLst>
          </p:cNvPr>
          <p:cNvSpPr/>
          <p:nvPr/>
        </p:nvSpPr>
        <p:spPr>
          <a:xfrm>
            <a:off x="1428935" y="511177"/>
            <a:ext cx="9622429" cy="551162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A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6" name="Google Shape;2666;p25"/>
          <p:cNvSpPr txBox="1"/>
          <p:nvPr/>
        </p:nvSpPr>
        <p:spPr>
          <a:xfrm>
            <a:off x="288300" y="596902"/>
            <a:ext cx="11903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Q&amp;A SESSION</a:t>
            </a:r>
            <a:endParaRPr sz="6000" b="1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69" name="Google Shape;2669;p25" descr="Help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5976" y="2991977"/>
            <a:ext cx="2148348" cy="21483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6C474-8335-3A4D-E42F-CFDDC30F00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кутник 2">
            <a:extLst>
              <a:ext uri="{FF2B5EF4-FFF2-40B4-BE49-F238E27FC236}">
                <a16:creationId xmlns:a16="http://schemas.microsoft.com/office/drawing/2014/main" id="{925ADFC2-CEBA-6430-FE17-3314697ABFDD}"/>
              </a:ext>
            </a:extLst>
          </p:cNvPr>
          <p:cNvSpPr/>
          <p:nvPr/>
        </p:nvSpPr>
        <p:spPr>
          <a:xfrm>
            <a:off x="3773698" y="1736811"/>
            <a:ext cx="5904656" cy="3384376"/>
          </a:xfrm>
          <a:prstGeom prst="rect">
            <a:avLst/>
          </a:prstGeom>
          <a:scene3d>
            <a:camera prst="perspectiveHeroicExtremeRightFacing"/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accent1">
                <a:shade val="3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для того щоб скористатись оператором </a:t>
            </a:r>
            <a:r>
              <a:rPr lang="uk-UA" sz="2400" b="1" dirty="0" err="1"/>
              <a:t>new</a:t>
            </a:r>
            <a:r>
              <a:rPr lang="uk-UA" sz="2400" dirty="0"/>
              <a:t> для резервування пам’яті, необхідно зазначити тип та кількість елементів, для яких резервується пам'ять</a:t>
            </a:r>
          </a:p>
        </p:txBody>
      </p:sp>
    </p:spTree>
    <p:extLst>
      <p:ext uri="{BB962C8B-B14F-4D97-AF65-F5344CB8AC3E}">
        <p14:creationId xmlns:p14="http://schemas.microsoft.com/office/powerpoint/2010/main" val="2542120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95419" y="5811185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762478C5-8533-FCF6-C96E-8A21C7EA9F4D}"/>
              </a:ext>
            </a:extLst>
          </p:cNvPr>
          <p:cNvSpPr/>
          <p:nvPr/>
        </p:nvSpPr>
        <p:spPr>
          <a:xfrm>
            <a:off x="1754371" y="2220576"/>
            <a:ext cx="96125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latin typeface="+mj-lt"/>
              </a:rPr>
              <a:t>Елементи масиву, для яких було виділено пам'ять, будуть автоматично </a:t>
            </a:r>
            <a:r>
              <a:rPr lang="uk-UA" sz="2400" b="1" dirty="0" err="1">
                <a:latin typeface="+mj-lt"/>
              </a:rPr>
              <a:t>ініціалізовані</a:t>
            </a:r>
            <a:r>
              <a:rPr lang="uk-UA" sz="2400" b="1" dirty="0">
                <a:latin typeface="+mj-lt"/>
              </a:rPr>
              <a:t>:</a:t>
            </a:r>
          </a:p>
          <a:p>
            <a:pPr algn="just"/>
            <a:endParaRPr lang="uk-UA" sz="2400" dirty="0"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uk-UA" sz="2400" dirty="0">
                <a:latin typeface="+mj-lt"/>
              </a:rPr>
              <a:t>нульовим </a:t>
            </a:r>
            <a:r>
              <a:rPr lang="uk-UA" sz="2400" b="1" dirty="0">
                <a:latin typeface="+mj-lt"/>
              </a:rPr>
              <a:t>0</a:t>
            </a:r>
            <a:r>
              <a:rPr lang="uk-UA" sz="2400" dirty="0">
                <a:latin typeface="+mj-lt"/>
              </a:rPr>
              <a:t> значенням (для числових типів);</a:t>
            </a:r>
          </a:p>
          <a:p>
            <a:pPr marL="342900" indent="-342900" algn="just">
              <a:buFontTx/>
              <a:buChar char="-"/>
            </a:pPr>
            <a:r>
              <a:rPr lang="uk-UA" sz="2400" dirty="0">
                <a:latin typeface="+mj-lt"/>
              </a:rPr>
              <a:t>значенням </a:t>
            </a:r>
            <a:r>
              <a:rPr lang="en-US" sz="2400" b="1" dirty="0">
                <a:latin typeface="+mj-lt"/>
              </a:rPr>
              <a:t>false</a:t>
            </a:r>
            <a:r>
              <a:rPr lang="uk-UA" sz="2400" dirty="0">
                <a:latin typeface="+mj-lt"/>
              </a:rPr>
              <a:t> (для логічного типу);</a:t>
            </a:r>
          </a:p>
          <a:p>
            <a:pPr marL="342900" indent="-342900" algn="just">
              <a:buFontTx/>
              <a:buChar char="-"/>
            </a:pPr>
            <a:r>
              <a:rPr lang="uk-UA" sz="2400" dirty="0">
                <a:latin typeface="+mj-lt"/>
              </a:rPr>
              <a:t>пустим значенням </a:t>
            </a:r>
            <a:r>
              <a:rPr lang="en-US" sz="2400" b="1" dirty="0">
                <a:latin typeface="+mj-lt"/>
              </a:rPr>
              <a:t>null</a:t>
            </a:r>
            <a:r>
              <a:rPr lang="uk-UA" sz="2400" dirty="0">
                <a:latin typeface="+mj-lt"/>
              </a:rPr>
              <a:t> (для посилкових типів даних).</a:t>
            </a:r>
          </a:p>
        </p:txBody>
      </p:sp>
    </p:spTree>
    <p:extLst>
      <p:ext uri="{BB962C8B-B14F-4D97-AF65-F5344CB8AC3E}">
        <p14:creationId xmlns:p14="http://schemas.microsoft.com/office/powerpoint/2010/main" val="3444962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227207" y="84904"/>
            <a:ext cx="67194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СТАНОМ НА 01.02.2023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49"/>
          <p:cNvSpPr/>
          <p:nvPr/>
        </p:nvSpPr>
        <p:spPr>
          <a:xfrm>
            <a:off x="0" y="7121"/>
            <a:ext cx="12192000" cy="976908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-39172" y="94281"/>
            <a:ext cx="12067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uk-UA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Масиви в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/>
                <a:cs typeface="Montserrat" pitchFamily="2" charset="77"/>
                <a:sym typeface="Cambria"/>
              </a:rPr>
              <a:t>java</a:t>
            </a:r>
            <a:endParaRPr lang="uk-UA" sz="3600" dirty="0">
              <a:solidFill>
                <a:schemeClr val="bg1"/>
              </a:solidFill>
              <a:latin typeface="Cambria" panose="02040503050406030204" pitchFamily="18" charset="0"/>
              <a:ea typeface="Cambria"/>
              <a:cs typeface="Montserrat" pitchFamily="2" charset="77"/>
              <a:sym typeface="Cambria"/>
            </a:endParaRPr>
          </a:p>
        </p:txBody>
      </p:sp>
      <p:pic>
        <p:nvPicPr>
          <p:cNvPr id="753" name="Google Shape;7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8496" y="5798991"/>
            <a:ext cx="2013504" cy="128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8496" y="5798989"/>
            <a:ext cx="2013504" cy="12852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49"/>
          <p:cNvGrpSpPr/>
          <p:nvPr/>
        </p:nvGrpSpPr>
        <p:grpSpPr>
          <a:xfrm>
            <a:off x="-282575" y="5832530"/>
            <a:ext cx="12474575" cy="1285287"/>
            <a:chOff x="-282575" y="5798989"/>
            <a:chExt cx="12474575" cy="1285287"/>
          </a:xfrm>
        </p:grpSpPr>
        <p:pic>
          <p:nvPicPr>
            <p:cNvPr id="763" name="Google Shape;763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9"/>
            <p:cNvSpPr/>
            <p:nvPr/>
          </p:nvSpPr>
          <p:spPr>
            <a:xfrm>
              <a:off x="0" y="6480447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THE STATE EMERGENCY SERVICEOF </a:t>
              </a:r>
              <a:r>
                <a:rPr lang="en-US" sz="1600" b="0" i="0" u="none" strike="noStrike" cap="none">
                  <a:solidFill>
                    <a:srgbClr val="323F4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UKRAINE</a:t>
              </a:r>
              <a:endParaRPr sz="1800" b="0" i="0" u="none" strike="noStrike" cap="non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9" name="Google Shape;769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282575" y="6262788"/>
              <a:ext cx="1219026" cy="778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49"/>
            <p:cNvSpPr/>
            <p:nvPr/>
          </p:nvSpPr>
          <p:spPr>
            <a:xfrm>
              <a:off x="5283743" y="6488320"/>
              <a:ext cx="6096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 LVIV STATE UNIVERSITY OF </a:t>
              </a:r>
              <a:r>
                <a:rPr lang="en-US" sz="1600" b="0" i="0" u="none" strike="noStrike" cap="none">
                  <a:solidFill>
                    <a:srgbClr val="222A35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LIFE SAFETY</a:t>
              </a:r>
              <a:endParaRPr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71" name="Google Shape;771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78496" y="5798989"/>
              <a:ext cx="2013504" cy="1285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49"/>
            <p:cNvSpPr/>
            <p:nvPr/>
          </p:nvSpPr>
          <p:spPr>
            <a:xfrm>
              <a:off x="0" y="6388098"/>
              <a:ext cx="12192000" cy="469800"/>
            </a:xfrm>
            <a:prstGeom prst="rect">
              <a:avLst/>
            </a:prstGeom>
            <a:solidFill>
              <a:srgbClr val="F69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522584EA-2790-8153-3B55-14573005BB4A}"/>
              </a:ext>
            </a:extLst>
          </p:cNvPr>
          <p:cNvSpPr/>
          <p:nvPr/>
        </p:nvSpPr>
        <p:spPr>
          <a:xfrm>
            <a:off x="227207" y="1205866"/>
            <a:ext cx="11801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+mj-lt"/>
              </a:rPr>
              <a:t>Змінна масиву </a:t>
            </a:r>
            <a:r>
              <a:rPr lang="uk-UA" sz="24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latin typeface="+mj-lt"/>
              </a:rPr>
              <a:t>містить посилання на масив 12 </a:t>
            </a:r>
            <a:r>
              <a:rPr lang="uk-UA" sz="2400" dirty="0" err="1">
                <a:latin typeface="+mj-lt"/>
              </a:rPr>
              <a:t>цілочисельних</a:t>
            </a:r>
            <a:r>
              <a:rPr lang="uk-UA" sz="2400" dirty="0">
                <a:latin typeface="+mj-lt"/>
              </a:rPr>
              <a:t> елементів. Всі значення масиву при його створенні </a:t>
            </a:r>
            <a:r>
              <a:rPr lang="uk-UA" sz="2400" dirty="0" err="1">
                <a:latin typeface="+mj-lt"/>
              </a:rPr>
              <a:t>ініціалізуються</a:t>
            </a:r>
            <a:r>
              <a:rPr lang="uk-UA" sz="2400" dirty="0">
                <a:latin typeface="+mj-lt"/>
              </a:rPr>
              <a:t> нульовими значеннями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9EF1D1A-8040-D43C-68EA-5FEAB1B02ECE}"/>
              </a:ext>
            </a:extLst>
          </p:cNvPr>
          <p:cNvSpPr/>
          <p:nvPr/>
        </p:nvSpPr>
        <p:spPr>
          <a:xfrm>
            <a:off x="3586941" y="3324109"/>
            <a:ext cx="4602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2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</a:t>
            </a:r>
            <a:r>
              <a:rPr lang="uk-UA" sz="24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2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4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2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[12];</a:t>
            </a:r>
            <a:endParaRPr lang="uk-UA" sz="2400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49FACA2-C0E8-24ED-C984-5500246F4E8A}"/>
              </a:ext>
            </a:extLst>
          </p:cNvPr>
          <p:cNvSpPr/>
          <p:nvPr/>
        </p:nvSpPr>
        <p:spPr>
          <a:xfrm>
            <a:off x="4170773" y="2720348"/>
            <a:ext cx="3243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2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4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2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[];</a:t>
            </a:r>
            <a:endParaRPr lang="uk-UA" sz="2400" dirty="0"/>
          </a:p>
        </p:txBody>
      </p:sp>
      <p:sp>
        <p:nvSpPr>
          <p:cNvPr id="5" name="Прямокутник 5">
            <a:extLst>
              <a:ext uri="{FF2B5EF4-FFF2-40B4-BE49-F238E27FC236}">
                <a16:creationId xmlns:a16="http://schemas.microsoft.com/office/drawing/2014/main" id="{1F05D38F-6B5B-3BD8-925B-F39424ED5057}"/>
              </a:ext>
            </a:extLst>
          </p:cNvPr>
          <p:cNvSpPr/>
          <p:nvPr/>
        </p:nvSpPr>
        <p:spPr>
          <a:xfrm>
            <a:off x="227207" y="4257939"/>
            <a:ext cx="11801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+mj-lt"/>
              </a:rPr>
              <a:t>Операції оголошення масиву та резервування пам'яті для його елементів можливо об'єднувати:</a:t>
            </a:r>
          </a:p>
        </p:txBody>
      </p:sp>
      <p:sp>
        <p:nvSpPr>
          <p:cNvPr id="6" name="Прямокутник 6">
            <a:extLst>
              <a:ext uri="{FF2B5EF4-FFF2-40B4-BE49-F238E27FC236}">
                <a16:creationId xmlns:a16="http://schemas.microsoft.com/office/drawing/2014/main" id="{6E760ED7-6E84-F593-22B0-3C2087EA0E55}"/>
              </a:ext>
            </a:extLst>
          </p:cNvPr>
          <p:cNvSpPr/>
          <p:nvPr/>
        </p:nvSpPr>
        <p:spPr>
          <a:xfrm>
            <a:off x="3098743" y="5435632"/>
            <a:ext cx="5791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2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400" dirty="0" err="1">
                <a:solidFill>
                  <a:srgbClr val="6A3E3E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month_days</a:t>
            </a:r>
            <a:r>
              <a:rPr lang="uk-UA" sz="2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[] = </a:t>
            </a:r>
            <a:r>
              <a:rPr lang="uk-UA" sz="24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new</a:t>
            </a:r>
            <a:r>
              <a:rPr lang="uk-UA" sz="2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uk-UA" sz="2400" b="1" dirty="0" err="1">
                <a:solidFill>
                  <a:srgbClr val="7F0055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int</a:t>
            </a:r>
            <a:r>
              <a:rPr lang="uk-UA" sz="2400" dirty="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[12];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153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5263</Words>
  <Application>Microsoft Macintosh PowerPoint</Application>
  <PresentationFormat>Widescreen</PresentationFormat>
  <Paragraphs>736</Paragraphs>
  <Slides>69</Slides>
  <Notes>69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Calibri</vt:lpstr>
      <vt:lpstr>Wingdings</vt:lpstr>
      <vt:lpstr>Manrope</vt:lpstr>
      <vt:lpstr>Noto Sans Symbols</vt:lpstr>
      <vt:lpstr>Arial</vt:lpstr>
      <vt:lpstr>Consolas</vt:lpstr>
      <vt:lpstr>Libre Franklin Medium</vt:lpstr>
      <vt:lpstr>Cambria</vt:lpstr>
      <vt:lpstr>Times New Roman</vt:lpstr>
      <vt:lpstr>Тема Office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Vitaly</dc:creator>
  <cp:lastModifiedBy>Microsoft Office User</cp:lastModifiedBy>
  <cp:revision>39</cp:revision>
  <dcterms:created xsi:type="dcterms:W3CDTF">2023-04-18T13:30:55Z</dcterms:created>
  <dcterms:modified xsi:type="dcterms:W3CDTF">2025-02-23T15:03:25Z</dcterms:modified>
</cp:coreProperties>
</file>