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50"/>
  </p:notesMasterIdLst>
  <p:sldIdLst>
    <p:sldId id="256" r:id="rId2"/>
    <p:sldId id="257" r:id="rId3"/>
    <p:sldId id="258" r:id="rId4"/>
    <p:sldId id="283" r:id="rId5"/>
    <p:sldId id="259" r:id="rId6"/>
    <p:sldId id="260" r:id="rId7"/>
    <p:sldId id="261" r:id="rId8"/>
    <p:sldId id="262" r:id="rId9"/>
    <p:sldId id="284" r:id="rId10"/>
    <p:sldId id="276" r:id="rId11"/>
    <p:sldId id="285" r:id="rId12"/>
    <p:sldId id="280" r:id="rId13"/>
    <p:sldId id="277" r:id="rId14"/>
    <p:sldId id="286" r:id="rId15"/>
    <p:sldId id="278" r:id="rId16"/>
    <p:sldId id="281" r:id="rId17"/>
    <p:sldId id="282" r:id="rId18"/>
    <p:sldId id="287" r:id="rId19"/>
    <p:sldId id="288" r:id="rId20"/>
    <p:sldId id="290" r:id="rId21"/>
    <p:sldId id="289" r:id="rId22"/>
    <p:sldId id="291" r:id="rId23"/>
    <p:sldId id="292" r:id="rId24"/>
    <p:sldId id="263" r:id="rId25"/>
    <p:sldId id="264" r:id="rId26"/>
    <p:sldId id="266" r:id="rId27"/>
    <p:sldId id="293" r:id="rId28"/>
    <p:sldId id="294" r:id="rId29"/>
    <p:sldId id="295" r:id="rId30"/>
    <p:sldId id="296" r:id="rId31"/>
    <p:sldId id="297" r:id="rId32"/>
    <p:sldId id="298" r:id="rId33"/>
    <p:sldId id="299" r:id="rId34"/>
    <p:sldId id="301" r:id="rId35"/>
    <p:sldId id="302" r:id="rId36"/>
    <p:sldId id="303" r:id="rId37"/>
    <p:sldId id="300" r:id="rId38"/>
    <p:sldId id="304" r:id="rId39"/>
    <p:sldId id="305" r:id="rId40"/>
    <p:sldId id="267" r:id="rId41"/>
    <p:sldId id="306" r:id="rId42"/>
    <p:sldId id="307" r:id="rId43"/>
    <p:sldId id="308" r:id="rId44"/>
    <p:sldId id="268" r:id="rId45"/>
    <p:sldId id="309" r:id="rId46"/>
    <p:sldId id="310" r:id="rId47"/>
    <p:sldId id="311" r:id="rId48"/>
    <p:sldId id="274" r:id="rId4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Нет стиля, сетка таблиц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9" d="100"/>
          <a:sy n="59" d="100"/>
        </p:scale>
        <p:origin x="868" y="6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notesMaster" Target="notesMasters/notesMaster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presProps" Target="pres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uk-UA"/>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4F15B32-C6FA-41EE-B684-28DED53AC2B1}" type="datetimeFigureOut">
              <a:rPr lang="uk-UA" smtClean="0"/>
              <a:pPr/>
              <a:t>18.02.2024</a:t>
            </a:fld>
            <a:endParaRPr lang="uk-UA"/>
          </a:p>
        </p:txBody>
      </p:sp>
      <p:sp>
        <p:nvSpPr>
          <p:cNvPr id="4" name="Образ слайда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uk-UA"/>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uk-UA"/>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uk-UA"/>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401FEEF-2663-49D4-9D30-2ACD923D7E99}" type="slidenum">
              <a:rPr lang="uk-UA" smtClean="0"/>
              <a:pPr/>
              <a:t>‹№›</a:t>
            </a:fld>
            <a:endParaRPr lang="uk-UA"/>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uk-UA" dirty="0"/>
          </a:p>
        </p:txBody>
      </p:sp>
      <p:sp>
        <p:nvSpPr>
          <p:cNvPr id="4" name="Номер слайда 3"/>
          <p:cNvSpPr>
            <a:spLocks noGrp="1"/>
          </p:cNvSpPr>
          <p:nvPr>
            <p:ph type="sldNum" sz="quarter" idx="10"/>
          </p:nvPr>
        </p:nvSpPr>
        <p:spPr/>
        <p:txBody>
          <a:bodyPr/>
          <a:lstStyle/>
          <a:p>
            <a:fld id="{7401FEEF-2663-49D4-9D30-2ACD923D7E99}" type="slidenum">
              <a:rPr lang="uk-UA" smtClean="0"/>
              <a:pPr/>
              <a:t>1</a:t>
            </a:fld>
            <a:endParaRPr lang="uk-UA"/>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uk-UA" dirty="0"/>
          </a:p>
        </p:txBody>
      </p:sp>
      <p:sp>
        <p:nvSpPr>
          <p:cNvPr id="4" name="Номер слайда 3"/>
          <p:cNvSpPr>
            <a:spLocks noGrp="1"/>
          </p:cNvSpPr>
          <p:nvPr>
            <p:ph type="sldNum" sz="quarter" idx="10"/>
          </p:nvPr>
        </p:nvSpPr>
        <p:spPr/>
        <p:txBody>
          <a:bodyPr/>
          <a:lstStyle/>
          <a:p>
            <a:fld id="{7401FEEF-2663-49D4-9D30-2ACD923D7E99}" type="slidenum">
              <a:rPr lang="uk-UA" smtClean="0"/>
              <a:pPr/>
              <a:t>40</a:t>
            </a:fld>
            <a:endParaRPr lang="uk-UA"/>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ий слайд">
    <p:spTree>
      <p:nvGrpSpPr>
        <p:cNvPr id="1" name=""/>
        <p:cNvGrpSpPr/>
        <p:nvPr/>
      </p:nvGrpSpPr>
      <p:grpSpPr>
        <a:xfrm>
          <a:off x="0" y="0"/>
          <a:ext cx="0" cy="0"/>
          <a:chOff x="0" y="0"/>
          <a:chExt cx="0" cy="0"/>
        </a:xfrm>
      </p:grpSpPr>
      <p:sp>
        <p:nvSpPr>
          <p:cNvPr id="11" name="Freeform 6" title="scalloped circle"/>
          <p:cNvSpPr/>
          <p:nvPr/>
        </p:nvSpPr>
        <p:spPr bwMode="auto">
          <a:xfrm>
            <a:off x="3557016" y="630936"/>
            <a:ext cx="5235575" cy="5229225"/>
          </a:xfrm>
          <a:custGeom>
            <a:avLst/>
            <a:gdLst/>
            <a:ahLst/>
            <a:cxnLst/>
            <a:rect l="0" t="0" r="r" b="b"/>
            <a:pathLst>
              <a:path w="3298" h="3294">
                <a:moveTo>
                  <a:pt x="1649" y="0"/>
                </a:moveTo>
                <a:lnTo>
                  <a:pt x="1681" y="3"/>
                </a:lnTo>
                <a:lnTo>
                  <a:pt x="1712" y="11"/>
                </a:lnTo>
                <a:lnTo>
                  <a:pt x="1742" y="23"/>
                </a:lnTo>
                <a:lnTo>
                  <a:pt x="1773" y="38"/>
                </a:lnTo>
                <a:lnTo>
                  <a:pt x="1802" y="55"/>
                </a:lnTo>
                <a:lnTo>
                  <a:pt x="1832" y="73"/>
                </a:lnTo>
                <a:lnTo>
                  <a:pt x="1862" y="89"/>
                </a:lnTo>
                <a:lnTo>
                  <a:pt x="1892" y="105"/>
                </a:lnTo>
                <a:lnTo>
                  <a:pt x="1921" y="117"/>
                </a:lnTo>
                <a:lnTo>
                  <a:pt x="1953" y="125"/>
                </a:lnTo>
                <a:lnTo>
                  <a:pt x="1984" y="129"/>
                </a:lnTo>
                <a:lnTo>
                  <a:pt x="2017" y="129"/>
                </a:lnTo>
                <a:lnTo>
                  <a:pt x="2051" y="127"/>
                </a:lnTo>
                <a:lnTo>
                  <a:pt x="2085" y="123"/>
                </a:lnTo>
                <a:lnTo>
                  <a:pt x="2119" y="118"/>
                </a:lnTo>
                <a:lnTo>
                  <a:pt x="2153" y="114"/>
                </a:lnTo>
                <a:lnTo>
                  <a:pt x="2187" y="111"/>
                </a:lnTo>
                <a:lnTo>
                  <a:pt x="2219" y="112"/>
                </a:lnTo>
                <a:lnTo>
                  <a:pt x="2250" y="116"/>
                </a:lnTo>
                <a:lnTo>
                  <a:pt x="2280" y="125"/>
                </a:lnTo>
                <a:lnTo>
                  <a:pt x="2305" y="138"/>
                </a:lnTo>
                <a:lnTo>
                  <a:pt x="2329" y="155"/>
                </a:lnTo>
                <a:lnTo>
                  <a:pt x="2350" y="175"/>
                </a:lnTo>
                <a:lnTo>
                  <a:pt x="2371" y="198"/>
                </a:lnTo>
                <a:lnTo>
                  <a:pt x="2390" y="222"/>
                </a:lnTo>
                <a:lnTo>
                  <a:pt x="2409" y="247"/>
                </a:lnTo>
                <a:lnTo>
                  <a:pt x="2428" y="272"/>
                </a:lnTo>
                <a:lnTo>
                  <a:pt x="2447" y="296"/>
                </a:lnTo>
                <a:lnTo>
                  <a:pt x="2467" y="319"/>
                </a:lnTo>
                <a:lnTo>
                  <a:pt x="2490" y="339"/>
                </a:lnTo>
                <a:lnTo>
                  <a:pt x="2512" y="357"/>
                </a:lnTo>
                <a:lnTo>
                  <a:pt x="2537" y="371"/>
                </a:lnTo>
                <a:lnTo>
                  <a:pt x="2564" y="383"/>
                </a:lnTo>
                <a:lnTo>
                  <a:pt x="2593" y="393"/>
                </a:lnTo>
                <a:lnTo>
                  <a:pt x="2623" y="402"/>
                </a:lnTo>
                <a:lnTo>
                  <a:pt x="2653" y="410"/>
                </a:lnTo>
                <a:lnTo>
                  <a:pt x="2684" y="418"/>
                </a:lnTo>
                <a:lnTo>
                  <a:pt x="2713" y="427"/>
                </a:lnTo>
                <a:lnTo>
                  <a:pt x="2742" y="437"/>
                </a:lnTo>
                <a:lnTo>
                  <a:pt x="2769" y="449"/>
                </a:lnTo>
                <a:lnTo>
                  <a:pt x="2793" y="464"/>
                </a:lnTo>
                <a:lnTo>
                  <a:pt x="2815" y="482"/>
                </a:lnTo>
                <a:lnTo>
                  <a:pt x="2833" y="504"/>
                </a:lnTo>
                <a:lnTo>
                  <a:pt x="2848" y="528"/>
                </a:lnTo>
                <a:lnTo>
                  <a:pt x="2860" y="555"/>
                </a:lnTo>
                <a:lnTo>
                  <a:pt x="2870" y="584"/>
                </a:lnTo>
                <a:lnTo>
                  <a:pt x="2879" y="613"/>
                </a:lnTo>
                <a:lnTo>
                  <a:pt x="2887" y="644"/>
                </a:lnTo>
                <a:lnTo>
                  <a:pt x="2895" y="674"/>
                </a:lnTo>
                <a:lnTo>
                  <a:pt x="2904" y="704"/>
                </a:lnTo>
                <a:lnTo>
                  <a:pt x="2914" y="733"/>
                </a:lnTo>
                <a:lnTo>
                  <a:pt x="2926" y="760"/>
                </a:lnTo>
                <a:lnTo>
                  <a:pt x="2940" y="785"/>
                </a:lnTo>
                <a:lnTo>
                  <a:pt x="2958" y="807"/>
                </a:lnTo>
                <a:lnTo>
                  <a:pt x="2978" y="830"/>
                </a:lnTo>
                <a:lnTo>
                  <a:pt x="3001" y="850"/>
                </a:lnTo>
                <a:lnTo>
                  <a:pt x="3025" y="869"/>
                </a:lnTo>
                <a:lnTo>
                  <a:pt x="3051" y="888"/>
                </a:lnTo>
                <a:lnTo>
                  <a:pt x="3076" y="907"/>
                </a:lnTo>
                <a:lnTo>
                  <a:pt x="3100" y="926"/>
                </a:lnTo>
                <a:lnTo>
                  <a:pt x="3123" y="947"/>
                </a:lnTo>
                <a:lnTo>
                  <a:pt x="3143" y="968"/>
                </a:lnTo>
                <a:lnTo>
                  <a:pt x="3160" y="992"/>
                </a:lnTo>
                <a:lnTo>
                  <a:pt x="3173" y="1017"/>
                </a:lnTo>
                <a:lnTo>
                  <a:pt x="3182" y="1047"/>
                </a:lnTo>
                <a:lnTo>
                  <a:pt x="3186" y="1078"/>
                </a:lnTo>
                <a:lnTo>
                  <a:pt x="3187" y="1110"/>
                </a:lnTo>
                <a:lnTo>
                  <a:pt x="3184" y="1144"/>
                </a:lnTo>
                <a:lnTo>
                  <a:pt x="3180" y="1178"/>
                </a:lnTo>
                <a:lnTo>
                  <a:pt x="3175" y="1212"/>
                </a:lnTo>
                <a:lnTo>
                  <a:pt x="3171" y="1246"/>
                </a:lnTo>
                <a:lnTo>
                  <a:pt x="3169" y="1280"/>
                </a:lnTo>
                <a:lnTo>
                  <a:pt x="3169" y="1313"/>
                </a:lnTo>
                <a:lnTo>
                  <a:pt x="3173" y="1344"/>
                </a:lnTo>
                <a:lnTo>
                  <a:pt x="3181" y="1375"/>
                </a:lnTo>
                <a:lnTo>
                  <a:pt x="3193" y="1404"/>
                </a:lnTo>
                <a:lnTo>
                  <a:pt x="3209" y="1434"/>
                </a:lnTo>
                <a:lnTo>
                  <a:pt x="3225" y="1464"/>
                </a:lnTo>
                <a:lnTo>
                  <a:pt x="3243" y="1494"/>
                </a:lnTo>
                <a:lnTo>
                  <a:pt x="3260" y="1523"/>
                </a:lnTo>
                <a:lnTo>
                  <a:pt x="3275" y="1554"/>
                </a:lnTo>
                <a:lnTo>
                  <a:pt x="3287" y="1584"/>
                </a:lnTo>
                <a:lnTo>
                  <a:pt x="3295" y="1615"/>
                </a:lnTo>
                <a:lnTo>
                  <a:pt x="3298" y="1647"/>
                </a:lnTo>
                <a:lnTo>
                  <a:pt x="3295" y="1679"/>
                </a:lnTo>
                <a:lnTo>
                  <a:pt x="3287" y="1710"/>
                </a:lnTo>
                <a:lnTo>
                  <a:pt x="3275" y="1740"/>
                </a:lnTo>
                <a:lnTo>
                  <a:pt x="3260" y="1771"/>
                </a:lnTo>
                <a:lnTo>
                  <a:pt x="3243" y="1800"/>
                </a:lnTo>
                <a:lnTo>
                  <a:pt x="3225" y="1830"/>
                </a:lnTo>
                <a:lnTo>
                  <a:pt x="3209" y="1860"/>
                </a:lnTo>
                <a:lnTo>
                  <a:pt x="3193" y="1890"/>
                </a:lnTo>
                <a:lnTo>
                  <a:pt x="3181" y="1919"/>
                </a:lnTo>
                <a:lnTo>
                  <a:pt x="3173" y="1950"/>
                </a:lnTo>
                <a:lnTo>
                  <a:pt x="3169" y="1981"/>
                </a:lnTo>
                <a:lnTo>
                  <a:pt x="3169" y="2014"/>
                </a:lnTo>
                <a:lnTo>
                  <a:pt x="3171" y="2048"/>
                </a:lnTo>
                <a:lnTo>
                  <a:pt x="3175" y="2082"/>
                </a:lnTo>
                <a:lnTo>
                  <a:pt x="3180" y="2116"/>
                </a:lnTo>
                <a:lnTo>
                  <a:pt x="3184" y="2150"/>
                </a:lnTo>
                <a:lnTo>
                  <a:pt x="3187" y="2184"/>
                </a:lnTo>
                <a:lnTo>
                  <a:pt x="3186" y="2216"/>
                </a:lnTo>
                <a:lnTo>
                  <a:pt x="3182" y="2247"/>
                </a:lnTo>
                <a:lnTo>
                  <a:pt x="3173" y="2277"/>
                </a:lnTo>
                <a:lnTo>
                  <a:pt x="3160" y="2302"/>
                </a:lnTo>
                <a:lnTo>
                  <a:pt x="3143" y="2326"/>
                </a:lnTo>
                <a:lnTo>
                  <a:pt x="3123" y="2347"/>
                </a:lnTo>
                <a:lnTo>
                  <a:pt x="3100" y="2368"/>
                </a:lnTo>
                <a:lnTo>
                  <a:pt x="3076" y="2387"/>
                </a:lnTo>
                <a:lnTo>
                  <a:pt x="3051" y="2406"/>
                </a:lnTo>
                <a:lnTo>
                  <a:pt x="3025" y="2425"/>
                </a:lnTo>
                <a:lnTo>
                  <a:pt x="3001" y="2444"/>
                </a:lnTo>
                <a:lnTo>
                  <a:pt x="2978" y="2464"/>
                </a:lnTo>
                <a:lnTo>
                  <a:pt x="2958" y="2487"/>
                </a:lnTo>
                <a:lnTo>
                  <a:pt x="2940" y="2509"/>
                </a:lnTo>
                <a:lnTo>
                  <a:pt x="2926" y="2534"/>
                </a:lnTo>
                <a:lnTo>
                  <a:pt x="2914" y="2561"/>
                </a:lnTo>
                <a:lnTo>
                  <a:pt x="2904" y="2590"/>
                </a:lnTo>
                <a:lnTo>
                  <a:pt x="2895" y="2620"/>
                </a:lnTo>
                <a:lnTo>
                  <a:pt x="2887" y="2650"/>
                </a:lnTo>
                <a:lnTo>
                  <a:pt x="2879" y="2681"/>
                </a:lnTo>
                <a:lnTo>
                  <a:pt x="2870" y="2710"/>
                </a:lnTo>
                <a:lnTo>
                  <a:pt x="2860" y="2739"/>
                </a:lnTo>
                <a:lnTo>
                  <a:pt x="2848" y="2766"/>
                </a:lnTo>
                <a:lnTo>
                  <a:pt x="2833" y="2790"/>
                </a:lnTo>
                <a:lnTo>
                  <a:pt x="2815" y="2812"/>
                </a:lnTo>
                <a:lnTo>
                  <a:pt x="2793" y="2830"/>
                </a:lnTo>
                <a:lnTo>
                  <a:pt x="2769" y="2845"/>
                </a:lnTo>
                <a:lnTo>
                  <a:pt x="2742" y="2857"/>
                </a:lnTo>
                <a:lnTo>
                  <a:pt x="2713" y="2867"/>
                </a:lnTo>
                <a:lnTo>
                  <a:pt x="2684" y="2876"/>
                </a:lnTo>
                <a:lnTo>
                  <a:pt x="2653" y="2884"/>
                </a:lnTo>
                <a:lnTo>
                  <a:pt x="2623" y="2892"/>
                </a:lnTo>
                <a:lnTo>
                  <a:pt x="2593" y="2901"/>
                </a:lnTo>
                <a:lnTo>
                  <a:pt x="2564" y="2911"/>
                </a:lnTo>
                <a:lnTo>
                  <a:pt x="2537" y="2923"/>
                </a:lnTo>
                <a:lnTo>
                  <a:pt x="2512" y="2937"/>
                </a:lnTo>
                <a:lnTo>
                  <a:pt x="2490" y="2955"/>
                </a:lnTo>
                <a:lnTo>
                  <a:pt x="2467" y="2975"/>
                </a:lnTo>
                <a:lnTo>
                  <a:pt x="2447" y="2998"/>
                </a:lnTo>
                <a:lnTo>
                  <a:pt x="2428" y="3022"/>
                </a:lnTo>
                <a:lnTo>
                  <a:pt x="2409" y="3047"/>
                </a:lnTo>
                <a:lnTo>
                  <a:pt x="2390" y="3072"/>
                </a:lnTo>
                <a:lnTo>
                  <a:pt x="2371" y="3096"/>
                </a:lnTo>
                <a:lnTo>
                  <a:pt x="2350" y="3119"/>
                </a:lnTo>
                <a:lnTo>
                  <a:pt x="2329" y="3139"/>
                </a:lnTo>
                <a:lnTo>
                  <a:pt x="2305" y="3156"/>
                </a:lnTo>
                <a:lnTo>
                  <a:pt x="2280" y="3169"/>
                </a:lnTo>
                <a:lnTo>
                  <a:pt x="2250" y="3178"/>
                </a:lnTo>
                <a:lnTo>
                  <a:pt x="2219" y="3182"/>
                </a:lnTo>
                <a:lnTo>
                  <a:pt x="2187" y="3183"/>
                </a:lnTo>
                <a:lnTo>
                  <a:pt x="2153" y="3180"/>
                </a:lnTo>
                <a:lnTo>
                  <a:pt x="2119" y="3176"/>
                </a:lnTo>
                <a:lnTo>
                  <a:pt x="2085" y="3171"/>
                </a:lnTo>
                <a:lnTo>
                  <a:pt x="2051" y="3167"/>
                </a:lnTo>
                <a:lnTo>
                  <a:pt x="2017" y="3165"/>
                </a:lnTo>
                <a:lnTo>
                  <a:pt x="1984" y="3165"/>
                </a:lnTo>
                <a:lnTo>
                  <a:pt x="1953" y="3169"/>
                </a:lnTo>
                <a:lnTo>
                  <a:pt x="1921" y="3177"/>
                </a:lnTo>
                <a:lnTo>
                  <a:pt x="1892" y="3189"/>
                </a:lnTo>
                <a:lnTo>
                  <a:pt x="1862" y="3205"/>
                </a:lnTo>
                <a:lnTo>
                  <a:pt x="1832" y="3221"/>
                </a:lnTo>
                <a:lnTo>
                  <a:pt x="1802" y="3239"/>
                </a:lnTo>
                <a:lnTo>
                  <a:pt x="1773" y="3256"/>
                </a:lnTo>
                <a:lnTo>
                  <a:pt x="1742" y="3271"/>
                </a:lnTo>
                <a:lnTo>
                  <a:pt x="1712" y="3283"/>
                </a:lnTo>
                <a:lnTo>
                  <a:pt x="1681" y="3291"/>
                </a:lnTo>
                <a:lnTo>
                  <a:pt x="1649" y="3294"/>
                </a:lnTo>
                <a:lnTo>
                  <a:pt x="1617" y="3291"/>
                </a:lnTo>
                <a:lnTo>
                  <a:pt x="1586" y="3283"/>
                </a:lnTo>
                <a:lnTo>
                  <a:pt x="1556" y="3271"/>
                </a:lnTo>
                <a:lnTo>
                  <a:pt x="1525" y="3256"/>
                </a:lnTo>
                <a:lnTo>
                  <a:pt x="1496" y="3239"/>
                </a:lnTo>
                <a:lnTo>
                  <a:pt x="1466" y="3221"/>
                </a:lnTo>
                <a:lnTo>
                  <a:pt x="1436" y="3205"/>
                </a:lnTo>
                <a:lnTo>
                  <a:pt x="1406" y="3189"/>
                </a:lnTo>
                <a:lnTo>
                  <a:pt x="1376" y="3177"/>
                </a:lnTo>
                <a:lnTo>
                  <a:pt x="1345" y="3169"/>
                </a:lnTo>
                <a:lnTo>
                  <a:pt x="1314" y="3165"/>
                </a:lnTo>
                <a:lnTo>
                  <a:pt x="1281" y="3165"/>
                </a:lnTo>
                <a:lnTo>
                  <a:pt x="1247" y="3167"/>
                </a:lnTo>
                <a:lnTo>
                  <a:pt x="1213" y="3171"/>
                </a:lnTo>
                <a:lnTo>
                  <a:pt x="1179" y="3176"/>
                </a:lnTo>
                <a:lnTo>
                  <a:pt x="1145" y="3180"/>
                </a:lnTo>
                <a:lnTo>
                  <a:pt x="1111" y="3183"/>
                </a:lnTo>
                <a:lnTo>
                  <a:pt x="1079" y="3182"/>
                </a:lnTo>
                <a:lnTo>
                  <a:pt x="1048" y="3178"/>
                </a:lnTo>
                <a:lnTo>
                  <a:pt x="1018" y="3169"/>
                </a:lnTo>
                <a:lnTo>
                  <a:pt x="993" y="3156"/>
                </a:lnTo>
                <a:lnTo>
                  <a:pt x="969" y="3139"/>
                </a:lnTo>
                <a:lnTo>
                  <a:pt x="948" y="3119"/>
                </a:lnTo>
                <a:lnTo>
                  <a:pt x="927" y="3096"/>
                </a:lnTo>
                <a:lnTo>
                  <a:pt x="908" y="3072"/>
                </a:lnTo>
                <a:lnTo>
                  <a:pt x="889" y="3047"/>
                </a:lnTo>
                <a:lnTo>
                  <a:pt x="870" y="3022"/>
                </a:lnTo>
                <a:lnTo>
                  <a:pt x="851" y="2998"/>
                </a:lnTo>
                <a:lnTo>
                  <a:pt x="831" y="2975"/>
                </a:lnTo>
                <a:lnTo>
                  <a:pt x="808" y="2955"/>
                </a:lnTo>
                <a:lnTo>
                  <a:pt x="786" y="2937"/>
                </a:lnTo>
                <a:lnTo>
                  <a:pt x="761" y="2923"/>
                </a:lnTo>
                <a:lnTo>
                  <a:pt x="734" y="2911"/>
                </a:lnTo>
                <a:lnTo>
                  <a:pt x="705" y="2901"/>
                </a:lnTo>
                <a:lnTo>
                  <a:pt x="675" y="2892"/>
                </a:lnTo>
                <a:lnTo>
                  <a:pt x="645" y="2884"/>
                </a:lnTo>
                <a:lnTo>
                  <a:pt x="614" y="2876"/>
                </a:lnTo>
                <a:lnTo>
                  <a:pt x="585" y="2867"/>
                </a:lnTo>
                <a:lnTo>
                  <a:pt x="556" y="2857"/>
                </a:lnTo>
                <a:lnTo>
                  <a:pt x="529" y="2845"/>
                </a:lnTo>
                <a:lnTo>
                  <a:pt x="505" y="2830"/>
                </a:lnTo>
                <a:lnTo>
                  <a:pt x="483" y="2812"/>
                </a:lnTo>
                <a:lnTo>
                  <a:pt x="465" y="2790"/>
                </a:lnTo>
                <a:lnTo>
                  <a:pt x="450" y="2766"/>
                </a:lnTo>
                <a:lnTo>
                  <a:pt x="438" y="2739"/>
                </a:lnTo>
                <a:lnTo>
                  <a:pt x="428" y="2710"/>
                </a:lnTo>
                <a:lnTo>
                  <a:pt x="419" y="2681"/>
                </a:lnTo>
                <a:lnTo>
                  <a:pt x="411" y="2650"/>
                </a:lnTo>
                <a:lnTo>
                  <a:pt x="403" y="2620"/>
                </a:lnTo>
                <a:lnTo>
                  <a:pt x="394" y="2590"/>
                </a:lnTo>
                <a:lnTo>
                  <a:pt x="384" y="2561"/>
                </a:lnTo>
                <a:lnTo>
                  <a:pt x="372" y="2534"/>
                </a:lnTo>
                <a:lnTo>
                  <a:pt x="358" y="2509"/>
                </a:lnTo>
                <a:lnTo>
                  <a:pt x="340" y="2487"/>
                </a:lnTo>
                <a:lnTo>
                  <a:pt x="320" y="2464"/>
                </a:lnTo>
                <a:lnTo>
                  <a:pt x="297" y="2444"/>
                </a:lnTo>
                <a:lnTo>
                  <a:pt x="272" y="2425"/>
                </a:lnTo>
                <a:lnTo>
                  <a:pt x="247" y="2406"/>
                </a:lnTo>
                <a:lnTo>
                  <a:pt x="222" y="2387"/>
                </a:lnTo>
                <a:lnTo>
                  <a:pt x="198" y="2368"/>
                </a:lnTo>
                <a:lnTo>
                  <a:pt x="175" y="2347"/>
                </a:lnTo>
                <a:lnTo>
                  <a:pt x="155" y="2326"/>
                </a:lnTo>
                <a:lnTo>
                  <a:pt x="138" y="2302"/>
                </a:lnTo>
                <a:lnTo>
                  <a:pt x="125" y="2277"/>
                </a:lnTo>
                <a:lnTo>
                  <a:pt x="116" y="2247"/>
                </a:lnTo>
                <a:lnTo>
                  <a:pt x="112" y="2216"/>
                </a:lnTo>
                <a:lnTo>
                  <a:pt x="111" y="2184"/>
                </a:lnTo>
                <a:lnTo>
                  <a:pt x="114" y="2150"/>
                </a:lnTo>
                <a:lnTo>
                  <a:pt x="118" y="2116"/>
                </a:lnTo>
                <a:lnTo>
                  <a:pt x="123" y="2082"/>
                </a:lnTo>
                <a:lnTo>
                  <a:pt x="127" y="2048"/>
                </a:lnTo>
                <a:lnTo>
                  <a:pt x="129" y="2014"/>
                </a:lnTo>
                <a:lnTo>
                  <a:pt x="129" y="1981"/>
                </a:lnTo>
                <a:lnTo>
                  <a:pt x="125" y="1950"/>
                </a:lnTo>
                <a:lnTo>
                  <a:pt x="117" y="1919"/>
                </a:lnTo>
                <a:lnTo>
                  <a:pt x="105" y="1890"/>
                </a:lnTo>
                <a:lnTo>
                  <a:pt x="90" y="1860"/>
                </a:lnTo>
                <a:lnTo>
                  <a:pt x="73" y="1830"/>
                </a:lnTo>
                <a:lnTo>
                  <a:pt x="55" y="1800"/>
                </a:lnTo>
                <a:lnTo>
                  <a:pt x="38" y="1771"/>
                </a:lnTo>
                <a:lnTo>
                  <a:pt x="23" y="1740"/>
                </a:lnTo>
                <a:lnTo>
                  <a:pt x="11" y="1710"/>
                </a:lnTo>
                <a:lnTo>
                  <a:pt x="3" y="1679"/>
                </a:lnTo>
                <a:lnTo>
                  <a:pt x="0" y="1647"/>
                </a:lnTo>
                <a:lnTo>
                  <a:pt x="3" y="1615"/>
                </a:lnTo>
                <a:lnTo>
                  <a:pt x="11" y="1584"/>
                </a:lnTo>
                <a:lnTo>
                  <a:pt x="23" y="1554"/>
                </a:lnTo>
                <a:lnTo>
                  <a:pt x="38" y="1523"/>
                </a:lnTo>
                <a:lnTo>
                  <a:pt x="55" y="1494"/>
                </a:lnTo>
                <a:lnTo>
                  <a:pt x="73" y="1464"/>
                </a:lnTo>
                <a:lnTo>
                  <a:pt x="90" y="1434"/>
                </a:lnTo>
                <a:lnTo>
                  <a:pt x="105" y="1404"/>
                </a:lnTo>
                <a:lnTo>
                  <a:pt x="117" y="1375"/>
                </a:lnTo>
                <a:lnTo>
                  <a:pt x="125" y="1344"/>
                </a:lnTo>
                <a:lnTo>
                  <a:pt x="129" y="1313"/>
                </a:lnTo>
                <a:lnTo>
                  <a:pt x="129" y="1280"/>
                </a:lnTo>
                <a:lnTo>
                  <a:pt x="127" y="1246"/>
                </a:lnTo>
                <a:lnTo>
                  <a:pt x="123" y="1212"/>
                </a:lnTo>
                <a:lnTo>
                  <a:pt x="118" y="1178"/>
                </a:lnTo>
                <a:lnTo>
                  <a:pt x="114" y="1144"/>
                </a:lnTo>
                <a:lnTo>
                  <a:pt x="111" y="1110"/>
                </a:lnTo>
                <a:lnTo>
                  <a:pt x="112" y="1078"/>
                </a:lnTo>
                <a:lnTo>
                  <a:pt x="116" y="1047"/>
                </a:lnTo>
                <a:lnTo>
                  <a:pt x="125" y="1017"/>
                </a:lnTo>
                <a:lnTo>
                  <a:pt x="138" y="992"/>
                </a:lnTo>
                <a:lnTo>
                  <a:pt x="155" y="968"/>
                </a:lnTo>
                <a:lnTo>
                  <a:pt x="175" y="947"/>
                </a:lnTo>
                <a:lnTo>
                  <a:pt x="198" y="926"/>
                </a:lnTo>
                <a:lnTo>
                  <a:pt x="222" y="907"/>
                </a:lnTo>
                <a:lnTo>
                  <a:pt x="247" y="888"/>
                </a:lnTo>
                <a:lnTo>
                  <a:pt x="272" y="869"/>
                </a:lnTo>
                <a:lnTo>
                  <a:pt x="297" y="850"/>
                </a:lnTo>
                <a:lnTo>
                  <a:pt x="320" y="830"/>
                </a:lnTo>
                <a:lnTo>
                  <a:pt x="340" y="807"/>
                </a:lnTo>
                <a:lnTo>
                  <a:pt x="358" y="785"/>
                </a:lnTo>
                <a:lnTo>
                  <a:pt x="372" y="760"/>
                </a:lnTo>
                <a:lnTo>
                  <a:pt x="384" y="733"/>
                </a:lnTo>
                <a:lnTo>
                  <a:pt x="394" y="704"/>
                </a:lnTo>
                <a:lnTo>
                  <a:pt x="403" y="674"/>
                </a:lnTo>
                <a:lnTo>
                  <a:pt x="411" y="644"/>
                </a:lnTo>
                <a:lnTo>
                  <a:pt x="419" y="613"/>
                </a:lnTo>
                <a:lnTo>
                  <a:pt x="428" y="584"/>
                </a:lnTo>
                <a:lnTo>
                  <a:pt x="438" y="555"/>
                </a:lnTo>
                <a:lnTo>
                  <a:pt x="450" y="528"/>
                </a:lnTo>
                <a:lnTo>
                  <a:pt x="465" y="504"/>
                </a:lnTo>
                <a:lnTo>
                  <a:pt x="483" y="482"/>
                </a:lnTo>
                <a:lnTo>
                  <a:pt x="505" y="464"/>
                </a:lnTo>
                <a:lnTo>
                  <a:pt x="529" y="449"/>
                </a:lnTo>
                <a:lnTo>
                  <a:pt x="556" y="437"/>
                </a:lnTo>
                <a:lnTo>
                  <a:pt x="585" y="427"/>
                </a:lnTo>
                <a:lnTo>
                  <a:pt x="614" y="418"/>
                </a:lnTo>
                <a:lnTo>
                  <a:pt x="645" y="410"/>
                </a:lnTo>
                <a:lnTo>
                  <a:pt x="675" y="402"/>
                </a:lnTo>
                <a:lnTo>
                  <a:pt x="705" y="393"/>
                </a:lnTo>
                <a:lnTo>
                  <a:pt x="734" y="383"/>
                </a:lnTo>
                <a:lnTo>
                  <a:pt x="761" y="371"/>
                </a:lnTo>
                <a:lnTo>
                  <a:pt x="786" y="357"/>
                </a:lnTo>
                <a:lnTo>
                  <a:pt x="808" y="339"/>
                </a:lnTo>
                <a:lnTo>
                  <a:pt x="831" y="319"/>
                </a:lnTo>
                <a:lnTo>
                  <a:pt x="851" y="296"/>
                </a:lnTo>
                <a:lnTo>
                  <a:pt x="870" y="272"/>
                </a:lnTo>
                <a:lnTo>
                  <a:pt x="889" y="247"/>
                </a:lnTo>
                <a:lnTo>
                  <a:pt x="908" y="222"/>
                </a:lnTo>
                <a:lnTo>
                  <a:pt x="927" y="198"/>
                </a:lnTo>
                <a:lnTo>
                  <a:pt x="948" y="175"/>
                </a:lnTo>
                <a:lnTo>
                  <a:pt x="969" y="155"/>
                </a:lnTo>
                <a:lnTo>
                  <a:pt x="993" y="138"/>
                </a:lnTo>
                <a:lnTo>
                  <a:pt x="1018" y="125"/>
                </a:lnTo>
                <a:lnTo>
                  <a:pt x="1048" y="116"/>
                </a:lnTo>
                <a:lnTo>
                  <a:pt x="1079" y="112"/>
                </a:lnTo>
                <a:lnTo>
                  <a:pt x="1111" y="111"/>
                </a:lnTo>
                <a:lnTo>
                  <a:pt x="1145" y="114"/>
                </a:lnTo>
                <a:lnTo>
                  <a:pt x="1179" y="118"/>
                </a:lnTo>
                <a:lnTo>
                  <a:pt x="1213" y="123"/>
                </a:lnTo>
                <a:lnTo>
                  <a:pt x="1247" y="127"/>
                </a:lnTo>
                <a:lnTo>
                  <a:pt x="1281" y="129"/>
                </a:lnTo>
                <a:lnTo>
                  <a:pt x="1314" y="129"/>
                </a:lnTo>
                <a:lnTo>
                  <a:pt x="1345" y="125"/>
                </a:lnTo>
                <a:lnTo>
                  <a:pt x="1376" y="117"/>
                </a:lnTo>
                <a:lnTo>
                  <a:pt x="1406" y="105"/>
                </a:lnTo>
                <a:lnTo>
                  <a:pt x="1436" y="89"/>
                </a:lnTo>
                <a:lnTo>
                  <a:pt x="1466" y="73"/>
                </a:lnTo>
                <a:lnTo>
                  <a:pt x="1496" y="55"/>
                </a:lnTo>
                <a:lnTo>
                  <a:pt x="1525" y="38"/>
                </a:lnTo>
                <a:lnTo>
                  <a:pt x="1556" y="23"/>
                </a:lnTo>
                <a:lnTo>
                  <a:pt x="1586" y="11"/>
                </a:lnTo>
                <a:lnTo>
                  <a:pt x="1617" y="3"/>
                </a:lnTo>
                <a:lnTo>
                  <a:pt x="1649" y="0"/>
                </a:lnTo>
                <a:close/>
              </a:path>
            </a:pathLst>
          </a:custGeom>
          <a:solidFill>
            <a:schemeClr val="bg2"/>
          </a:solidFill>
          <a:ln w="0">
            <a:noFill/>
            <a:prstDash val="solid"/>
            <a:round/>
            <a:headEnd/>
            <a:tailEnd/>
          </a:ln>
        </p:spPr>
      </p:sp>
      <p:sp>
        <p:nvSpPr>
          <p:cNvPr id="2" name="Title 1"/>
          <p:cNvSpPr>
            <a:spLocks noGrp="1"/>
          </p:cNvSpPr>
          <p:nvPr>
            <p:ph type="ctrTitle"/>
          </p:nvPr>
        </p:nvSpPr>
        <p:spPr>
          <a:xfrm>
            <a:off x="1078523" y="1098388"/>
            <a:ext cx="10318418" cy="4394988"/>
          </a:xfrm>
        </p:spPr>
        <p:txBody>
          <a:bodyPr anchor="ctr">
            <a:noAutofit/>
          </a:bodyPr>
          <a:lstStyle>
            <a:lvl1pPr algn="ctr">
              <a:defRPr sz="10000" spc="800" baseline="0"/>
            </a:lvl1pPr>
          </a:lstStyle>
          <a:p>
            <a:r>
              <a:rPr lang="uk-UA"/>
              <a:t>Клацніть, щоб редагувати стиль зразка заголовка</a:t>
            </a:r>
            <a:endParaRPr lang="en-US" dirty="0"/>
          </a:p>
        </p:txBody>
      </p:sp>
      <p:sp>
        <p:nvSpPr>
          <p:cNvPr id="3" name="Subtitle 2"/>
          <p:cNvSpPr>
            <a:spLocks noGrp="1"/>
          </p:cNvSpPr>
          <p:nvPr>
            <p:ph type="subTitle" idx="1"/>
          </p:nvPr>
        </p:nvSpPr>
        <p:spPr>
          <a:xfrm>
            <a:off x="2215045" y="5979196"/>
            <a:ext cx="8045373" cy="742279"/>
          </a:xfrm>
        </p:spPr>
        <p:txBody>
          <a:bodyPr anchor="t">
            <a:normAutofit/>
          </a:bodyPr>
          <a:lstStyle>
            <a:lvl1pPr marL="0" indent="0" algn="ctr">
              <a:lnSpc>
                <a:spcPct val="100000"/>
              </a:lnSpc>
              <a:buNone/>
              <a:defRPr sz="2000" b="1" i="0" cap="all" spc="400"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uk-UA"/>
              <a:t>Клацніть, щоб редагувати стиль зразка підзаголовка</a:t>
            </a:r>
            <a:endParaRPr lang="en-US" dirty="0"/>
          </a:p>
        </p:txBody>
      </p:sp>
      <p:sp>
        <p:nvSpPr>
          <p:cNvPr id="4" name="Date Placeholder 3"/>
          <p:cNvSpPr>
            <a:spLocks noGrp="1"/>
          </p:cNvSpPr>
          <p:nvPr>
            <p:ph type="dt" sz="half" idx="10"/>
          </p:nvPr>
        </p:nvSpPr>
        <p:spPr>
          <a:xfrm>
            <a:off x="1078523" y="6375679"/>
            <a:ext cx="2329722" cy="348462"/>
          </a:xfrm>
        </p:spPr>
        <p:txBody>
          <a:bodyPr/>
          <a:lstStyle>
            <a:lvl1pPr>
              <a:defRPr baseline="0">
                <a:solidFill>
                  <a:schemeClr val="accent1">
                    <a:lumMod val="50000"/>
                  </a:schemeClr>
                </a:solidFill>
              </a:defRPr>
            </a:lvl1pPr>
          </a:lstStyle>
          <a:p>
            <a:fld id="{894EED87-3990-44DA-908B-F081D0B68C56}" type="datetime1">
              <a:rPr lang="uk-UA" smtClean="0"/>
              <a:t>18.02.2024</a:t>
            </a:fld>
            <a:endParaRPr lang="uk-UA"/>
          </a:p>
        </p:txBody>
      </p:sp>
      <p:sp>
        <p:nvSpPr>
          <p:cNvPr id="5" name="Footer Placeholder 4"/>
          <p:cNvSpPr>
            <a:spLocks noGrp="1"/>
          </p:cNvSpPr>
          <p:nvPr>
            <p:ph type="ftr" sz="quarter" idx="11"/>
          </p:nvPr>
        </p:nvSpPr>
        <p:spPr>
          <a:xfrm>
            <a:off x="4180332" y="6375679"/>
            <a:ext cx="4114800" cy="345796"/>
          </a:xfrm>
        </p:spPr>
        <p:txBody>
          <a:bodyPr/>
          <a:lstStyle>
            <a:lvl1pPr>
              <a:defRPr baseline="0">
                <a:solidFill>
                  <a:schemeClr val="accent1">
                    <a:lumMod val="50000"/>
                  </a:schemeClr>
                </a:solidFill>
              </a:defRPr>
            </a:lvl1pPr>
          </a:lstStyle>
          <a:p>
            <a:endParaRPr lang="uk-UA"/>
          </a:p>
        </p:txBody>
      </p:sp>
      <p:sp>
        <p:nvSpPr>
          <p:cNvPr id="6" name="Slide Number Placeholder 5"/>
          <p:cNvSpPr>
            <a:spLocks noGrp="1"/>
          </p:cNvSpPr>
          <p:nvPr>
            <p:ph type="sldNum" sz="quarter" idx="12"/>
          </p:nvPr>
        </p:nvSpPr>
        <p:spPr>
          <a:xfrm>
            <a:off x="9067218" y="6375679"/>
            <a:ext cx="2329723" cy="345796"/>
          </a:xfrm>
        </p:spPr>
        <p:txBody>
          <a:bodyPr/>
          <a:lstStyle>
            <a:lvl1pPr>
              <a:defRPr baseline="0">
                <a:solidFill>
                  <a:schemeClr val="accent1">
                    <a:lumMod val="50000"/>
                  </a:schemeClr>
                </a:solidFill>
              </a:defRPr>
            </a:lvl1pPr>
          </a:lstStyle>
          <a:p>
            <a:fld id="{D07DC24B-8650-405F-98BC-E78A8ACB2E7F}" type="slidenum">
              <a:rPr lang="uk-UA" smtClean="0"/>
              <a:pPr/>
              <a:t>‹№›</a:t>
            </a:fld>
            <a:endParaRPr lang="uk-UA"/>
          </a:p>
        </p:txBody>
      </p:sp>
      <p:sp>
        <p:nvSpPr>
          <p:cNvPr id="13" name="Rectangle 12" title="left edge border"/>
          <p:cNvSpPr/>
          <p:nvPr/>
        </p:nvSpPr>
        <p:spPr>
          <a:xfrm>
            <a:off x="0" y="0"/>
            <a:ext cx="283464"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448467194"/>
      </p:ext>
    </p:extLst>
  </p:cSld>
  <p:clrMapOvr>
    <a:masterClrMapping/>
  </p:clrMapOvr>
  <p:hf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і вертикальни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Vertical Text Placeholder 2"/>
          <p:cNvSpPr>
            <a:spLocks noGrp="1"/>
          </p:cNvSpPr>
          <p:nvPr>
            <p:ph type="body" orient="vert" idx="1"/>
          </p:nvPr>
        </p:nvSpPr>
        <p:spPr/>
        <p:txBody>
          <a:bodyPr vert="eaVert"/>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p:txBody>
          <a:bodyPr/>
          <a:lstStyle/>
          <a:p>
            <a:fld id="{894EED87-3990-44DA-908B-F081D0B68C56}" type="datetime1">
              <a:rPr lang="uk-UA" smtClean="0"/>
              <a:t>18.02.2024</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D07DC24B-8650-405F-98BC-E78A8ACB2E7F}" type="slidenum">
              <a:rPr lang="uk-UA" smtClean="0"/>
              <a:pPr/>
              <a:t>‹№›</a:t>
            </a:fld>
            <a:endParaRPr lang="uk-UA"/>
          </a:p>
        </p:txBody>
      </p:sp>
    </p:spTree>
    <p:extLst>
      <p:ext uri="{BB962C8B-B14F-4D97-AF65-F5344CB8AC3E}">
        <p14:creationId xmlns:p14="http://schemas.microsoft.com/office/powerpoint/2010/main" val="3165248216"/>
      </p:ext>
    </p:extLst>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ий заголовок і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066321" y="382386"/>
            <a:ext cx="1492132" cy="5600404"/>
          </a:xfrm>
        </p:spPr>
        <p:txBody>
          <a:bodyPr vert="eaVert"/>
          <a:lstStyle/>
          <a:p>
            <a:r>
              <a:rPr lang="uk-UA"/>
              <a:t>Клацніть, щоб редагувати стиль зразка заголовка</a:t>
            </a:r>
            <a:endParaRPr lang="en-US" dirty="0"/>
          </a:p>
        </p:txBody>
      </p:sp>
      <p:sp>
        <p:nvSpPr>
          <p:cNvPr id="3" name="Vertical Text Placeholder 2"/>
          <p:cNvSpPr>
            <a:spLocks noGrp="1"/>
          </p:cNvSpPr>
          <p:nvPr>
            <p:ph type="body" orient="vert" idx="1"/>
          </p:nvPr>
        </p:nvSpPr>
        <p:spPr>
          <a:xfrm>
            <a:off x="1257300" y="382385"/>
            <a:ext cx="8392585" cy="5600405"/>
          </a:xfrm>
        </p:spPr>
        <p:txBody>
          <a:bodyPr vert="eaVert"/>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p:txBody>
          <a:bodyPr/>
          <a:lstStyle/>
          <a:p>
            <a:fld id="{894EED87-3990-44DA-908B-F081D0B68C56}" type="datetime1">
              <a:rPr lang="uk-UA" smtClean="0"/>
              <a:t>18.02.2024</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D07DC24B-8650-405F-98BC-E78A8ACB2E7F}" type="slidenum">
              <a:rPr lang="uk-UA" smtClean="0"/>
              <a:pPr/>
              <a:t>‹№›</a:t>
            </a:fld>
            <a:endParaRPr lang="uk-UA"/>
          </a:p>
        </p:txBody>
      </p:sp>
    </p:spTree>
    <p:extLst>
      <p:ext uri="{BB962C8B-B14F-4D97-AF65-F5344CB8AC3E}">
        <p14:creationId xmlns:p14="http://schemas.microsoft.com/office/powerpoint/2010/main" val="3028570701"/>
      </p:ext>
    </p:extLst>
  </p:cSld>
  <p:clrMapOvr>
    <a:masterClrMapping/>
  </p:clrMapOvr>
  <p:hf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Назва та вмі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Content Placeholder 2"/>
          <p:cNvSpPr>
            <a:spLocks noGrp="1"/>
          </p:cNvSpPr>
          <p:nvPr>
            <p:ph idx="1"/>
          </p:nvPr>
        </p:nvSpPr>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p:txBody>
          <a:bodyPr/>
          <a:lstStyle/>
          <a:p>
            <a:fld id="{894EED87-3990-44DA-908B-F081D0B68C56}" type="datetime1">
              <a:rPr lang="uk-UA" smtClean="0"/>
              <a:t>18.02.2024</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D07DC24B-8650-405F-98BC-E78A8ACB2E7F}" type="slidenum">
              <a:rPr lang="uk-UA" smtClean="0"/>
              <a:pPr/>
              <a:t>‹№›</a:t>
            </a:fld>
            <a:endParaRPr lang="uk-UA"/>
          </a:p>
        </p:txBody>
      </p:sp>
    </p:spTree>
    <p:extLst>
      <p:ext uri="{BB962C8B-B14F-4D97-AF65-F5344CB8AC3E}">
        <p14:creationId xmlns:p14="http://schemas.microsoft.com/office/powerpoint/2010/main" val="4280884457"/>
      </p:ext>
    </p:extLst>
  </p:cSld>
  <p:clrMapOvr>
    <a:masterClrMapping/>
  </p:clrMapOvr>
  <p:hf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Назва розділу">
    <p:spTree>
      <p:nvGrpSpPr>
        <p:cNvPr id="1" name=""/>
        <p:cNvGrpSpPr/>
        <p:nvPr/>
      </p:nvGrpSpPr>
      <p:grpSpPr>
        <a:xfrm>
          <a:off x="0" y="0"/>
          <a:ext cx="0" cy="0"/>
          <a:chOff x="0" y="0"/>
          <a:chExt cx="0" cy="0"/>
        </a:xfrm>
      </p:grpSpPr>
      <p:sp>
        <p:nvSpPr>
          <p:cNvPr id="2" name="Title 1"/>
          <p:cNvSpPr>
            <a:spLocks noGrp="1"/>
          </p:cNvSpPr>
          <p:nvPr>
            <p:ph type="title"/>
          </p:nvPr>
        </p:nvSpPr>
        <p:spPr>
          <a:xfrm>
            <a:off x="3242929" y="1073888"/>
            <a:ext cx="8187071" cy="4064627"/>
          </a:xfrm>
        </p:spPr>
        <p:txBody>
          <a:bodyPr anchor="b">
            <a:normAutofit/>
          </a:bodyPr>
          <a:lstStyle>
            <a:lvl1pPr>
              <a:defRPr sz="8400" spc="800" baseline="0">
                <a:solidFill>
                  <a:schemeClr val="tx2"/>
                </a:solidFill>
              </a:defRPr>
            </a:lvl1p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3242930" y="5159781"/>
            <a:ext cx="7017488" cy="951135"/>
          </a:xfrm>
        </p:spPr>
        <p:txBody>
          <a:bodyPr>
            <a:normAutofit/>
          </a:bodyPr>
          <a:lstStyle>
            <a:lvl1pPr marL="0" indent="0">
              <a:lnSpc>
                <a:spcPct val="100000"/>
              </a:lnSpc>
              <a:buNone/>
              <a:defRPr sz="2000" b="1" i="0" cap="all" spc="400" baseline="0">
                <a:solidFill>
                  <a:schemeClr val="accent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uk-UA"/>
              <a:t>Клацніть, щоб відредагувати стилі зразків тексту</a:t>
            </a:r>
          </a:p>
        </p:txBody>
      </p:sp>
      <p:sp>
        <p:nvSpPr>
          <p:cNvPr id="4" name="Date Placeholder 3"/>
          <p:cNvSpPr>
            <a:spLocks noGrp="1"/>
          </p:cNvSpPr>
          <p:nvPr>
            <p:ph type="dt" sz="half" idx="10"/>
          </p:nvPr>
        </p:nvSpPr>
        <p:spPr>
          <a:xfrm>
            <a:off x="3236546" y="6375679"/>
            <a:ext cx="1493947" cy="348462"/>
          </a:xfrm>
        </p:spPr>
        <p:txBody>
          <a:bodyPr/>
          <a:lstStyle>
            <a:lvl1pPr>
              <a:defRPr baseline="0">
                <a:solidFill>
                  <a:schemeClr val="tx2"/>
                </a:solidFill>
              </a:defRPr>
            </a:lvl1pPr>
          </a:lstStyle>
          <a:p>
            <a:fld id="{894EED87-3990-44DA-908B-F081D0B68C56}" type="datetime1">
              <a:rPr lang="uk-UA" smtClean="0"/>
              <a:t>18.02.2024</a:t>
            </a:fld>
            <a:endParaRPr lang="uk-UA"/>
          </a:p>
        </p:txBody>
      </p:sp>
      <p:sp>
        <p:nvSpPr>
          <p:cNvPr id="5" name="Footer Placeholder 4"/>
          <p:cNvSpPr>
            <a:spLocks noGrp="1"/>
          </p:cNvSpPr>
          <p:nvPr>
            <p:ph type="ftr" sz="quarter" idx="11"/>
          </p:nvPr>
        </p:nvSpPr>
        <p:spPr>
          <a:xfrm>
            <a:off x="5279064" y="6375679"/>
            <a:ext cx="4114800" cy="345796"/>
          </a:xfrm>
        </p:spPr>
        <p:txBody>
          <a:bodyPr/>
          <a:lstStyle>
            <a:lvl1pPr>
              <a:defRPr baseline="0">
                <a:solidFill>
                  <a:schemeClr val="tx2"/>
                </a:solidFill>
              </a:defRPr>
            </a:lvl1pPr>
          </a:lstStyle>
          <a:p>
            <a:endParaRPr lang="uk-UA"/>
          </a:p>
        </p:txBody>
      </p:sp>
      <p:sp>
        <p:nvSpPr>
          <p:cNvPr id="6" name="Slide Number Placeholder 5"/>
          <p:cNvSpPr>
            <a:spLocks noGrp="1"/>
          </p:cNvSpPr>
          <p:nvPr>
            <p:ph type="sldNum" sz="quarter" idx="12"/>
          </p:nvPr>
        </p:nvSpPr>
        <p:spPr>
          <a:xfrm>
            <a:off x="9942434" y="6375679"/>
            <a:ext cx="1487566" cy="345796"/>
          </a:xfrm>
        </p:spPr>
        <p:txBody>
          <a:bodyPr/>
          <a:lstStyle>
            <a:lvl1pPr>
              <a:defRPr baseline="0">
                <a:solidFill>
                  <a:schemeClr val="tx2"/>
                </a:solidFill>
              </a:defRPr>
            </a:lvl1pPr>
          </a:lstStyle>
          <a:p>
            <a:fld id="{D07DC24B-8650-405F-98BC-E78A8ACB2E7F}" type="slidenum">
              <a:rPr lang="uk-UA" smtClean="0"/>
              <a:pPr/>
              <a:t>‹№›</a:t>
            </a:fld>
            <a:endParaRPr lang="uk-UA"/>
          </a:p>
        </p:txBody>
      </p:sp>
      <p:grpSp>
        <p:nvGrpSpPr>
          <p:cNvPr id="7" name="Group 6" title="left scallop shape"/>
          <p:cNvGrpSpPr/>
          <p:nvPr/>
        </p:nvGrpSpPr>
        <p:grpSpPr>
          <a:xfrm>
            <a:off x="0" y="0"/>
            <a:ext cx="2814638" cy="6858000"/>
            <a:chOff x="0" y="0"/>
            <a:chExt cx="2814638" cy="6858000"/>
          </a:xfrm>
        </p:grpSpPr>
        <p:sp>
          <p:nvSpPr>
            <p:cNvPr id="11" name="Freeform 6" title="left scallop shape"/>
            <p:cNvSpPr/>
            <p:nvPr/>
          </p:nvSpPr>
          <p:spPr bwMode="auto">
            <a:xfrm>
              <a:off x="0" y="0"/>
              <a:ext cx="2814638" cy="6858000"/>
            </a:xfrm>
            <a:custGeom>
              <a:avLst/>
              <a:gdLst/>
              <a:ahLst/>
              <a:cxnLst/>
              <a:rect l="0" t="0" r="r" b="b"/>
              <a:pathLst>
                <a:path w="1773" h="4320">
                  <a:moveTo>
                    <a:pt x="0" y="0"/>
                  </a:moveTo>
                  <a:lnTo>
                    <a:pt x="891" y="0"/>
                  </a:lnTo>
                  <a:lnTo>
                    <a:pt x="906" y="56"/>
                  </a:lnTo>
                  <a:lnTo>
                    <a:pt x="921" y="111"/>
                  </a:lnTo>
                  <a:lnTo>
                    <a:pt x="938" y="165"/>
                  </a:lnTo>
                  <a:lnTo>
                    <a:pt x="957" y="217"/>
                  </a:lnTo>
                  <a:lnTo>
                    <a:pt x="980" y="266"/>
                  </a:lnTo>
                  <a:lnTo>
                    <a:pt x="1007" y="312"/>
                  </a:lnTo>
                  <a:lnTo>
                    <a:pt x="1036" y="351"/>
                  </a:lnTo>
                  <a:lnTo>
                    <a:pt x="1069" y="387"/>
                  </a:lnTo>
                  <a:lnTo>
                    <a:pt x="1105" y="422"/>
                  </a:lnTo>
                  <a:lnTo>
                    <a:pt x="1145" y="456"/>
                  </a:lnTo>
                  <a:lnTo>
                    <a:pt x="1185" y="487"/>
                  </a:lnTo>
                  <a:lnTo>
                    <a:pt x="1227" y="520"/>
                  </a:lnTo>
                  <a:lnTo>
                    <a:pt x="1270" y="551"/>
                  </a:lnTo>
                  <a:lnTo>
                    <a:pt x="1311" y="584"/>
                  </a:lnTo>
                  <a:lnTo>
                    <a:pt x="1352" y="617"/>
                  </a:lnTo>
                  <a:lnTo>
                    <a:pt x="1390" y="651"/>
                  </a:lnTo>
                  <a:lnTo>
                    <a:pt x="1425" y="687"/>
                  </a:lnTo>
                  <a:lnTo>
                    <a:pt x="1456" y="725"/>
                  </a:lnTo>
                  <a:lnTo>
                    <a:pt x="1484" y="765"/>
                  </a:lnTo>
                  <a:lnTo>
                    <a:pt x="1505" y="808"/>
                  </a:lnTo>
                  <a:lnTo>
                    <a:pt x="1521" y="856"/>
                  </a:lnTo>
                  <a:lnTo>
                    <a:pt x="1530" y="907"/>
                  </a:lnTo>
                  <a:lnTo>
                    <a:pt x="1534" y="960"/>
                  </a:lnTo>
                  <a:lnTo>
                    <a:pt x="1534" y="1013"/>
                  </a:lnTo>
                  <a:lnTo>
                    <a:pt x="1530" y="1068"/>
                  </a:lnTo>
                  <a:lnTo>
                    <a:pt x="1523" y="1125"/>
                  </a:lnTo>
                  <a:lnTo>
                    <a:pt x="1515" y="1181"/>
                  </a:lnTo>
                  <a:lnTo>
                    <a:pt x="1508" y="1237"/>
                  </a:lnTo>
                  <a:lnTo>
                    <a:pt x="1501" y="1293"/>
                  </a:lnTo>
                  <a:lnTo>
                    <a:pt x="1496" y="1350"/>
                  </a:lnTo>
                  <a:lnTo>
                    <a:pt x="1494" y="1405"/>
                  </a:lnTo>
                  <a:lnTo>
                    <a:pt x="1497" y="1458"/>
                  </a:lnTo>
                  <a:lnTo>
                    <a:pt x="1504" y="1511"/>
                  </a:lnTo>
                  <a:lnTo>
                    <a:pt x="1517" y="1560"/>
                  </a:lnTo>
                  <a:lnTo>
                    <a:pt x="1535" y="1610"/>
                  </a:lnTo>
                  <a:lnTo>
                    <a:pt x="1557" y="1659"/>
                  </a:lnTo>
                  <a:lnTo>
                    <a:pt x="1583" y="1708"/>
                  </a:lnTo>
                  <a:lnTo>
                    <a:pt x="1611" y="1757"/>
                  </a:lnTo>
                  <a:lnTo>
                    <a:pt x="1640" y="1807"/>
                  </a:lnTo>
                  <a:lnTo>
                    <a:pt x="1669" y="1855"/>
                  </a:lnTo>
                  <a:lnTo>
                    <a:pt x="1696" y="1905"/>
                  </a:lnTo>
                  <a:lnTo>
                    <a:pt x="1721" y="1954"/>
                  </a:lnTo>
                  <a:lnTo>
                    <a:pt x="1742" y="2006"/>
                  </a:lnTo>
                  <a:lnTo>
                    <a:pt x="1759" y="2057"/>
                  </a:lnTo>
                  <a:lnTo>
                    <a:pt x="1769" y="2108"/>
                  </a:lnTo>
                  <a:lnTo>
                    <a:pt x="1773" y="2160"/>
                  </a:lnTo>
                  <a:lnTo>
                    <a:pt x="1769" y="2212"/>
                  </a:lnTo>
                  <a:lnTo>
                    <a:pt x="1759" y="2263"/>
                  </a:lnTo>
                  <a:lnTo>
                    <a:pt x="1742" y="2314"/>
                  </a:lnTo>
                  <a:lnTo>
                    <a:pt x="1721" y="2366"/>
                  </a:lnTo>
                  <a:lnTo>
                    <a:pt x="1696" y="2415"/>
                  </a:lnTo>
                  <a:lnTo>
                    <a:pt x="1669" y="2465"/>
                  </a:lnTo>
                  <a:lnTo>
                    <a:pt x="1640" y="2513"/>
                  </a:lnTo>
                  <a:lnTo>
                    <a:pt x="1611" y="2563"/>
                  </a:lnTo>
                  <a:lnTo>
                    <a:pt x="1583" y="2612"/>
                  </a:lnTo>
                  <a:lnTo>
                    <a:pt x="1557" y="2661"/>
                  </a:lnTo>
                  <a:lnTo>
                    <a:pt x="1535" y="2710"/>
                  </a:lnTo>
                  <a:lnTo>
                    <a:pt x="1517" y="2760"/>
                  </a:lnTo>
                  <a:lnTo>
                    <a:pt x="1504" y="2809"/>
                  </a:lnTo>
                  <a:lnTo>
                    <a:pt x="1497" y="2862"/>
                  </a:lnTo>
                  <a:lnTo>
                    <a:pt x="1494" y="2915"/>
                  </a:lnTo>
                  <a:lnTo>
                    <a:pt x="1496" y="2970"/>
                  </a:lnTo>
                  <a:lnTo>
                    <a:pt x="1501" y="3027"/>
                  </a:lnTo>
                  <a:lnTo>
                    <a:pt x="1508" y="3083"/>
                  </a:lnTo>
                  <a:lnTo>
                    <a:pt x="1515" y="3139"/>
                  </a:lnTo>
                  <a:lnTo>
                    <a:pt x="1523" y="3195"/>
                  </a:lnTo>
                  <a:lnTo>
                    <a:pt x="1530" y="3252"/>
                  </a:lnTo>
                  <a:lnTo>
                    <a:pt x="1534" y="3307"/>
                  </a:lnTo>
                  <a:lnTo>
                    <a:pt x="1534" y="3360"/>
                  </a:lnTo>
                  <a:lnTo>
                    <a:pt x="1530" y="3413"/>
                  </a:lnTo>
                  <a:lnTo>
                    <a:pt x="1521" y="3464"/>
                  </a:lnTo>
                  <a:lnTo>
                    <a:pt x="1505" y="3512"/>
                  </a:lnTo>
                  <a:lnTo>
                    <a:pt x="1484" y="3555"/>
                  </a:lnTo>
                  <a:lnTo>
                    <a:pt x="1456" y="3595"/>
                  </a:lnTo>
                  <a:lnTo>
                    <a:pt x="1425" y="3633"/>
                  </a:lnTo>
                  <a:lnTo>
                    <a:pt x="1390" y="3669"/>
                  </a:lnTo>
                  <a:lnTo>
                    <a:pt x="1352" y="3703"/>
                  </a:lnTo>
                  <a:lnTo>
                    <a:pt x="1311" y="3736"/>
                  </a:lnTo>
                  <a:lnTo>
                    <a:pt x="1270" y="3769"/>
                  </a:lnTo>
                  <a:lnTo>
                    <a:pt x="1227" y="3800"/>
                  </a:lnTo>
                  <a:lnTo>
                    <a:pt x="1185" y="3833"/>
                  </a:lnTo>
                  <a:lnTo>
                    <a:pt x="1145" y="3864"/>
                  </a:lnTo>
                  <a:lnTo>
                    <a:pt x="1105" y="3898"/>
                  </a:lnTo>
                  <a:lnTo>
                    <a:pt x="1069" y="3933"/>
                  </a:lnTo>
                  <a:lnTo>
                    <a:pt x="1036" y="3969"/>
                  </a:lnTo>
                  <a:lnTo>
                    <a:pt x="1007" y="4008"/>
                  </a:lnTo>
                  <a:lnTo>
                    <a:pt x="980" y="4054"/>
                  </a:lnTo>
                  <a:lnTo>
                    <a:pt x="957" y="4103"/>
                  </a:lnTo>
                  <a:lnTo>
                    <a:pt x="938" y="4155"/>
                  </a:lnTo>
                  <a:lnTo>
                    <a:pt x="921" y="4209"/>
                  </a:lnTo>
                  <a:lnTo>
                    <a:pt x="906" y="4264"/>
                  </a:lnTo>
                  <a:lnTo>
                    <a:pt x="891" y="4320"/>
                  </a:lnTo>
                  <a:lnTo>
                    <a:pt x="0" y="4320"/>
                  </a:lnTo>
                  <a:lnTo>
                    <a:pt x="0" y="0"/>
                  </a:lnTo>
                  <a:close/>
                </a:path>
              </a:pathLst>
            </a:custGeom>
            <a:solidFill>
              <a:schemeClr val="tx2"/>
            </a:solidFill>
            <a:ln w="0">
              <a:noFill/>
              <a:prstDash val="solid"/>
              <a:round/>
              <a:headEnd/>
              <a:tailEnd/>
            </a:ln>
          </p:spPr>
        </p:sp>
        <p:sp>
          <p:nvSpPr>
            <p:cNvPr id="16" name="Freeform 11" title="left scallop inline"/>
            <p:cNvSpPr/>
            <p:nvPr/>
          </p:nvSpPr>
          <p:spPr bwMode="auto">
            <a:xfrm>
              <a:off x="874382" y="0"/>
              <a:ext cx="1646238" cy="6858000"/>
            </a:xfrm>
            <a:custGeom>
              <a:avLst/>
              <a:gdLst/>
              <a:ahLst/>
              <a:cxnLst/>
              <a:rect l="0" t="0" r="r" b="b"/>
              <a:pathLst>
                <a:path w="1037" h="4320">
                  <a:moveTo>
                    <a:pt x="0" y="0"/>
                  </a:moveTo>
                  <a:lnTo>
                    <a:pt x="171" y="0"/>
                  </a:lnTo>
                  <a:lnTo>
                    <a:pt x="188" y="55"/>
                  </a:lnTo>
                  <a:lnTo>
                    <a:pt x="204" y="110"/>
                  </a:lnTo>
                  <a:lnTo>
                    <a:pt x="220" y="166"/>
                  </a:lnTo>
                  <a:lnTo>
                    <a:pt x="234" y="223"/>
                  </a:lnTo>
                  <a:lnTo>
                    <a:pt x="251" y="278"/>
                  </a:lnTo>
                  <a:lnTo>
                    <a:pt x="269" y="331"/>
                  </a:lnTo>
                  <a:lnTo>
                    <a:pt x="292" y="381"/>
                  </a:lnTo>
                  <a:lnTo>
                    <a:pt x="319" y="427"/>
                  </a:lnTo>
                  <a:lnTo>
                    <a:pt x="349" y="466"/>
                  </a:lnTo>
                  <a:lnTo>
                    <a:pt x="382" y="503"/>
                  </a:lnTo>
                  <a:lnTo>
                    <a:pt x="420" y="537"/>
                  </a:lnTo>
                  <a:lnTo>
                    <a:pt x="460" y="571"/>
                  </a:lnTo>
                  <a:lnTo>
                    <a:pt x="502" y="603"/>
                  </a:lnTo>
                  <a:lnTo>
                    <a:pt x="544" y="635"/>
                  </a:lnTo>
                  <a:lnTo>
                    <a:pt x="587" y="668"/>
                  </a:lnTo>
                  <a:lnTo>
                    <a:pt x="628" y="700"/>
                  </a:lnTo>
                  <a:lnTo>
                    <a:pt x="667" y="734"/>
                  </a:lnTo>
                  <a:lnTo>
                    <a:pt x="703" y="771"/>
                  </a:lnTo>
                  <a:lnTo>
                    <a:pt x="736" y="808"/>
                  </a:lnTo>
                  <a:lnTo>
                    <a:pt x="763" y="848"/>
                  </a:lnTo>
                  <a:lnTo>
                    <a:pt x="786" y="893"/>
                  </a:lnTo>
                  <a:lnTo>
                    <a:pt x="800" y="937"/>
                  </a:lnTo>
                  <a:lnTo>
                    <a:pt x="809" y="986"/>
                  </a:lnTo>
                  <a:lnTo>
                    <a:pt x="813" y="1034"/>
                  </a:lnTo>
                  <a:lnTo>
                    <a:pt x="812" y="1085"/>
                  </a:lnTo>
                  <a:lnTo>
                    <a:pt x="808" y="1136"/>
                  </a:lnTo>
                  <a:lnTo>
                    <a:pt x="803" y="1189"/>
                  </a:lnTo>
                  <a:lnTo>
                    <a:pt x="796" y="1242"/>
                  </a:lnTo>
                  <a:lnTo>
                    <a:pt x="788" y="1295"/>
                  </a:lnTo>
                  <a:lnTo>
                    <a:pt x="782" y="1348"/>
                  </a:lnTo>
                  <a:lnTo>
                    <a:pt x="778" y="1401"/>
                  </a:lnTo>
                  <a:lnTo>
                    <a:pt x="775" y="1452"/>
                  </a:lnTo>
                  <a:lnTo>
                    <a:pt x="778" y="1502"/>
                  </a:lnTo>
                  <a:lnTo>
                    <a:pt x="784" y="1551"/>
                  </a:lnTo>
                  <a:lnTo>
                    <a:pt x="797" y="1602"/>
                  </a:lnTo>
                  <a:lnTo>
                    <a:pt x="817" y="1652"/>
                  </a:lnTo>
                  <a:lnTo>
                    <a:pt x="841" y="1702"/>
                  </a:lnTo>
                  <a:lnTo>
                    <a:pt x="868" y="1752"/>
                  </a:lnTo>
                  <a:lnTo>
                    <a:pt x="896" y="1801"/>
                  </a:lnTo>
                  <a:lnTo>
                    <a:pt x="926" y="1851"/>
                  </a:lnTo>
                  <a:lnTo>
                    <a:pt x="953" y="1901"/>
                  </a:lnTo>
                  <a:lnTo>
                    <a:pt x="980" y="1952"/>
                  </a:lnTo>
                  <a:lnTo>
                    <a:pt x="1003" y="2003"/>
                  </a:lnTo>
                  <a:lnTo>
                    <a:pt x="1021" y="2054"/>
                  </a:lnTo>
                  <a:lnTo>
                    <a:pt x="1031" y="2106"/>
                  </a:lnTo>
                  <a:lnTo>
                    <a:pt x="1037" y="2160"/>
                  </a:lnTo>
                  <a:lnTo>
                    <a:pt x="1031" y="2214"/>
                  </a:lnTo>
                  <a:lnTo>
                    <a:pt x="1021" y="2266"/>
                  </a:lnTo>
                  <a:lnTo>
                    <a:pt x="1003" y="2317"/>
                  </a:lnTo>
                  <a:lnTo>
                    <a:pt x="980" y="2368"/>
                  </a:lnTo>
                  <a:lnTo>
                    <a:pt x="953" y="2419"/>
                  </a:lnTo>
                  <a:lnTo>
                    <a:pt x="926" y="2469"/>
                  </a:lnTo>
                  <a:lnTo>
                    <a:pt x="896" y="2519"/>
                  </a:lnTo>
                  <a:lnTo>
                    <a:pt x="868" y="2568"/>
                  </a:lnTo>
                  <a:lnTo>
                    <a:pt x="841" y="2618"/>
                  </a:lnTo>
                  <a:lnTo>
                    <a:pt x="817" y="2668"/>
                  </a:lnTo>
                  <a:lnTo>
                    <a:pt x="797" y="2718"/>
                  </a:lnTo>
                  <a:lnTo>
                    <a:pt x="784" y="2769"/>
                  </a:lnTo>
                  <a:lnTo>
                    <a:pt x="778" y="2818"/>
                  </a:lnTo>
                  <a:lnTo>
                    <a:pt x="775" y="2868"/>
                  </a:lnTo>
                  <a:lnTo>
                    <a:pt x="778" y="2919"/>
                  </a:lnTo>
                  <a:lnTo>
                    <a:pt x="782" y="2972"/>
                  </a:lnTo>
                  <a:lnTo>
                    <a:pt x="788" y="3025"/>
                  </a:lnTo>
                  <a:lnTo>
                    <a:pt x="796" y="3078"/>
                  </a:lnTo>
                  <a:lnTo>
                    <a:pt x="803" y="3131"/>
                  </a:lnTo>
                  <a:lnTo>
                    <a:pt x="808" y="3184"/>
                  </a:lnTo>
                  <a:lnTo>
                    <a:pt x="812" y="3235"/>
                  </a:lnTo>
                  <a:lnTo>
                    <a:pt x="813" y="3286"/>
                  </a:lnTo>
                  <a:lnTo>
                    <a:pt x="809" y="3334"/>
                  </a:lnTo>
                  <a:lnTo>
                    <a:pt x="800" y="3383"/>
                  </a:lnTo>
                  <a:lnTo>
                    <a:pt x="786" y="3427"/>
                  </a:lnTo>
                  <a:lnTo>
                    <a:pt x="763" y="3472"/>
                  </a:lnTo>
                  <a:lnTo>
                    <a:pt x="736" y="3512"/>
                  </a:lnTo>
                  <a:lnTo>
                    <a:pt x="703" y="3549"/>
                  </a:lnTo>
                  <a:lnTo>
                    <a:pt x="667" y="3586"/>
                  </a:lnTo>
                  <a:lnTo>
                    <a:pt x="628" y="3620"/>
                  </a:lnTo>
                  <a:lnTo>
                    <a:pt x="587" y="3652"/>
                  </a:lnTo>
                  <a:lnTo>
                    <a:pt x="544" y="3685"/>
                  </a:lnTo>
                  <a:lnTo>
                    <a:pt x="502" y="3717"/>
                  </a:lnTo>
                  <a:lnTo>
                    <a:pt x="460" y="3749"/>
                  </a:lnTo>
                  <a:lnTo>
                    <a:pt x="420" y="3783"/>
                  </a:lnTo>
                  <a:lnTo>
                    <a:pt x="382" y="3817"/>
                  </a:lnTo>
                  <a:lnTo>
                    <a:pt x="349" y="3854"/>
                  </a:lnTo>
                  <a:lnTo>
                    <a:pt x="319" y="3893"/>
                  </a:lnTo>
                  <a:lnTo>
                    <a:pt x="292" y="3939"/>
                  </a:lnTo>
                  <a:lnTo>
                    <a:pt x="269" y="3989"/>
                  </a:lnTo>
                  <a:lnTo>
                    <a:pt x="251" y="4042"/>
                  </a:lnTo>
                  <a:lnTo>
                    <a:pt x="234" y="4097"/>
                  </a:lnTo>
                  <a:lnTo>
                    <a:pt x="220" y="4154"/>
                  </a:lnTo>
                  <a:lnTo>
                    <a:pt x="204" y="4210"/>
                  </a:lnTo>
                  <a:lnTo>
                    <a:pt x="188" y="4265"/>
                  </a:lnTo>
                  <a:lnTo>
                    <a:pt x="171" y="4320"/>
                  </a:lnTo>
                  <a:lnTo>
                    <a:pt x="0" y="4320"/>
                  </a:lnTo>
                  <a:lnTo>
                    <a:pt x="17" y="4278"/>
                  </a:lnTo>
                  <a:lnTo>
                    <a:pt x="33" y="4232"/>
                  </a:lnTo>
                  <a:lnTo>
                    <a:pt x="46" y="4183"/>
                  </a:lnTo>
                  <a:lnTo>
                    <a:pt x="60" y="4131"/>
                  </a:lnTo>
                  <a:lnTo>
                    <a:pt x="75" y="4075"/>
                  </a:lnTo>
                  <a:lnTo>
                    <a:pt x="90" y="4019"/>
                  </a:lnTo>
                  <a:lnTo>
                    <a:pt x="109" y="3964"/>
                  </a:lnTo>
                  <a:lnTo>
                    <a:pt x="129" y="3909"/>
                  </a:lnTo>
                  <a:lnTo>
                    <a:pt x="156" y="3855"/>
                  </a:lnTo>
                  <a:lnTo>
                    <a:pt x="186" y="3804"/>
                  </a:lnTo>
                  <a:lnTo>
                    <a:pt x="222" y="3756"/>
                  </a:lnTo>
                  <a:lnTo>
                    <a:pt x="261" y="3713"/>
                  </a:lnTo>
                  <a:lnTo>
                    <a:pt x="303" y="3672"/>
                  </a:lnTo>
                  <a:lnTo>
                    <a:pt x="348" y="3634"/>
                  </a:lnTo>
                  <a:lnTo>
                    <a:pt x="392" y="3599"/>
                  </a:lnTo>
                  <a:lnTo>
                    <a:pt x="438" y="3565"/>
                  </a:lnTo>
                  <a:lnTo>
                    <a:pt x="482" y="3531"/>
                  </a:lnTo>
                  <a:lnTo>
                    <a:pt x="523" y="3499"/>
                  </a:lnTo>
                  <a:lnTo>
                    <a:pt x="561" y="3466"/>
                  </a:lnTo>
                  <a:lnTo>
                    <a:pt x="594" y="3434"/>
                  </a:lnTo>
                  <a:lnTo>
                    <a:pt x="620" y="3400"/>
                  </a:lnTo>
                  <a:lnTo>
                    <a:pt x="638" y="3367"/>
                  </a:lnTo>
                  <a:lnTo>
                    <a:pt x="647" y="3336"/>
                  </a:lnTo>
                  <a:lnTo>
                    <a:pt x="652" y="3302"/>
                  </a:lnTo>
                  <a:lnTo>
                    <a:pt x="654" y="3265"/>
                  </a:lnTo>
                  <a:lnTo>
                    <a:pt x="651" y="3224"/>
                  </a:lnTo>
                  <a:lnTo>
                    <a:pt x="647" y="3181"/>
                  </a:lnTo>
                  <a:lnTo>
                    <a:pt x="642" y="3137"/>
                  </a:lnTo>
                  <a:lnTo>
                    <a:pt x="637" y="3091"/>
                  </a:lnTo>
                  <a:lnTo>
                    <a:pt x="626" y="3021"/>
                  </a:lnTo>
                  <a:lnTo>
                    <a:pt x="620" y="2952"/>
                  </a:lnTo>
                  <a:lnTo>
                    <a:pt x="616" y="2881"/>
                  </a:lnTo>
                  <a:lnTo>
                    <a:pt x="618" y="2809"/>
                  </a:lnTo>
                  <a:lnTo>
                    <a:pt x="628" y="2737"/>
                  </a:lnTo>
                  <a:lnTo>
                    <a:pt x="642" y="2681"/>
                  </a:lnTo>
                  <a:lnTo>
                    <a:pt x="661" y="2626"/>
                  </a:lnTo>
                  <a:lnTo>
                    <a:pt x="685" y="2574"/>
                  </a:lnTo>
                  <a:lnTo>
                    <a:pt x="711" y="2521"/>
                  </a:lnTo>
                  <a:lnTo>
                    <a:pt x="739" y="2472"/>
                  </a:lnTo>
                  <a:lnTo>
                    <a:pt x="767" y="2423"/>
                  </a:lnTo>
                  <a:lnTo>
                    <a:pt x="791" y="2381"/>
                  </a:lnTo>
                  <a:lnTo>
                    <a:pt x="813" y="2342"/>
                  </a:lnTo>
                  <a:lnTo>
                    <a:pt x="834" y="2303"/>
                  </a:lnTo>
                  <a:lnTo>
                    <a:pt x="851" y="2265"/>
                  </a:lnTo>
                  <a:lnTo>
                    <a:pt x="864" y="2228"/>
                  </a:lnTo>
                  <a:lnTo>
                    <a:pt x="873" y="2194"/>
                  </a:lnTo>
                  <a:lnTo>
                    <a:pt x="876" y="2160"/>
                  </a:lnTo>
                  <a:lnTo>
                    <a:pt x="873" y="2126"/>
                  </a:lnTo>
                  <a:lnTo>
                    <a:pt x="864" y="2092"/>
                  </a:lnTo>
                  <a:lnTo>
                    <a:pt x="851" y="2055"/>
                  </a:lnTo>
                  <a:lnTo>
                    <a:pt x="834" y="2017"/>
                  </a:lnTo>
                  <a:lnTo>
                    <a:pt x="813" y="1978"/>
                  </a:lnTo>
                  <a:lnTo>
                    <a:pt x="791" y="1939"/>
                  </a:lnTo>
                  <a:lnTo>
                    <a:pt x="767" y="1897"/>
                  </a:lnTo>
                  <a:lnTo>
                    <a:pt x="739" y="1848"/>
                  </a:lnTo>
                  <a:lnTo>
                    <a:pt x="711" y="1799"/>
                  </a:lnTo>
                  <a:lnTo>
                    <a:pt x="685" y="1746"/>
                  </a:lnTo>
                  <a:lnTo>
                    <a:pt x="661" y="1694"/>
                  </a:lnTo>
                  <a:lnTo>
                    <a:pt x="642" y="1639"/>
                  </a:lnTo>
                  <a:lnTo>
                    <a:pt x="628" y="1583"/>
                  </a:lnTo>
                  <a:lnTo>
                    <a:pt x="618" y="1511"/>
                  </a:lnTo>
                  <a:lnTo>
                    <a:pt x="616" y="1439"/>
                  </a:lnTo>
                  <a:lnTo>
                    <a:pt x="620" y="1368"/>
                  </a:lnTo>
                  <a:lnTo>
                    <a:pt x="626" y="1299"/>
                  </a:lnTo>
                  <a:lnTo>
                    <a:pt x="637" y="1229"/>
                  </a:lnTo>
                  <a:lnTo>
                    <a:pt x="642" y="1183"/>
                  </a:lnTo>
                  <a:lnTo>
                    <a:pt x="647" y="1139"/>
                  </a:lnTo>
                  <a:lnTo>
                    <a:pt x="651" y="1096"/>
                  </a:lnTo>
                  <a:lnTo>
                    <a:pt x="654" y="1055"/>
                  </a:lnTo>
                  <a:lnTo>
                    <a:pt x="652" y="1018"/>
                  </a:lnTo>
                  <a:lnTo>
                    <a:pt x="647" y="984"/>
                  </a:lnTo>
                  <a:lnTo>
                    <a:pt x="638" y="953"/>
                  </a:lnTo>
                  <a:lnTo>
                    <a:pt x="620" y="920"/>
                  </a:lnTo>
                  <a:lnTo>
                    <a:pt x="594" y="886"/>
                  </a:lnTo>
                  <a:lnTo>
                    <a:pt x="561" y="854"/>
                  </a:lnTo>
                  <a:lnTo>
                    <a:pt x="523" y="822"/>
                  </a:lnTo>
                  <a:lnTo>
                    <a:pt x="482" y="789"/>
                  </a:lnTo>
                  <a:lnTo>
                    <a:pt x="438" y="755"/>
                  </a:lnTo>
                  <a:lnTo>
                    <a:pt x="392" y="721"/>
                  </a:lnTo>
                  <a:lnTo>
                    <a:pt x="348" y="686"/>
                  </a:lnTo>
                  <a:lnTo>
                    <a:pt x="303" y="648"/>
                  </a:lnTo>
                  <a:lnTo>
                    <a:pt x="261" y="607"/>
                  </a:lnTo>
                  <a:lnTo>
                    <a:pt x="222" y="564"/>
                  </a:lnTo>
                  <a:lnTo>
                    <a:pt x="186" y="516"/>
                  </a:lnTo>
                  <a:lnTo>
                    <a:pt x="156" y="465"/>
                  </a:lnTo>
                  <a:lnTo>
                    <a:pt x="129" y="411"/>
                  </a:lnTo>
                  <a:lnTo>
                    <a:pt x="109" y="356"/>
                  </a:lnTo>
                  <a:lnTo>
                    <a:pt x="90" y="301"/>
                  </a:lnTo>
                  <a:lnTo>
                    <a:pt x="75" y="245"/>
                  </a:lnTo>
                  <a:lnTo>
                    <a:pt x="60" y="189"/>
                  </a:lnTo>
                  <a:lnTo>
                    <a:pt x="46" y="137"/>
                  </a:lnTo>
                  <a:lnTo>
                    <a:pt x="33" y="88"/>
                  </a:lnTo>
                  <a:lnTo>
                    <a:pt x="17" y="42"/>
                  </a:lnTo>
                  <a:lnTo>
                    <a:pt x="0" y="0"/>
                  </a:lnTo>
                  <a:lnTo>
                    <a:pt x="0" y="0"/>
                  </a:lnTo>
                  <a:close/>
                </a:path>
              </a:pathLst>
            </a:custGeom>
            <a:solidFill>
              <a:schemeClr val="accent1"/>
            </a:solidFill>
            <a:ln w="0">
              <a:noFill/>
              <a:prstDash val="solid"/>
              <a:round/>
              <a:headEnd/>
              <a:tailEnd/>
            </a:ln>
          </p:spPr>
        </p:sp>
      </p:grpSp>
    </p:spTree>
    <p:extLst>
      <p:ext uri="{BB962C8B-B14F-4D97-AF65-F5344CB8AC3E}">
        <p14:creationId xmlns:p14="http://schemas.microsoft.com/office/powerpoint/2010/main" val="3066605703"/>
      </p:ext>
    </p:extLst>
  </p:cSld>
  <p:clrMapOvr>
    <a:masterClrMapping/>
  </p:clrMapOvr>
  <p:hf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єкти">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Content Placeholder 2"/>
          <p:cNvSpPr>
            <a:spLocks noGrp="1"/>
          </p:cNvSpPr>
          <p:nvPr>
            <p:ph sz="half" idx="1"/>
          </p:nvPr>
        </p:nvSpPr>
        <p:spPr>
          <a:xfrm>
            <a:off x="1257300" y="2286000"/>
            <a:ext cx="4800600" cy="3619500"/>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Content Placeholder 3"/>
          <p:cNvSpPr>
            <a:spLocks noGrp="1"/>
          </p:cNvSpPr>
          <p:nvPr>
            <p:ph sz="half" idx="2"/>
          </p:nvPr>
        </p:nvSpPr>
        <p:spPr>
          <a:xfrm>
            <a:off x="6647796" y="2286000"/>
            <a:ext cx="4800600" cy="3619500"/>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5" name="Date Placeholder 4"/>
          <p:cNvSpPr>
            <a:spLocks noGrp="1"/>
          </p:cNvSpPr>
          <p:nvPr>
            <p:ph type="dt" sz="half" idx="10"/>
          </p:nvPr>
        </p:nvSpPr>
        <p:spPr/>
        <p:txBody>
          <a:bodyPr/>
          <a:lstStyle/>
          <a:p>
            <a:fld id="{894EED87-3990-44DA-908B-F081D0B68C56}" type="datetime1">
              <a:rPr lang="uk-UA" smtClean="0"/>
              <a:t>18.02.2024</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D07DC24B-8650-405F-98BC-E78A8ACB2E7F}" type="slidenum">
              <a:rPr lang="uk-UA" smtClean="0"/>
              <a:pPr/>
              <a:t>‹№›</a:t>
            </a:fld>
            <a:endParaRPr lang="uk-UA"/>
          </a:p>
        </p:txBody>
      </p:sp>
    </p:spTree>
    <p:extLst>
      <p:ext uri="{BB962C8B-B14F-4D97-AF65-F5344CB8AC3E}">
        <p14:creationId xmlns:p14="http://schemas.microsoft.com/office/powerpoint/2010/main" val="2578705817"/>
      </p:ext>
    </p:extLst>
  </p:cSld>
  <p:clrMapOvr>
    <a:masterClrMapping/>
  </p:clrMapOvr>
  <p:hf hdr="0" ftr="0" dt="0"/>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Порівняння">
    <p:spTree>
      <p:nvGrpSpPr>
        <p:cNvPr id="1" name=""/>
        <p:cNvGrpSpPr/>
        <p:nvPr/>
      </p:nvGrpSpPr>
      <p:grpSpPr>
        <a:xfrm>
          <a:off x="0" y="0"/>
          <a:ext cx="0" cy="0"/>
          <a:chOff x="0" y="0"/>
          <a:chExt cx="0" cy="0"/>
        </a:xfrm>
      </p:grpSpPr>
      <p:sp>
        <p:nvSpPr>
          <p:cNvPr id="2" name="Title 1"/>
          <p:cNvSpPr>
            <a:spLocks noGrp="1"/>
          </p:cNvSpPr>
          <p:nvPr>
            <p:ph type="title"/>
          </p:nvPr>
        </p:nvSpPr>
        <p:spPr>
          <a:xfrm>
            <a:off x="1252728" y="381000"/>
            <a:ext cx="10172700" cy="1493517"/>
          </a:xfrm>
        </p:spPr>
        <p:txBody>
          <a:body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1251678" y="2199633"/>
            <a:ext cx="4800600" cy="632529"/>
          </a:xfrm>
        </p:spPr>
        <p:txBody>
          <a:bodyPr anchor="b">
            <a:noAutofit/>
          </a:bodyPr>
          <a:lstStyle>
            <a:lvl1pPr marL="0" indent="0">
              <a:lnSpc>
                <a:spcPct val="100000"/>
              </a:lnSpc>
              <a:buNone/>
              <a:defRPr sz="1900" b="1" cap="all" spc="200" baseline="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4" name="Content Placeholder 3"/>
          <p:cNvSpPr>
            <a:spLocks noGrp="1"/>
          </p:cNvSpPr>
          <p:nvPr>
            <p:ph sz="half" idx="2"/>
          </p:nvPr>
        </p:nvSpPr>
        <p:spPr>
          <a:xfrm>
            <a:off x="1257300" y="2909102"/>
            <a:ext cx="4800600" cy="2996398"/>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5" name="Text Placeholder 4"/>
          <p:cNvSpPr>
            <a:spLocks noGrp="1"/>
          </p:cNvSpPr>
          <p:nvPr>
            <p:ph type="body" sz="quarter" idx="3"/>
          </p:nvPr>
        </p:nvSpPr>
        <p:spPr>
          <a:xfrm>
            <a:off x="6633864" y="2199633"/>
            <a:ext cx="4800600" cy="632529"/>
          </a:xfrm>
        </p:spPr>
        <p:txBody>
          <a:bodyPr anchor="b">
            <a:noAutofit/>
          </a:bodyPr>
          <a:lstStyle>
            <a:lvl1pPr marL="0" indent="0">
              <a:lnSpc>
                <a:spcPct val="100000"/>
              </a:lnSpc>
              <a:buNone/>
              <a:defRPr sz="1900" b="1" cap="all" spc="200" baseline="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6" name="Content Placeholder 5"/>
          <p:cNvSpPr>
            <a:spLocks noGrp="1"/>
          </p:cNvSpPr>
          <p:nvPr>
            <p:ph sz="quarter" idx="4"/>
          </p:nvPr>
        </p:nvSpPr>
        <p:spPr>
          <a:xfrm>
            <a:off x="6633864" y="2909102"/>
            <a:ext cx="4800600" cy="2996398"/>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7" name="Date Placeholder 6"/>
          <p:cNvSpPr>
            <a:spLocks noGrp="1"/>
          </p:cNvSpPr>
          <p:nvPr>
            <p:ph type="dt" sz="half" idx="10"/>
          </p:nvPr>
        </p:nvSpPr>
        <p:spPr/>
        <p:txBody>
          <a:bodyPr/>
          <a:lstStyle/>
          <a:p>
            <a:fld id="{894EED87-3990-44DA-908B-F081D0B68C56}" type="datetime1">
              <a:rPr lang="uk-UA" smtClean="0"/>
              <a:t>18.02.2024</a:t>
            </a:fld>
            <a:endParaRPr lang="uk-UA"/>
          </a:p>
        </p:txBody>
      </p:sp>
      <p:sp>
        <p:nvSpPr>
          <p:cNvPr id="8" name="Footer Placeholder 7"/>
          <p:cNvSpPr>
            <a:spLocks noGrp="1"/>
          </p:cNvSpPr>
          <p:nvPr>
            <p:ph type="ftr" sz="quarter" idx="11"/>
          </p:nvPr>
        </p:nvSpPr>
        <p:spPr/>
        <p:txBody>
          <a:bodyPr/>
          <a:lstStyle/>
          <a:p>
            <a:endParaRPr lang="uk-UA"/>
          </a:p>
        </p:txBody>
      </p:sp>
      <p:sp>
        <p:nvSpPr>
          <p:cNvPr id="9" name="Slide Number Placeholder 8"/>
          <p:cNvSpPr>
            <a:spLocks noGrp="1"/>
          </p:cNvSpPr>
          <p:nvPr>
            <p:ph type="sldNum" sz="quarter" idx="12"/>
          </p:nvPr>
        </p:nvSpPr>
        <p:spPr/>
        <p:txBody>
          <a:bodyPr/>
          <a:lstStyle/>
          <a:p>
            <a:fld id="{D07DC24B-8650-405F-98BC-E78A8ACB2E7F}" type="slidenum">
              <a:rPr lang="uk-UA" smtClean="0"/>
              <a:pPr/>
              <a:t>‹№›</a:t>
            </a:fld>
            <a:endParaRPr lang="uk-UA"/>
          </a:p>
        </p:txBody>
      </p:sp>
    </p:spTree>
    <p:extLst>
      <p:ext uri="{BB962C8B-B14F-4D97-AF65-F5344CB8AC3E}">
        <p14:creationId xmlns:p14="http://schemas.microsoft.com/office/powerpoint/2010/main" val="4181284658"/>
      </p:ext>
    </p:extLst>
  </p:cSld>
  <p:clrMapOvr>
    <a:masterClrMapping/>
  </p:clrMapOvr>
  <p:hf hdr="0" ftr="0" dt="0"/>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Лише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Date Placeholder 2"/>
          <p:cNvSpPr>
            <a:spLocks noGrp="1"/>
          </p:cNvSpPr>
          <p:nvPr>
            <p:ph type="dt" sz="half" idx="10"/>
          </p:nvPr>
        </p:nvSpPr>
        <p:spPr/>
        <p:txBody>
          <a:bodyPr/>
          <a:lstStyle/>
          <a:p>
            <a:fld id="{894EED87-3990-44DA-908B-F081D0B68C56}" type="datetime1">
              <a:rPr lang="uk-UA" smtClean="0"/>
              <a:t>18.02.2024</a:t>
            </a:fld>
            <a:endParaRPr lang="uk-UA"/>
          </a:p>
        </p:txBody>
      </p:sp>
      <p:sp>
        <p:nvSpPr>
          <p:cNvPr id="4" name="Footer Placeholder 3"/>
          <p:cNvSpPr>
            <a:spLocks noGrp="1"/>
          </p:cNvSpPr>
          <p:nvPr>
            <p:ph type="ftr" sz="quarter" idx="11"/>
          </p:nvPr>
        </p:nvSpPr>
        <p:spPr/>
        <p:txBody>
          <a:bodyPr/>
          <a:lstStyle/>
          <a:p>
            <a:endParaRPr lang="uk-UA"/>
          </a:p>
        </p:txBody>
      </p:sp>
      <p:sp>
        <p:nvSpPr>
          <p:cNvPr id="5" name="Slide Number Placeholder 4"/>
          <p:cNvSpPr>
            <a:spLocks noGrp="1"/>
          </p:cNvSpPr>
          <p:nvPr>
            <p:ph type="sldNum" sz="quarter" idx="12"/>
          </p:nvPr>
        </p:nvSpPr>
        <p:spPr/>
        <p:txBody>
          <a:bodyPr/>
          <a:lstStyle/>
          <a:p>
            <a:fld id="{D07DC24B-8650-405F-98BC-E78A8ACB2E7F}" type="slidenum">
              <a:rPr lang="uk-UA" smtClean="0"/>
              <a:pPr/>
              <a:t>‹№›</a:t>
            </a:fld>
            <a:endParaRPr lang="uk-UA"/>
          </a:p>
        </p:txBody>
      </p:sp>
    </p:spTree>
    <p:extLst>
      <p:ext uri="{BB962C8B-B14F-4D97-AF65-F5344CB8AC3E}">
        <p14:creationId xmlns:p14="http://schemas.microsoft.com/office/powerpoint/2010/main" val="3505951107"/>
      </p:ext>
    </p:extLst>
  </p:cSld>
  <p:clrMapOvr>
    <a:masterClrMapping/>
  </p:clrMapOvr>
  <p:hf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и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94EED87-3990-44DA-908B-F081D0B68C56}" type="datetime1">
              <a:rPr lang="uk-UA" smtClean="0"/>
              <a:t>18.02.2024</a:t>
            </a:fld>
            <a:endParaRPr lang="uk-UA"/>
          </a:p>
        </p:txBody>
      </p:sp>
      <p:sp>
        <p:nvSpPr>
          <p:cNvPr id="3" name="Footer Placeholder 2"/>
          <p:cNvSpPr>
            <a:spLocks noGrp="1"/>
          </p:cNvSpPr>
          <p:nvPr>
            <p:ph type="ftr" sz="quarter" idx="11"/>
          </p:nvPr>
        </p:nvSpPr>
        <p:spPr/>
        <p:txBody>
          <a:bodyPr/>
          <a:lstStyle/>
          <a:p>
            <a:endParaRPr lang="uk-UA"/>
          </a:p>
        </p:txBody>
      </p:sp>
      <p:sp>
        <p:nvSpPr>
          <p:cNvPr id="4" name="Slide Number Placeholder 3"/>
          <p:cNvSpPr>
            <a:spLocks noGrp="1"/>
          </p:cNvSpPr>
          <p:nvPr>
            <p:ph type="sldNum" sz="quarter" idx="12"/>
          </p:nvPr>
        </p:nvSpPr>
        <p:spPr/>
        <p:txBody>
          <a:bodyPr/>
          <a:lstStyle/>
          <a:p>
            <a:fld id="{D07DC24B-8650-405F-98BC-E78A8ACB2E7F}" type="slidenum">
              <a:rPr lang="uk-UA" smtClean="0"/>
              <a:pPr/>
              <a:t>‹№›</a:t>
            </a:fld>
            <a:endParaRPr lang="uk-UA"/>
          </a:p>
        </p:txBody>
      </p:sp>
    </p:spTree>
    <p:extLst>
      <p:ext uri="{BB962C8B-B14F-4D97-AF65-F5344CB8AC3E}">
        <p14:creationId xmlns:p14="http://schemas.microsoft.com/office/powerpoint/2010/main" val="728264218"/>
      </p:ext>
    </p:extLst>
  </p:cSld>
  <p:clrMapOvr>
    <a:masterClrMapping/>
  </p:clrMapOvr>
  <p:hf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Вміст і підпис">
    <p:spTree>
      <p:nvGrpSpPr>
        <p:cNvPr id="1" name=""/>
        <p:cNvGrpSpPr/>
        <p:nvPr/>
      </p:nvGrpSpPr>
      <p:grpSpPr>
        <a:xfrm>
          <a:off x="0" y="0"/>
          <a:ext cx="0" cy="0"/>
          <a:chOff x="0" y="0"/>
          <a:chExt cx="0" cy="0"/>
        </a:xfrm>
      </p:grpSpPr>
      <p:sp>
        <p:nvSpPr>
          <p:cNvPr id="17" name="Freeform 11" title="right scallop background shape"/>
          <p:cNvSpPr/>
          <p:nvPr/>
        </p:nvSpPr>
        <p:spPr bwMode="auto">
          <a:xfrm>
            <a:off x="7389812" y="0"/>
            <a:ext cx="4802188"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2" name="Title 1"/>
          <p:cNvSpPr>
            <a:spLocks noGrp="1"/>
          </p:cNvSpPr>
          <p:nvPr>
            <p:ph type="title"/>
          </p:nvPr>
        </p:nvSpPr>
        <p:spPr>
          <a:xfrm>
            <a:off x="8337884" y="457199"/>
            <a:ext cx="3092115" cy="1196671"/>
          </a:xfrm>
        </p:spPr>
        <p:txBody>
          <a:bodyPr anchor="b">
            <a:normAutofit/>
          </a:bodyPr>
          <a:lstStyle>
            <a:lvl1pPr>
              <a:lnSpc>
                <a:spcPct val="100000"/>
              </a:lnSpc>
              <a:defRPr sz="1900" b="1" i="0" cap="all" spc="300" baseline="0">
                <a:solidFill>
                  <a:schemeClr val="accent1"/>
                </a:solidFill>
                <a:latin typeface="+mn-lt"/>
              </a:defRPr>
            </a:lvl1pPr>
          </a:lstStyle>
          <a:p>
            <a:r>
              <a:rPr lang="uk-UA"/>
              <a:t>Клацніть, щоб редагувати стиль зразка заголовка</a:t>
            </a:r>
            <a:endParaRPr lang="en-US" dirty="0"/>
          </a:p>
        </p:txBody>
      </p:sp>
      <p:sp>
        <p:nvSpPr>
          <p:cNvPr id="3" name="Content Placeholder 2"/>
          <p:cNvSpPr>
            <a:spLocks noGrp="1"/>
          </p:cNvSpPr>
          <p:nvPr>
            <p:ph idx="1"/>
          </p:nvPr>
        </p:nvSpPr>
        <p:spPr>
          <a:xfrm>
            <a:off x="765051" y="920377"/>
            <a:ext cx="6158418" cy="4985124"/>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Text Placeholder 3"/>
          <p:cNvSpPr>
            <a:spLocks noGrp="1"/>
          </p:cNvSpPr>
          <p:nvPr>
            <p:ph type="body" sz="half" idx="2"/>
          </p:nvPr>
        </p:nvSpPr>
        <p:spPr>
          <a:xfrm>
            <a:off x="8337885" y="1741336"/>
            <a:ext cx="3092115" cy="4164164"/>
          </a:xfrm>
        </p:spPr>
        <p:txBody>
          <a:bodyPr/>
          <a:lstStyle>
            <a:lvl1pPr marL="0" indent="0">
              <a:lnSpc>
                <a:spcPct val="120000"/>
              </a:lnSpc>
              <a:spcBef>
                <a:spcPts val="1200"/>
              </a:spcBef>
              <a:buNone/>
              <a:defRPr sz="1600" baseline="0">
                <a:solidFill>
                  <a:schemeClr val="bg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a:t>Клацніть, щоб відредагувати стилі зразків тексту</a:t>
            </a:r>
          </a:p>
        </p:txBody>
      </p:sp>
      <p:sp>
        <p:nvSpPr>
          <p:cNvPr id="5" name="Date Placeholder 4"/>
          <p:cNvSpPr>
            <a:spLocks noGrp="1"/>
          </p:cNvSpPr>
          <p:nvPr>
            <p:ph type="dt" sz="half" idx="10"/>
          </p:nvPr>
        </p:nvSpPr>
        <p:spPr>
          <a:xfrm>
            <a:off x="765051" y="6375679"/>
            <a:ext cx="1233355" cy="348462"/>
          </a:xfrm>
        </p:spPr>
        <p:txBody>
          <a:bodyPr/>
          <a:lstStyle/>
          <a:p>
            <a:fld id="{894EED87-3990-44DA-908B-F081D0B68C56}" type="datetime1">
              <a:rPr lang="uk-UA" smtClean="0"/>
              <a:t>18.02.2024</a:t>
            </a:fld>
            <a:endParaRPr lang="uk-UA"/>
          </a:p>
        </p:txBody>
      </p:sp>
      <p:sp>
        <p:nvSpPr>
          <p:cNvPr id="6" name="Footer Placeholder 5"/>
          <p:cNvSpPr>
            <a:spLocks noGrp="1"/>
          </p:cNvSpPr>
          <p:nvPr>
            <p:ph type="ftr" sz="quarter" idx="11"/>
          </p:nvPr>
        </p:nvSpPr>
        <p:spPr>
          <a:xfrm>
            <a:off x="2103620" y="6375679"/>
            <a:ext cx="3482179" cy="345796"/>
          </a:xfrm>
        </p:spPr>
        <p:txBody>
          <a:bodyPr/>
          <a:lstStyle/>
          <a:p>
            <a:endParaRPr lang="uk-UA"/>
          </a:p>
        </p:txBody>
      </p:sp>
      <p:sp>
        <p:nvSpPr>
          <p:cNvPr id="7" name="Slide Number Placeholder 6"/>
          <p:cNvSpPr>
            <a:spLocks noGrp="1"/>
          </p:cNvSpPr>
          <p:nvPr>
            <p:ph type="sldNum" sz="quarter" idx="12"/>
          </p:nvPr>
        </p:nvSpPr>
        <p:spPr>
          <a:xfrm>
            <a:off x="5691014" y="6375679"/>
            <a:ext cx="1232456" cy="345796"/>
          </a:xfrm>
        </p:spPr>
        <p:txBody>
          <a:bodyPr/>
          <a:lstStyle/>
          <a:p>
            <a:fld id="{D07DC24B-8650-405F-98BC-E78A8ACB2E7F}" type="slidenum">
              <a:rPr lang="uk-UA" smtClean="0"/>
              <a:pPr/>
              <a:t>‹№›</a:t>
            </a:fld>
            <a:endParaRPr lang="uk-UA"/>
          </a:p>
        </p:txBody>
      </p:sp>
      <p:sp>
        <p:nvSpPr>
          <p:cNvPr id="8" name="Rectangle 7" title="left edge border"/>
          <p:cNvSpPr/>
          <p:nvPr/>
        </p:nvSpPr>
        <p:spPr>
          <a:xfrm>
            <a:off x="0"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305589786"/>
      </p:ext>
    </p:extLst>
  </p:cSld>
  <p:clrMapOvr>
    <a:masterClrMapping/>
  </p:clrMapOvr>
  <p:hf hdr="0" ftr="0" dt="0"/>
  <p:extLst>
    <p:ext uri="{DCECCB84-F9BA-43D5-87BE-67443E8EF086}">
      <p15:sldGuideLst xmlns:p15="http://schemas.microsoft.com/office/powerpoint/2012/main">
        <p15:guide id="1" orient="horz" pos="696">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і підпис">
    <p:spTree>
      <p:nvGrpSpPr>
        <p:cNvPr id="1" name=""/>
        <p:cNvGrpSpPr/>
        <p:nvPr/>
      </p:nvGrpSpPr>
      <p:grpSpPr>
        <a:xfrm>
          <a:off x="0" y="0"/>
          <a:ext cx="0" cy="0"/>
          <a:chOff x="0" y="0"/>
          <a:chExt cx="0" cy="0"/>
        </a:xfrm>
      </p:grpSpPr>
      <p:sp>
        <p:nvSpPr>
          <p:cNvPr id="3" name="Picture Placeholder 2"/>
          <p:cNvSpPr>
            <a:spLocks noGrp="1" noChangeAspect="1"/>
          </p:cNvSpPr>
          <p:nvPr>
            <p:ph type="pic" idx="1"/>
          </p:nvPr>
        </p:nvSpPr>
        <p:spPr>
          <a:xfrm>
            <a:off x="283464" y="0"/>
            <a:ext cx="7355585" cy="6857999"/>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uk-UA"/>
              <a:t>Клацніть піктограму, щоб додати зображення</a:t>
            </a:r>
            <a:endParaRPr lang="en-US" dirty="0"/>
          </a:p>
        </p:txBody>
      </p:sp>
      <p:sp>
        <p:nvSpPr>
          <p:cNvPr id="11" name="Freeform 11" title="right scallop background shape"/>
          <p:cNvSpPr/>
          <p:nvPr/>
        </p:nvSpPr>
        <p:spPr bwMode="auto">
          <a:xfrm>
            <a:off x="7389812" y="0"/>
            <a:ext cx="4802188"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12" name="Rectangle 11" title="left edge border"/>
          <p:cNvSpPr/>
          <p:nvPr/>
        </p:nvSpPr>
        <p:spPr>
          <a:xfrm>
            <a:off x="0"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337883" y="457200"/>
            <a:ext cx="3092117" cy="1196670"/>
          </a:xfrm>
        </p:spPr>
        <p:txBody>
          <a:bodyPr anchor="b">
            <a:normAutofit/>
          </a:bodyPr>
          <a:lstStyle>
            <a:lvl1pPr>
              <a:lnSpc>
                <a:spcPct val="100000"/>
              </a:lnSpc>
              <a:defRPr sz="1900" b="1" i="0" spc="300" baseline="0">
                <a:solidFill>
                  <a:schemeClr val="accent1"/>
                </a:solidFill>
                <a:latin typeface="+mn-lt"/>
              </a:defRPr>
            </a:lvl1pPr>
          </a:lstStyle>
          <a:p>
            <a:r>
              <a:rPr lang="uk-UA"/>
              <a:t>Клацніть, щоб редагувати стиль зразка заголовка</a:t>
            </a:r>
            <a:endParaRPr lang="en-US" dirty="0"/>
          </a:p>
        </p:txBody>
      </p:sp>
      <p:sp>
        <p:nvSpPr>
          <p:cNvPr id="4" name="Text Placeholder 3"/>
          <p:cNvSpPr>
            <a:spLocks noGrp="1"/>
          </p:cNvSpPr>
          <p:nvPr>
            <p:ph type="body" sz="half" idx="2"/>
          </p:nvPr>
        </p:nvSpPr>
        <p:spPr>
          <a:xfrm>
            <a:off x="8337883" y="1741336"/>
            <a:ext cx="3092117" cy="4164164"/>
          </a:xfrm>
        </p:spPr>
        <p:txBody>
          <a:bodyPr/>
          <a:lstStyle>
            <a:lvl1pPr marL="0" indent="0">
              <a:lnSpc>
                <a:spcPct val="120000"/>
              </a:lnSpc>
              <a:spcBef>
                <a:spcPts val="1200"/>
              </a:spcBef>
              <a:buNone/>
              <a:defRPr sz="1600" baseline="0">
                <a:solidFill>
                  <a:schemeClr val="bg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a:t>Клацніть, щоб відредагувати стилі зразків тексту</a:t>
            </a:r>
          </a:p>
        </p:txBody>
      </p:sp>
      <p:sp>
        <p:nvSpPr>
          <p:cNvPr id="5" name="Date Placeholder 4"/>
          <p:cNvSpPr>
            <a:spLocks noGrp="1"/>
          </p:cNvSpPr>
          <p:nvPr>
            <p:ph type="dt" sz="half" idx="10"/>
          </p:nvPr>
        </p:nvSpPr>
        <p:spPr>
          <a:xfrm>
            <a:off x="765950" y="6375679"/>
            <a:ext cx="1232456" cy="348462"/>
          </a:xfrm>
        </p:spPr>
        <p:txBody>
          <a:bodyPr/>
          <a:lstStyle/>
          <a:p>
            <a:fld id="{894EED87-3990-44DA-908B-F081D0B68C56}" type="datetime1">
              <a:rPr lang="uk-UA" smtClean="0"/>
              <a:t>18.02.2024</a:t>
            </a:fld>
            <a:endParaRPr lang="uk-UA"/>
          </a:p>
        </p:txBody>
      </p:sp>
      <p:sp>
        <p:nvSpPr>
          <p:cNvPr id="6" name="Footer Placeholder 5"/>
          <p:cNvSpPr>
            <a:spLocks noGrp="1"/>
          </p:cNvSpPr>
          <p:nvPr>
            <p:ph type="ftr" sz="quarter" idx="11"/>
          </p:nvPr>
        </p:nvSpPr>
        <p:spPr>
          <a:xfrm>
            <a:off x="2103621" y="6375679"/>
            <a:ext cx="3482178" cy="345796"/>
          </a:xfrm>
        </p:spPr>
        <p:txBody>
          <a:bodyPr/>
          <a:lstStyle/>
          <a:p>
            <a:endParaRPr lang="en-US" dirty="0"/>
          </a:p>
        </p:txBody>
      </p:sp>
      <p:sp>
        <p:nvSpPr>
          <p:cNvPr id="7" name="Slide Number Placeholder 6"/>
          <p:cNvSpPr>
            <a:spLocks noGrp="1"/>
          </p:cNvSpPr>
          <p:nvPr>
            <p:ph type="sldNum" sz="quarter" idx="12"/>
          </p:nvPr>
        </p:nvSpPr>
        <p:spPr>
          <a:xfrm>
            <a:off x="5687568" y="6375679"/>
            <a:ext cx="1234440" cy="345796"/>
          </a:xfrm>
        </p:spPr>
        <p:txBody>
          <a:bodyPr/>
          <a:lstStyle/>
          <a:p>
            <a:fld id="{D07DC24B-8650-405F-98BC-E78A8ACB2E7F}" type="slidenum">
              <a:rPr lang="uk-UA" smtClean="0"/>
              <a:pPr/>
              <a:t>‹№›</a:t>
            </a:fld>
            <a:endParaRPr lang="uk-UA"/>
          </a:p>
        </p:txBody>
      </p:sp>
    </p:spTree>
    <p:extLst>
      <p:ext uri="{BB962C8B-B14F-4D97-AF65-F5344CB8AC3E}">
        <p14:creationId xmlns:p14="http://schemas.microsoft.com/office/powerpoint/2010/main" val="2156043040"/>
      </p:ext>
    </p:extLst>
  </p:cSld>
  <p:clrMapOvr>
    <a:masterClrMapping/>
  </p:clrMapOvr>
  <p:hf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251678" y="382385"/>
            <a:ext cx="10178322" cy="1492132"/>
          </a:xfrm>
          <a:prstGeom prst="rect">
            <a:avLst/>
          </a:prstGeom>
        </p:spPr>
        <p:txBody>
          <a:bodyPr vert="horz" lIns="91440" tIns="45720" rIns="91440" bIns="45720" rtlCol="0" anchor="t">
            <a:normAutofit/>
          </a:body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1251678" y="2286001"/>
            <a:ext cx="10178322" cy="3593591"/>
          </a:xfrm>
          <a:prstGeom prst="rect">
            <a:avLst/>
          </a:prstGeom>
        </p:spPr>
        <p:txBody>
          <a:bodyPr vert="horz" lIns="91440" tIns="45720" rIns="91440" bIns="45720" rtlCol="0">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2"/>
          </p:nvPr>
        </p:nvSpPr>
        <p:spPr>
          <a:xfrm>
            <a:off x="1251678" y="6375679"/>
            <a:ext cx="2329722" cy="348462"/>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fld id="{894EED87-3990-44DA-908B-F081D0B68C56}" type="datetime1">
              <a:rPr lang="uk-UA" smtClean="0"/>
              <a:t>18.02.2024</a:t>
            </a:fld>
            <a:endParaRPr lang="uk-UA"/>
          </a:p>
        </p:txBody>
      </p:sp>
      <p:sp>
        <p:nvSpPr>
          <p:cNvPr id="5" name="Footer Placeholder 4"/>
          <p:cNvSpPr>
            <a:spLocks noGrp="1"/>
          </p:cNvSpPr>
          <p:nvPr>
            <p:ph type="ftr" sz="quarter" idx="3"/>
          </p:nvPr>
        </p:nvSpPr>
        <p:spPr>
          <a:xfrm>
            <a:off x="4038600" y="6375679"/>
            <a:ext cx="4114800" cy="345796"/>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endParaRPr lang="uk-UA"/>
          </a:p>
        </p:txBody>
      </p:sp>
      <p:sp>
        <p:nvSpPr>
          <p:cNvPr id="6" name="Slide Number Placeholder 5"/>
          <p:cNvSpPr>
            <a:spLocks noGrp="1"/>
          </p:cNvSpPr>
          <p:nvPr>
            <p:ph type="sldNum" sz="quarter" idx="4"/>
          </p:nvPr>
        </p:nvSpPr>
        <p:spPr>
          <a:xfrm>
            <a:off x="8610601" y="6375679"/>
            <a:ext cx="2819399" cy="345796"/>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D07DC24B-8650-405F-98BC-E78A8ACB2E7F}" type="slidenum">
              <a:rPr lang="uk-UA" smtClean="0"/>
              <a:pPr/>
              <a:t>‹№›</a:t>
            </a:fld>
            <a:endParaRPr lang="uk-UA"/>
          </a:p>
        </p:txBody>
      </p:sp>
      <p:sp>
        <p:nvSpPr>
          <p:cNvPr id="11" name="Freeform 6" title="Left scallop edge"/>
          <p:cNvSpPr/>
          <p:nvPr/>
        </p:nvSpPr>
        <p:spPr bwMode="auto">
          <a:xfrm>
            <a:off x="0" y="0"/>
            <a:ext cx="885825" cy="6858000"/>
          </a:xfrm>
          <a:custGeom>
            <a:avLst/>
            <a:gdLst/>
            <a:ahLst/>
            <a:cxnLst/>
            <a:rect l="0" t="0" r="r" b="b"/>
            <a:pathLst>
              <a:path w="558" h="4320">
                <a:moveTo>
                  <a:pt x="0" y="0"/>
                </a:moveTo>
                <a:lnTo>
                  <a:pt x="447" y="0"/>
                </a:lnTo>
                <a:lnTo>
                  <a:pt x="448" y="43"/>
                </a:lnTo>
                <a:lnTo>
                  <a:pt x="453" y="81"/>
                </a:lnTo>
                <a:lnTo>
                  <a:pt x="460" y="114"/>
                </a:lnTo>
                <a:lnTo>
                  <a:pt x="469" y="143"/>
                </a:lnTo>
                <a:lnTo>
                  <a:pt x="479" y="169"/>
                </a:lnTo>
                <a:lnTo>
                  <a:pt x="491" y="192"/>
                </a:lnTo>
                <a:lnTo>
                  <a:pt x="503" y="216"/>
                </a:lnTo>
                <a:lnTo>
                  <a:pt x="515" y="240"/>
                </a:lnTo>
                <a:lnTo>
                  <a:pt x="525" y="263"/>
                </a:lnTo>
                <a:lnTo>
                  <a:pt x="535" y="289"/>
                </a:lnTo>
                <a:lnTo>
                  <a:pt x="545" y="318"/>
                </a:lnTo>
                <a:lnTo>
                  <a:pt x="552" y="351"/>
                </a:lnTo>
                <a:lnTo>
                  <a:pt x="556" y="389"/>
                </a:lnTo>
                <a:lnTo>
                  <a:pt x="558" y="432"/>
                </a:lnTo>
                <a:lnTo>
                  <a:pt x="556" y="475"/>
                </a:lnTo>
                <a:lnTo>
                  <a:pt x="552" y="513"/>
                </a:lnTo>
                <a:lnTo>
                  <a:pt x="545" y="546"/>
                </a:lnTo>
                <a:lnTo>
                  <a:pt x="535" y="575"/>
                </a:lnTo>
                <a:lnTo>
                  <a:pt x="525" y="601"/>
                </a:lnTo>
                <a:lnTo>
                  <a:pt x="515" y="624"/>
                </a:lnTo>
                <a:lnTo>
                  <a:pt x="503" y="648"/>
                </a:lnTo>
                <a:lnTo>
                  <a:pt x="491" y="672"/>
                </a:lnTo>
                <a:lnTo>
                  <a:pt x="479" y="695"/>
                </a:lnTo>
                <a:lnTo>
                  <a:pt x="469" y="721"/>
                </a:lnTo>
                <a:lnTo>
                  <a:pt x="460" y="750"/>
                </a:lnTo>
                <a:lnTo>
                  <a:pt x="453" y="783"/>
                </a:lnTo>
                <a:lnTo>
                  <a:pt x="448" y="821"/>
                </a:lnTo>
                <a:lnTo>
                  <a:pt x="447" y="864"/>
                </a:lnTo>
                <a:lnTo>
                  <a:pt x="448" y="907"/>
                </a:lnTo>
                <a:lnTo>
                  <a:pt x="453" y="945"/>
                </a:lnTo>
                <a:lnTo>
                  <a:pt x="460" y="978"/>
                </a:lnTo>
                <a:lnTo>
                  <a:pt x="469" y="1007"/>
                </a:lnTo>
                <a:lnTo>
                  <a:pt x="479" y="1033"/>
                </a:lnTo>
                <a:lnTo>
                  <a:pt x="491" y="1056"/>
                </a:lnTo>
                <a:lnTo>
                  <a:pt x="503" y="1080"/>
                </a:lnTo>
                <a:lnTo>
                  <a:pt x="515" y="1104"/>
                </a:lnTo>
                <a:lnTo>
                  <a:pt x="525" y="1127"/>
                </a:lnTo>
                <a:lnTo>
                  <a:pt x="535" y="1153"/>
                </a:lnTo>
                <a:lnTo>
                  <a:pt x="545" y="1182"/>
                </a:lnTo>
                <a:lnTo>
                  <a:pt x="552" y="1215"/>
                </a:lnTo>
                <a:lnTo>
                  <a:pt x="556" y="1253"/>
                </a:lnTo>
                <a:lnTo>
                  <a:pt x="558" y="1296"/>
                </a:lnTo>
                <a:lnTo>
                  <a:pt x="556" y="1339"/>
                </a:lnTo>
                <a:lnTo>
                  <a:pt x="552" y="1377"/>
                </a:lnTo>
                <a:lnTo>
                  <a:pt x="545" y="1410"/>
                </a:lnTo>
                <a:lnTo>
                  <a:pt x="535" y="1439"/>
                </a:lnTo>
                <a:lnTo>
                  <a:pt x="525" y="1465"/>
                </a:lnTo>
                <a:lnTo>
                  <a:pt x="515" y="1488"/>
                </a:lnTo>
                <a:lnTo>
                  <a:pt x="503" y="1512"/>
                </a:lnTo>
                <a:lnTo>
                  <a:pt x="491" y="1536"/>
                </a:lnTo>
                <a:lnTo>
                  <a:pt x="479" y="1559"/>
                </a:lnTo>
                <a:lnTo>
                  <a:pt x="469" y="1585"/>
                </a:lnTo>
                <a:lnTo>
                  <a:pt x="460" y="1614"/>
                </a:lnTo>
                <a:lnTo>
                  <a:pt x="453" y="1647"/>
                </a:lnTo>
                <a:lnTo>
                  <a:pt x="448" y="1685"/>
                </a:lnTo>
                <a:lnTo>
                  <a:pt x="447" y="1728"/>
                </a:lnTo>
                <a:lnTo>
                  <a:pt x="448" y="1771"/>
                </a:lnTo>
                <a:lnTo>
                  <a:pt x="453" y="1809"/>
                </a:lnTo>
                <a:lnTo>
                  <a:pt x="460" y="1842"/>
                </a:lnTo>
                <a:lnTo>
                  <a:pt x="469" y="1871"/>
                </a:lnTo>
                <a:lnTo>
                  <a:pt x="479" y="1897"/>
                </a:lnTo>
                <a:lnTo>
                  <a:pt x="491" y="1920"/>
                </a:lnTo>
                <a:lnTo>
                  <a:pt x="503" y="1944"/>
                </a:lnTo>
                <a:lnTo>
                  <a:pt x="515" y="1968"/>
                </a:lnTo>
                <a:lnTo>
                  <a:pt x="525" y="1991"/>
                </a:lnTo>
                <a:lnTo>
                  <a:pt x="535" y="2017"/>
                </a:lnTo>
                <a:lnTo>
                  <a:pt x="545" y="2046"/>
                </a:lnTo>
                <a:lnTo>
                  <a:pt x="552" y="2079"/>
                </a:lnTo>
                <a:lnTo>
                  <a:pt x="556" y="2117"/>
                </a:lnTo>
                <a:lnTo>
                  <a:pt x="558" y="2159"/>
                </a:lnTo>
                <a:lnTo>
                  <a:pt x="556" y="2203"/>
                </a:lnTo>
                <a:lnTo>
                  <a:pt x="552" y="2241"/>
                </a:lnTo>
                <a:lnTo>
                  <a:pt x="545" y="2274"/>
                </a:lnTo>
                <a:lnTo>
                  <a:pt x="535" y="2303"/>
                </a:lnTo>
                <a:lnTo>
                  <a:pt x="525" y="2329"/>
                </a:lnTo>
                <a:lnTo>
                  <a:pt x="515" y="2352"/>
                </a:lnTo>
                <a:lnTo>
                  <a:pt x="503" y="2376"/>
                </a:lnTo>
                <a:lnTo>
                  <a:pt x="491" y="2400"/>
                </a:lnTo>
                <a:lnTo>
                  <a:pt x="479" y="2423"/>
                </a:lnTo>
                <a:lnTo>
                  <a:pt x="469" y="2449"/>
                </a:lnTo>
                <a:lnTo>
                  <a:pt x="460" y="2478"/>
                </a:lnTo>
                <a:lnTo>
                  <a:pt x="453" y="2511"/>
                </a:lnTo>
                <a:lnTo>
                  <a:pt x="448" y="2549"/>
                </a:lnTo>
                <a:lnTo>
                  <a:pt x="447" y="2592"/>
                </a:lnTo>
                <a:lnTo>
                  <a:pt x="448" y="2635"/>
                </a:lnTo>
                <a:lnTo>
                  <a:pt x="453" y="2673"/>
                </a:lnTo>
                <a:lnTo>
                  <a:pt x="460" y="2706"/>
                </a:lnTo>
                <a:lnTo>
                  <a:pt x="469" y="2735"/>
                </a:lnTo>
                <a:lnTo>
                  <a:pt x="479" y="2761"/>
                </a:lnTo>
                <a:lnTo>
                  <a:pt x="491" y="2784"/>
                </a:lnTo>
                <a:lnTo>
                  <a:pt x="515" y="2832"/>
                </a:lnTo>
                <a:lnTo>
                  <a:pt x="525" y="2855"/>
                </a:lnTo>
                <a:lnTo>
                  <a:pt x="535" y="2881"/>
                </a:lnTo>
                <a:lnTo>
                  <a:pt x="545" y="2910"/>
                </a:lnTo>
                <a:lnTo>
                  <a:pt x="552" y="2943"/>
                </a:lnTo>
                <a:lnTo>
                  <a:pt x="556" y="2981"/>
                </a:lnTo>
                <a:lnTo>
                  <a:pt x="558" y="3024"/>
                </a:lnTo>
                <a:lnTo>
                  <a:pt x="556" y="3067"/>
                </a:lnTo>
                <a:lnTo>
                  <a:pt x="552" y="3105"/>
                </a:lnTo>
                <a:lnTo>
                  <a:pt x="545" y="3138"/>
                </a:lnTo>
                <a:lnTo>
                  <a:pt x="535" y="3167"/>
                </a:lnTo>
                <a:lnTo>
                  <a:pt x="525" y="3193"/>
                </a:lnTo>
                <a:lnTo>
                  <a:pt x="515" y="3216"/>
                </a:lnTo>
                <a:lnTo>
                  <a:pt x="503" y="3240"/>
                </a:lnTo>
                <a:lnTo>
                  <a:pt x="491" y="3264"/>
                </a:lnTo>
                <a:lnTo>
                  <a:pt x="479" y="3287"/>
                </a:lnTo>
                <a:lnTo>
                  <a:pt x="469" y="3313"/>
                </a:lnTo>
                <a:lnTo>
                  <a:pt x="460" y="3342"/>
                </a:lnTo>
                <a:lnTo>
                  <a:pt x="453" y="3375"/>
                </a:lnTo>
                <a:lnTo>
                  <a:pt x="448" y="3413"/>
                </a:lnTo>
                <a:lnTo>
                  <a:pt x="447" y="3456"/>
                </a:lnTo>
                <a:lnTo>
                  <a:pt x="448" y="3499"/>
                </a:lnTo>
                <a:lnTo>
                  <a:pt x="453" y="3537"/>
                </a:lnTo>
                <a:lnTo>
                  <a:pt x="460" y="3570"/>
                </a:lnTo>
                <a:lnTo>
                  <a:pt x="469" y="3599"/>
                </a:lnTo>
                <a:lnTo>
                  <a:pt x="479" y="3625"/>
                </a:lnTo>
                <a:lnTo>
                  <a:pt x="491" y="3648"/>
                </a:lnTo>
                <a:lnTo>
                  <a:pt x="503" y="3672"/>
                </a:lnTo>
                <a:lnTo>
                  <a:pt x="515" y="3696"/>
                </a:lnTo>
                <a:lnTo>
                  <a:pt x="525" y="3719"/>
                </a:lnTo>
                <a:lnTo>
                  <a:pt x="535" y="3745"/>
                </a:lnTo>
                <a:lnTo>
                  <a:pt x="545" y="3774"/>
                </a:lnTo>
                <a:lnTo>
                  <a:pt x="552" y="3807"/>
                </a:lnTo>
                <a:lnTo>
                  <a:pt x="556" y="3845"/>
                </a:lnTo>
                <a:lnTo>
                  <a:pt x="558" y="3888"/>
                </a:lnTo>
                <a:lnTo>
                  <a:pt x="556" y="3931"/>
                </a:lnTo>
                <a:lnTo>
                  <a:pt x="552" y="3969"/>
                </a:lnTo>
                <a:lnTo>
                  <a:pt x="545" y="4002"/>
                </a:lnTo>
                <a:lnTo>
                  <a:pt x="535" y="4031"/>
                </a:lnTo>
                <a:lnTo>
                  <a:pt x="525" y="4057"/>
                </a:lnTo>
                <a:lnTo>
                  <a:pt x="515" y="4080"/>
                </a:lnTo>
                <a:lnTo>
                  <a:pt x="503" y="4104"/>
                </a:lnTo>
                <a:lnTo>
                  <a:pt x="491" y="4128"/>
                </a:lnTo>
                <a:lnTo>
                  <a:pt x="479" y="4151"/>
                </a:lnTo>
                <a:lnTo>
                  <a:pt x="469" y="4177"/>
                </a:lnTo>
                <a:lnTo>
                  <a:pt x="460" y="4206"/>
                </a:lnTo>
                <a:lnTo>
                  <a:pt x="453" y="4239"/>
                </a:lnTo>
                <a:lnTo>
                  <a:pt x="448" y="4277"/>
                </a:lnTo>
                <a:lnTo>
                  <a:pt x="447" y="4320"/>
                </a:lnTo>
                <a:lnTo>
                  <a:pt x="0" y="4320"/>
                </a:lnTo>
                <a:lnTo>
                  <a:pt x="0" y="0"/>
                </a:lnTo>
                <a:close/>
              </a:path>
            </a:pathLst>
          </a:custGeom>
          <a:solidFill>
            <a:schemeClr val="tx2"/>
          </a:solidFill>
          <a:ln w="0">
            <a:noFill/>
            <a:prstDash val="solid"/>
            <a:round/>
            <a:headEnd/>
            <a:tailEnd/>
          </a:ln>
        </p:spPr>
      </p:sp>
      <p:sp>
        <p:nvSpPr>
          <p:cNvPr id="12" name="Rectangle 11" title="right edge border"/>
          <p:cNvSpPr/>
          <p:nvPr/>
        </p:nvSpPr>
        <p:spPr>
          <a:xfrm>
            <a:off x="11908536"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381941164"/>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hdr="0" ftr="0" dt="0"/>
  <p:txStyles>
    <p:titleStyle>
      <a:lvl1pPr algn="l" defTabSz="914400" rtl="0" eaLnBrk="1" latinLnBrk="0" hangingPunct="1">
        <a:lnSpc>
          <a:spcPct val="90000"/>
        </a:lnSpc>
        <a:spcBef>
          <a:spcPct val="0"/>
        </a:spcBef>
        <a:buNone/>
        <a:defRPr sz="5100" kern="1200" cap="all" spc="200" baseline="0">
          <a:solidFill>
            <a:schemeClr val="tx2"/>
          </a:solidFill>
          <a:latin typeface="+mj-lt"/>
          <a:ea typeface="+mj-ea"/>
          <a:cs typeface="+mj-cs"/>
        </a:defRPr>
      </a:lvl1pPr>
    </p:titleStyle>
    <p:bodyStyle>
      <a:lvl1pPr marL="228600" indent="-228600" algn="l" defTabSz="914400" rtl="0" eaLnBrk="1" latinLnBrk="0" hangingPunct="1">
        <a:lnSpc>
          <a:spcPct val="110000"/>
        </a:lnSpc>
        <a:spcBef>
          <a:spcPts val="700"/>
        </a:spcBef>
        <a:buClr>
          <a:schemeClr val="tx2"/>
        </a:buClr>
        <a:buFont typeface="Arial" panose="020B0604020202020204" pitchFamily="34" charset="0"/>
        <a:buChar char="•"/>
        <a:defRPr sz="2000" kern="1200">
          <a:solidFill>
            <a:schemeClr val="tx1">
              <a:lumMod val="65000"/>
              <a:lumOff val="35000"/>
            </a:schemeClr>
          </a:solidFill>
          <a:latin typeface="+mn-lt"/>
          <a:ea typeface="+mn-ea"/>
          <a:cs typeface="+mn-cs"/>
        </a:defRPr>
      </a:lvl1pPr>
      <a:lvl2pPr marL="685800" indent="-228600" algn="l" defTabSz="914400" rtl="0" eaLnBrk="1" latinLnBrk="0" hangingPunct="1">
        <a:lnSpc>
          <a:spcPct val="110000"/>
        </a:lnSpc>
        <a:spcBef>
          <a:spcPts val="700"/>
        </a:spcBef>
        <a:buClr>
          <a:schemeClr val="tx2"/>
        </a:buClr>
        <a:buFont typeface="Gill Sans MT" panose="020B0502020104020203" pitchFamily="34" charset="0"/>
        <a:buChar char="–"/>
        <a:defRPr sz="1800" kern="1200">
          <a:solidFill>
            <a:schemeClr val="tx1">
              <a:lumMod val="65000"/>
              <a:lumOff val="35000"/>
            </a:schemeClr>
          </a:solidFill>
          <a:latin typeface="+mn-lt"/>
          <a:ea typeface="+mn-ea"/>
          <a:cs typeface="+mn-cs"/>
        </a:defRPr>
      </a:lvl2pPr>
      <a:lvl3pPr marL="1143000" indent="-228600" algn="l" defTabSz="914400" rtl="0" eaLnBrk="1" latinLnBrk="0" hangingPunct="1">
        <a:lnSpc>
          <a:spcPct val="110000"/>
        </a:lnSpc>
        <a:spcBef>
          <a:spcPts val="700"/>
        </a:spcBef>
        <a:buClr>
          <a:schemeClr val="tx2"/>
        </a:buClr>
        <a:buFont typeface="Arial" panose="020B0604020202020204" pitchFamily="34" charset="0"/>
        <a:buChar char="•"/>
        <a:defRPr sz="1600" kern="1200">
          <a:solidFill>
            <a:schemeClr val="tx1">
              <a:lumMod val="65000"/>
              <a:lumOff val="35000"/>
            </a:schemeClr>
          </a:solidFill>
          <a:latin typeface="+mn-lt"/>
          <a:ea typeface="+mn-ea"/>
          <a:cs typeface="+mn-cs"/>
        </a:defRPr>
      </a:lvl3pPr>
      <a:lvl4pPr marL="16002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4pPr>
      <a:lvl5pPr marL="20574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baseline="0">
          <a:solidFill>
            <a:schemeClr val="tx1">
              <a:lumMod val="65000"/>
              <a:lumOff val="35000"/>
            </a:schemeClr>
          </a:solidFill>
          <a:latin typeface="+mn-lt"/>
          <a:ea typeface="+mn-ea"/>
          <a:cs typeface="+mn-cs"/>
        </a:defRPr>
      </a:lvl8pPr>
      <a:lvl9pPr marL="38862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baseline="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792">
          <p15:clr>
            <a:srgbClr val="F26B43"/>
          </p15:clr>
        </p15:guide>
        <p15:guide id="2" pos="7200">
          <p15:clr>
            <a:srgbClr val="F26B43"/>
          </p15:clr>
        </p15:guide>
        <p15:guide id="3" orient="horz" pos="4008">
          <p15:clr>
            <a:srgbClr val="F26B43"/>
          </p15:clr>
        </p15:guide>
        <p15:guide id="4" orient="horz" pos="1440">
          <p15:clr>
            <a:srgbClr val="F26B43"/>
          </p15:clr>
        </p15:guide>
        <p15:guide id="5" orient="horz" pos="3720">
          <p15:clr>
            <a:srgbClr val="F26B43"/>
          </p15:clr>
        </p15:guide>
        <p15:guide id="6" orient="horz" pos="240">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251678" y="793869"/>
            <a:ext cx="10178322" cy="1492132"/>
          </a:xfrm>
        </p:spPr>
        <p:txBody>
          <a:bodyPr>
            <a:normAutofit/>
          </a:bodyPr>
          <a:lstStyle/>
          <a:p>
            <a:pPr algn="ctr"/>
            <a:r>
              <a:rPr lang="uk-UA" sz="4800" b="1" u="sng" dirty="0">
                <a:solidFill>
                  <a:schemeClr val="accent5">
                    <a:lumMod val="50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Тема 2.1</a:t>
            </a:r>
          </a:p>
        </p:txBody>
      </p:sp>
      <p:sp>
        <p:nvSpPr>
          <p:cNvPr id="3" name="Объект 2"/>
          <p:cNvSpPr>
            <a:spLocks noGrp="1"/>
          </p:cNvSpPr>
          <p:nvPr>
            <p:ph idx="1"/>
          </p:nvPr>
        </p:nvSpPr>
        <p:spPr/>
        <p:txBody>
          <a:bodyPr>
            <a:normAutofit/>
          </a:bodyPr>
          <a:lstStyle/>
          <a:p>
            <a:pPr marL="0" indent="0" algn="ctr">
              <a:buNone/>
            </a:pPr>
            <a:r>
              <a:rPr lang="uk-UA" sz="3600" b="1" dirty="0">
                <a:solidFill>
                  <a:schemeClr val="accent1">
                    <a:lumMod val="75000"/>
                  </a:schemeClr>
                </a:solidFill>
                <a:latin typeface="Times New Roman" panose="02020603050405020304" pitchFamily="18" charset="0"/>
                <a:cs typeface="Times New Roman" panose="02020603050405020304" pitchFamily="18" charset="0"/>
              </a:rPr>
              <a:t>ЕКОЛОГІЧНА БЕЗПЕКА АТМОСФЕРИ</a:t>
            </a:r>
          </a:p>
        </p:txBody>
      </p:sp>
      <p:sp>
        <p:nvSpPr>
          <p:cNvPr id="4" name="Місце для номера слайда 3">
            <a:extLst>
              <a:ext uri="{FF2B5EF4-FFF2-40B4-BE49-F238E27FC236}">
                <a16:creationId xmlns:a16="http://schemas.microsoft.com/office/drawing/2014/main" id="{83E06AA8-0E89-21EE-B676-76DACA6C2156}"/>
              </a:ext>
            </a:extLst>
          </p:cNvPr>
          <p:cNvSpPr>
            <a:spLocks noGrp="1"/>
          </p:cNvSpPr>
          <p:nvPr>
            <p:ph type="sldNum" sz="quarter" idx="12"/>
          </p:nvPr>
        </p:nvSpPr>
        <p:spPr/>
        <p:txBody>
          <a:bodyPr/>
          <a:lstStyle/>
          <a:p>
            <a:fld id="{D07DC24B-8650-405F-98BC-E78A8ACB2E7F}" type="slidenum">
              <a:rPr lang="uk-UA" smtClean="0"/>
              <a:pPr/>
              <a:t>1</a:t>
            </a:fld>
            <a:endParaRPr lang="uk-UA"/>
          </a:p>
        </p:txBody>
      </p:sp>
      <p:sp>
        <p:nvSpPr>
          <p:cNvPr id="6" name="TextBox 5">
            <a:extLst>
              <a:ext uri="{FF2B5EF4-FFF2-40B4-BE49-F238E27FC236}">
                <a16:creationId xmlns:a16="http://schemas.microsoft.com/office/drawing/2014/main" id="{215A7406-9D7A-12BA-16CE-0BB1CB68CBCD}"/>
              </a:ext>
            </a:extLst>
          </p:cNvPr>
          <p:cNvSpPr txBox="1"/>
          <p:nvPr/>
        </p:nvSpPr>
        <p:spPr>
          <a:xfrm>
            <a:off x="1055735" y="3604736"/>
            <a:ext cx="10657294" cy="2246769"/>
          </a:xfrm>
          <a:prstGeom prst="rect">
            <a:avLst/>
          </a:prstGeom>
          <a:noFill/>
        </p:spPr>
        <p:txBody>
          <a:bodyPr wrap="square">
            <a:spAutoFit/>
          </a:bodyPr>
          <a:lstStyle/>
          <a:p>
            <a:pPr indent="342900" algn="ctr">
              <a:spcAft>
                <a:spcPts val="0"/>
              </a:spcAft>
            </a:pPr>
            <a:r>
              <a:rPr lang="uk-UA" sz="2800" b="1" dirty="0">
                <a:solidFill>
                  <a:schemeClr val="accent5">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ПЛАН:</a:t>
            </a:r>
          </a:p>
          <a:p>
            <a:pPr indent="358775" algn="just"/>
            <a:r>
              <a:rPr lang="uk-UA" sz="2800" dirty="0">
                <a:latin typeface="Times New Roman" panose="02020603050405020304" pitchFamily="18" charset="0"/>
                <a:cs typeface="Times New Roman" panose="02020603050405020304" pitchFamily="18" charset="0"/>
              </a:rPr>
              <a:t>1. </a:t>
            </a:r>
            <a:r>
              <a:rPr lang="ru-RU" sz="2800" dirty="0">
                <a:latin typeface="Times New Roman" panose="02020603050405020304" pitchFamily="18" charset="0"/>
                <a:cs typeface="Times New Roman" panose="02020603050405020304" pitchFamily="18" charset="0"/>
              </a:rPr>
              <a:t>О</a:t>
            </a:r>
            <a:r>
              <a:rPr lang="uk-UA" sz="2800" dirty="0" err="1">
                <a:latin typeface="Times New Roman" panose="02020603050405020304" pitchFamily="18" charset="0"/>
                <a:cs typeface="Times New Roman" panose="02020603050405020304" pitchFamily="18" charset="0"/>
              </a:rPr>
              <a:t>сновні</a:t>
            </a:r>
            <a:r>
              <a:rPr lang="uk-UA" sz="2800" dirty="0">
                <a:latin typeface="Times New Roman" panose="02020603050405020304" pitchFamily="18" charset="0"/>
                <a:cs typeface="Times New Roman" panose="02020603050405020304" pitchFamily="18" charset="0"/>
              </a:rPr>
              <a:t> види техногенних забруднень атмосфери </a:t>
            </a:r>
          </a:p>
          <a:p>
            <a:pPr indent="358775" algn="just"/>
            <a:r>
              <a:rPr lang="uk-UA" sz="2800" dirty="0">
                <a:latin typeface="Times New Roman" panose="02020603050405020304" pitchFamily="18" charset="0"/>
                <a:cs typeface="Times New Roman" panose="02020603050405020304" pitchFamily="18" charset="0"/>
              </a:rPr>
              <a:t>2. Контроль якості атмосферного повітря в зоні впливу викидів промислових підприємств </a:t>
            </a:r>
          </a:p>
          <a:p>
            <a:pPr indent="358775" algn="just"/>
            <a:r>
              <a:rPr lang="uk-UA" sz="2800" dirty="0">
                <a:latin typeface="Times New Roman" panose="02020603050405020304" pitchFamily="18" charset="0"/>
                <a:cs typeface="Times New Roman" panose="02020603050405020304" pitchFamily="18" charset="0"/>
              </a:rPr>
              <a:t>3. Санітарно-захисна зона підприємства </a:t>
            </a:r>
          </a:p>
        </p:txBody>
      </p:sp>
    </p:spTree>
    <p:extLst>
      <p:ext uri="{BB962C8B-B14F-4D97-AF65-F5344CB8AC3E}">
        <p14:creationId xmlns:p14="http://schemas.microsoft.com/office/powerpoint/2010/main" val="349303887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59971" y="246373"/>
            <a:ext cx="10820401" cy="1168770"/>
          </a:xfrm>
        </p:spPr>
        <p:txBody>
          <a:bodyPr>
            <a:noAutofit/>
          </a:bodyPr>
          <a:lstStyle/>
          <a:p>
            <a:pPr algn="ctr"/>
            <a:r>
              <a:rPr lang="uk-UA" sz="2800" b="1" dirty="0">
                <a:solidFill>
                  <a:schemeClr val="accent1">
                    <a:lumMod val="75000"/>
                  </a:schemeClr>
                </a:solidFill>
                <a:latin typeface="Times New Roman" panose="02020603050405020304" pitchFamily="18" charset="0"/>
                <a:cs typeface="Times New Roman" panose="02020603050405020304" pitchFamily="18" charset="0"/>
              </a:rPr>
              <a:t>2. Контроль якості атмосферного повітря  в зоні впливу викидів промислових підприємств</a:t>
            </a:r>
            <a:endParaRPr lang="uk-UA" sz="2800" dirty="0">
              <a:solidFill>
                <a:schemeClr val="accent1">
                  <a:lumMod val="75000"/>
                </a:schemeClr>
              </a:solidFill>
            </a:endParaRPr>
          </a:p>
        </p:txBody>
      </p:sp>
      <p:sp>
        <p:nvSpPr>
          <p:cNvPr id="3" name="Содержимое 2"/>
          <p:cNvSpPr>
            <a:spLocks noGrp="1"/>
          </p:cNvSpPr>
          <p:nvPr>
            <p:ph idx="1"/>
          </p:nvPr>
        </p:nvSpPr>
        <p:spPr>
          <a:xfrm>
            <a:off x="859971" y="1505008"/>
            <a:ext cx="10961915" cy="5216467"/>
          </a:xfrm>
        </p:spPr>
        <p:txBody>
          <a:bodyPr>
            <a:normAutofit/>
          </a:bodyPr>
          <a:lstStyle/>
          <a:p>
            <a:pPr marL="0" indent="360363" algn="ctr">
              <a:lnSpc>
                <a:spcPct val="100000"/>
              </a:lnSpc>
              <a:spcBef>
                <a:spcPts val="1200"/>
              </a:spcBef>
              <a:buNone/>
            </a:pPr>
            <a:r>
              <a:rPr lang="uk-UA" sz="2400" b="1" dirty="0">
                <a:solidFill>
                  <a:schemeClr val="tx2">
                    <a:lumMod val="75000"/>
                  </a:schemeClr>
                </a:solidFill>
                <a:latin typeface="Times New Roman" pitchFamily="18" charset="0"/>
                <a:cs typeface="Times New Roman" pitchFamily="18" charset="0"/>
              </a:rPr>
              <a:t>Нормативні акти, які відповідають в Україні за правове регулювання у сфері якості атмосферного повітря:</a:t>
            </a:r>
            <a:endParaRPr lang="uk-UA" sz="2400" dirty="0">
              <a:solidFill>
                <a:schemeClr val="tx2">
                  <a:lumMod val="75000"/>
                </a:schemeClr>
              </a:solidFill>
              <a:latin typeface="Times New Roman" pitchFamily="18" charset="0"/>
              <a:cs typeface="Times New Roman" pitchFamily="18" charset="0"/>
            </a:endParaRPr>
          </a:p>
          <a:p>
            <a:pPr marL="0" lvl="0" indent="360363" algn="just">
              <a:lnSpc>
                <a:spcPct val="100000"/>
              </a:lnSpc>
              <a:spcBef>
                <a:spcPts val="1200"/>
              </a:spcBef>
              <a:buNone/>
            </a:pPr>
            <a:r>
              <a:rPr lang="uk-UA" sz="2400" dirty="0">
                <a:solidFill>
                  <a:schemeClr val="tx1">
                    <a:lumMod val="85000"/>
                    <a:lumOff val="15000"/>
                  </a:schemeClr>
                </a:solidFill>
                <a:latin typeface="Times New Roman" pitchFamily="18" charset="0"/>
                <a:cs typeface="Times New Roman" pitchFamily="18" charset="0"/>
              </a:rPr>
              <a:t>Закон України «Про охорону атмосферного повітря» </a:t>
            </a:r>
            <a:r>
              <a:rPr lang="uk-UA" sz="2400" dirty="0" err="1">
                <a:solidFill>
                  <a:schemeClr val="tx1">
                    <a:lumMod val="85000"/>
                    <a:lumOff val="15000"/>
                  </a:schemeClr>
                </a:solidFill>
                <a:latin typeface="Times New Roman" pitchFamily="18" charset="0"/>
                <a:cs typeface="Times New Roman" pitchFamily="18" charset="0"/>
              </a:rPr>
              <a:t>вiд</a:t>
            </a:r>
            <a:r>
              <a:rPr lang="uk-UA" sz="2400" dirty="0">
                <a:solidFill>
                  <a:schemeClr val="tx1">
                    <a:lumMod val="85000"/>
                    <a:lumOff val="15000"/>
                  </a:schemeClr>
                </a:solidFill>
                <a:latin typeface="Times New Roman" pitchFamily="18" charset="0"/>
                <a:cs typeface="Times New Roman" pitchFamily="18" charset="0"/>
              </a:rPr>
              <a:t> 16.10.1992 № 2707-XII.</a:t>
            </a:r>
          </a:p>
          <a:p>
            <a:pPr marL="0" lvl="0" indent="360363" algn="just">
              <a:lnSpc>
                <a:spcPct val="100000"/>
              </a:lnSpc>
              <a:spcBef>
                <a:spcPts val="1200"/>
              </a:spcBef>
              <a:buNone/>
            </a:pPr>
            <a:r>
              <a:rPr lang="uk-UA" sz="2400" dirty="0">
                <a:solidFill>
                  <a:schemeClr val="tx1">
                    <a:lumMod val="85000"/>
                    <a:lumOff val="15000"/>
                  </a:schemeClr>
                </a:solidFill>
                <a:latin typeface="Times New Roman" pitchFamily="18" charset="0"/>
                <a:cs typeface="Times New Roman" pitchFamily="18" charset="0"/>
              </a:rPr>
              <a:t>Про затвердження Порядку функціонування національної системи оцінки антропогенних викидів та абсорбції парникових газів, які не регулюються </a:t>
            </a:r>
            <a:r>
              <a:rPr lang="uk-UA" sz="2400" dirty="0" err="1">
                <a:solidFill>
                  <a:schemeClr val="tx1">
                    <a:lumMod val="85000"/>
                    <a:lumOff val="15000"/>
                  </a:schemeClr>
                </a:solidFill>
                <a:latin typeface="Times New Roman" pitchFamily="18" charset="0"/>
                <a:cs typeface="Times New Roman" pitchFamily="18" charset="0"/>
              </a:rPr>
              <a:t>Монреальським</a:t>
            </a:r>
            <a:r>
              <a:rPr lang="uk-UA" sz="2400" dirty="0">
                <a:solidFill>
                  <a:schemeClr val="tx1">
                    <a:lumMod val="85000"/>
                    <a:lumOff val="15000"/>
                  </a:schemeClr>
                </a:solidFill>
                <a:latin typeface="Times New Roman" pitchFamily="18" charset="0"/>
                <a:cs typeface="Times New Roman" pitchFamily="18" charset="0"/>
              </a:rPr>
              <a:t> протоколом про речовини, що руйнують озоновий шар, затверджений постановою Кабінету Міністрів України від 21 квітня 2006 р. № 554.</a:t>
            </a:r>
          </a:p>
          <a:p>
            <a:pPr marL="0" lvl="0" indent="360363" algn="just">
              <a:lnSpc>
                <a:spcPct val="100000"/>
              </a:lnSpc>
              <a:spcBef>
                <a:spcPts val="1200"/>
              </a:spcBef>
              <a:buNone/>
            </a:pPr>
            <a:r>
              <a:rPr lang="uk-UA" sz="2400" dirty="0">
                <a:solidFill>
                  <a:schemeClr val="tx1">
                    <a:lumMod val="85000"/>
                    <a:lumOff val="15000"/>
                  </a:schemeClr>
                </a:solidFill>
                <a:latin typeface="Times New Roman" pitchFamily="18" charset="0"/>
                <a:cs typeface="Times New Roman" pitchFamily="18" charset="0"/>
              </a:rPr>
              <a:t>Порядок розроблення та затвердження нормативів вмісту забруднюючих речовин у відпрацьованих газах та впливу фізичних факторів пересувних джерел забруднення атмосферного повітря, затверджений постановою Кабінету Міністрів України від 13 березня 2002 р. № 303.</a:t>
            </a:r>
          </a:p>
        </p:txBody>
      </p:sp>
      <p:sp>
        <p:nvSpPr>
          <p:cNvPr id="4" name="Місце для номера слайда 3">
            <a:extLst>
              <a:ext uri="{FF2B5EF4-FFF2-40B4-BE49-F238E27FC236}">
                <a16:creationId xmlns:a16="http://schemas.microsoft.com/office/drawing/2014/main" id="{0925C740-B3B0-6790-DAB7-9ECCA29DEDDB}"/>
              </a:ext>
            </a:extLst>
          </p:cNvPr>
          <p:cNvSpPr>
            <a:spLocks noGrp="1"/>
          </p:cNvSpPr>
          <p:nvPr>
            <p:ph type="sldNum" sz="quarter" idx="12"/>
          </p:nvPr>
        </p:nvSpPr>
        <p:spPr/>
        <p:txBody>
          <a:bodyPr/>
          <a:lstStyle/>
          <a:p>
            <a:fld id="{D07DC24B-8650-405F-98BC-E78A8ACB2E7F}" type="slidenum">
              <a:rPr lang="uk-UA" smtClean="0"/>
              <a:pPr/>
              <a:t>10</a:t>
            </a:fld>
            <a:endParaRPr lang="uk-UA"/>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a:extLst>
              <a:ext uri="{FF2B5EF4-FFF2-40B4-BE49-F238E27FC236}">
                <a16:creationId xmlns:a16="http://schemas.microsoft.com/office/drawing/2014/main" id="{4D06152D-C432-ADAA-003D-DBE839A4CF3E}"/>
              </a:ext>
            </a:extLst>
          </p:cNvPr>
          <p:cNvSpPr>
            <a:spLocks noGrp="1"/>
          </p:cNvSpPr>
          <p:nvPr>
            <p:ph idx="1"/>
          </p:nvPr>
        </p:nvSpPr>
        <p:spPr>
          <a:xfrm>
            <a:off x="1251678" y="729343"/>
            <a:ext cx="10178322" cy="5150249"/>
          </a:xfrm>
        </p:spPr>
        <p:txBody>
          <a:bodyPr>
            <a:normAutofit fontScale="92500" lnSpcReduction="10000"/>
          </a:bodyPr>
          <a:lstStyle/>
          <a:p>
            <a:pPr marL="0" lvl="0" indent="360363" algn="just">
              <a:lnSpc>
                <a:spcPct val="120000"/>
              </a:lnSpc>
              <a:spcBef>
                <a:spcPts val="600"/>
              </a:spcBef>
              <a:buNone/>
            </a:pPr>
            <a:r>
              <a:rPr lang="uk-UA" sz="2800" dirty="0">
                <a:solidFill>
                  <a:schemeClr val="tx1"/>
                </a:solidFill>
                <a:latin typeface="Times New Roman" pitchFamily="18" charset="0"/>
                <a:cs typeface="Times New Roman" pitchFamily="18" charset="0"/>
              </a:rPr>
              <a:t>Порядок розроблення та затвердження нормативів граничнодопустимих викидів забруднюючих речовин із стаціонарних джерел, затверджений Постановою Кабінету Міністрів України від 28 грудня 2001 р. № 1780.</a:t>
            </a:r>
          </a:p>
          <a:p>
            <a:pPr marL="0" lvl="0" indent="360363" algn="just">
              <a:lnSpc>
                <a:spcPct val="120000"/>
              </a:lnSpc>
              <a:spcBef>
                <a:spcPts val="600"/>
              </a:spcBef>
              <a:buNone/>
            </a:pPr>
            <a:r>
              <a:rPr lang="uk-UA" sz="2800" dirty="0">
                <a:solidFill>
                  <a:schemeClr val="tx1"/>
                </a:solidFill>
                <a:latin typeface="Times New Roman" pitchFamily="18" charset="0"/>
                <a:cs typeface="Times New Roman" pitchFamily="18" charset="0"/>
              </a:rPr>
              <a:t>Нормативи граничнодопустимих викидів забруднюючих речовин із стаціонарних джерел, затверджені Наказом Міністерства охорони навколишнього природного середовища України від 27 червня 2006 р. № 309.</a:t>
            </a:r>
          </a:p>
          <a:p>
            <a:pPr marL="0" lvl="0" indent="360363" algn="just">
              <a:lnSpc>
                <a:spcPct val="120000"/>
              </a:lnSpc>
              <a:spcBef>
                <a:spcPts val="600"/>
              </a:spcBef>
              <a:buNone/>
            </a:pPr>
            <a:r>
              <a:rPr lang="uk-UA" sz="2800" dirty="0">
                <a:solidFill>
                  <a:schemeClr val="tx1"/>
                </a:solidFill>
                <a:latin typeface="Times New Roman" pitchFamily="18" charset="0"/>
                <a:cs typeface="Times New Roman" pitchFamily="18" charset="0"/>
              </a:rPr>
              <a:t>Державні санітарні правила планування та забудови населених пунктів, затверджені Наказом Міністерства охорони здоров’я України від 19 червня 1996 р. № 173</a:t>
            </a:r>
          </a:p>
          <a:p>
            <a:endParaRPr lang="uk-UA" sz="2800" dirty="0">
              <a:solidFill>
                <a:schemeClr val="tx1"/>
              </a:solidFill>
            </a:endParaRPr>
          </a:p>
        </p:txBody>
      </p:sp>
      <p:sp>
        <p:nvSpPr>
          <p:cNvPr id="4" name="Місце для номера слайда 3">
            <a:extLst>
              <a:ext uri="{FF2B5EF4-FFF2-40B4-BE49-F238E27FC236}">
                <a16:creationId xmlns:a16="http://schemas.microsoft.com/office/drawing/2014/main" id="{A44D15C3-7B25-2BC5-D162-CD983C3BD3AC}"/>
              </a:ext>
            </a:extLst>
          </p:cNvPr>
          <p:cNvSpPr>
            <a:spLocks noGrp="1"/>
          </p:cNvSpPr>
          <p:nvPr>
            <p:ph type="sldNum" sz="quarter" idx="12"/>
          </p:nvPr>
        </p:nvSpPr>
        <p:spPr/>
        <p:txBody>
          <a:bodyPr/>
          <a:lstStyle/>
          <a:p>
            <a:fld id="{D07DC24B-8650-405F-98BC-E78A8ACB2E7F}" type="slidenum">
              <a:rPr lang="uk-UA" smtClean="0"/>
              <a:pPr/>
              <a:t>11</a:t>
            </a:fld>
            <a:endParaRPr lang="uk-UA"/>
          </a:p>
        </p:txBody>
      </p:sp>
    </p:spTree>
    <p:extLst>
      <p:ext uri="{BB962C8B-B14F-4D97-AF65-F5344CB8AC3E}">
        <p14:creationId xmlns:p14="http://schemas.microsoft.com/office/powerpoint/2010/main" val="31685986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859971" y="346364"/>
            <a:ext cx="10999520" cy="6141522"/>
          </a:xfrm>
        </p:spPr>
        <p:txBody>
          <a:bodyPr>
            <a:noAutofit/>
          </a:bodyPr>
          <a:lstStyle/>
          <a:p>
            <a:pPr algn="ctr">
              <a:buNone/>
            </a:pPr>
            <a:r>
              <a:rPr lang="uk-UA" sz="2800" dirty="0">
                <a:solidFill>
                  <a:schemeClr val="tx2">
                    <a:lumMod val="75000"/>
                  </a:schemeClr>
                </a:solidFill>
                <a:latin typeface="Times New Roman" pitchFamily="18" charset="0"/>
                <a:cs typeface="Times New Roman" pitchFamily="18" charset="0"/>
              </a:rPr>
              <a:t>ЗУ  «Про охорону атмосферного повітря» передбачає визначення наступних термінів:</a:t>
            </a:r>
          </a:p>
          <a:p>
            <a:pPr algn="just"/>
            <a:r>
              <a:rPr lang="uk-UA" sz="2400" b="1" dirty="0">
                <a:solidFill>
                  <a:schemeClr val="accent1">
                    <a:lumMod val="75000"/>
                  </a:schemeClr>
                </a:solidFill>
                <a:latin typeface="Times New Roman" pitchFamily="18" charset="0"/>
                <a:cs typeface="Times New Roman" pitchFamily="18" charset="0"/>
              </a:rPr>
              <a:t>атмосферне повітря</a:t>
            </a:r>
            <a:r>
              <a:rPr lang="uk-UA" sz="2400" dirty="0">
                <a:solidFill>
                  <a:schemeClr val="accent1">
                    <a:lumMod val="75000"/>
                  </a:schemeClr>
                </a:solidFill>
                <a:latin typeface="Times New Roman" pitchFamily="18" charset="0"/>
                <a:cs typeface="Times New Roman" pitchFamily="18" charset="0"/>
              </a:rPr>
              <a:t> </a:t>
            </a:r>
            <a:r>
              <a:rPr lang="uk-UA" sz="2400" dirty="0">
                <a:solidFill>
                  <a:schemeClr val="tx1"/>
                </a:solidFill>
                <a:latin typeface="Times New Roman" pitchFamily="18" charset="0"/>
                <a:cs typeface="Times New Roman" pitchFamily="18" charset="0"/>
              </a:rPr>
              <a:t>- життєво важливий компонент навколишнього природного середовища, який являє собою природну суміш газів, що знаходиться за межами жилих, виробничих та інших приміщень;</a:t>
            </a:r>
          </a:p>
          <a:p>
            <a:pPr algn="just"/>
            <a:r>
              <a:rPr lang="uk-UA" sz="2400" b="1" dirty="0">
                <a:solidFill>
                  <a:schemeClr val="accent1">
                    <a:lumMod val="75000"/>
                  </a:schemeClr>
                </a:solidFill>
                <a:latin typeface="Times New Roman" pitchFamily="18" charset="0"/>
                <a:cs typeface="Times New Roman" pitchFamily="18" charset="0"/>
              </a:rPr>
              <a:t>охорона атмосферного повітря</a:t>
            </a:r>
            <a:r>
              <a:rPr lang="uk-UA" sz="2400" dirty="0">
                <a:solidFill>
                  <a:schemeClr val="accent1">
                    <a:lumMod val="75000"/>
                  </a:schemeClr>
                </a:solidFill>
                <a:latin typeface="Times New Roman" pitchFamily="18" charset="0"/>
                <a:cs typeface="Times New Roman" pitchFamily="18" charset="0"/>
              </a:rPr>
              <a:t> </a:t>
            </a:r>
            <a:r>
              <a:rPr lang="uk-UA" sz="2400" dirty="0">
                <a:solidFill>
                  <a:schemeClr val="tx1"/>
                </a:solidFill>
                <a:latin typeface="Times New Roman" pitchFamily="18" charset="0"/>
                <a:cs typeface="Times New Roman" pitchFamily="18" charset="0"/>
              </a:rPr>
              <a:t>- система заходів, пов'язаних із збереженням, поліпшенням та відновленням стану атмосферного повітря, запобіганням та зниженням рівня його забруднення та впливу на нього хімічних сполук, фізичних та біологічних факторів;</a:t>
            </a:r>
          </a:p>
          <a:p>
            <a:pPr algn="just"/>
            <a:r>
              <a:rPr lang="uk-UA" sz="2400" b="1" dirty="0">
                <a:solidFill>
                  <a:schemeClr val="accent1">
                    <a:lumMod val="75000"/>
                  </a:schemeClr>
                </a:solidFill>
                <a:latin typeface="Times New Roman" pitchFamily="18" charset="0"/>
                <a:cs typeface="Times New Roman" pitchFamily="18" charset="0"/>
              </a:rPr>
              <a:t>забруднення атмосферного повітря</a:t>
            </a:r>
            <a:r>
              <a:rPr lang="uk-UA" sz="2400" dirty="0">
                <a:solidFill>
                  <a:schemeClr val="accent1">
                    <a:lumMod val="75000"/>
                  </a:schemeClr>
                </a:solidFill>
                <a:latin typeface="Times New Roman" pitchFamily="18" charset="0"/>
                <a:cs typeface="Times New Roman" pitchFamily="18" charset="0"/>
              </a:rPr>
              <a:t> </a:t>
            </a:r>
            <a:r>
              <a:rPr lang="uk-UA" sz="2400" dirty="0">
                <a:solidFill>
                  <a:schemeClr val="tx1"/>
                </a:solidFill>
                <a:latin typeface="Times New Roman" pitchFamily="18" charset="0"/>
                <a:cs typeface="Times New Roman" pitchFamily="18" charset="0"/>
              </a:rPr>
              <a:t>- змінення складу і властивостей атмосферного повітря в результаті надходження або утворення в ньому фізичних, біологічних факторів і (або) хімічних сполук, що можуть несприятливо впливати на здоров'я людини та стан навколишнього природного середовища;</a:t>
            </a:r>
            <a:endParaRPr lang="en-US" sz="2400" dirty="0">
              <a:solidFill>
                <a:schemeClr val="tx1"/>
              </a:solidFill>
              <a:latin typeface="Times New Roman" pitchFamily="18" charset="0"/>
              <a:cs typeface="Times New Roman" pitchFamily="18" charset="0"/>
            </a:endParaRPr>
          </a:p>
        </p:txBody>
      </p:sp>
      <p:sp>
        <p:nvSpPr>
          <p:cNvPr id="2" name="Місце для номера слайда 1">
            <a:extLst>
              <a:ext uri="{FF2B5EF4-FFF2-40B4-BE49-F238E27FC236}">
                <a16:creationId xmlns:a16="http://schemas.microsoft.com/office/drawing/2014/main" id="{DF0B7DFB-B6E3-AC9F-108C-8F3FA0E8D80C}"/>
              </a:ext>
            </a:extLst>
          </p:cNvPr>
          <p:cNvSpPr>
            <a:spLocks noGrp="1"/>
          </p:cNvSpPr>
          <p:nvPr>
            <p:ph type="sldNum" sz="quarter" idx="12"/>
          </p:nvPr>
        </p:nvSpPr>
        <p:spPr/>
        <p:txBody>
          <a:bodyPr/>
          <a:lstStyle/>
          <a:p>
            <a:fld id="{D07DC24B-8650-405F-98BC-E78A8ACB2E7F}" type="slidenum">
              <a:rPr lang="uk-UA" smtClean="0"/>
              <a:pPr/>
              <a:t>12</a:t>
            </a:fld>
            <a:endParaRPr lang="uk-UA"/>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990600" y="387927"/>
            <a:ext cx="10678885" cy="5860473"/>
          </a:xfrm>
        </p:spPr>
        <p:txBody>
          <a:bodyPr>
            <a:noAutofit/>
          </a:bodyPr>
          <a:lstStyle/>
          <a:p>
            <a:pPr algn="just">
              <a:lnSpc>
                <a:spcPct val="100000"/>
              </a:lnSpc>
            </a:pPr>
            <a:r>
              <a:rPr lang="uk-UA" sz="2400" b="1" dirty="0">
                <a:solidFill>
                  <a:schemeClr val="accent1">
                    <a:lumMod val="75000"/>
                  </a:schemeClr>
                </a:solidFill>
                <a:latin typeface="Times New Roman" pitchFamily="18" charset="0"/>
                <a:cs typeface="Times New Roman" pitchFamily="18" charset="0"/>
              </a:rPr>
              <a:t>забруднююча речовина</a:t>
            </a:r>
            <a:r>
              <a:rPr lang="uk-UA" sz="2400" dirty="0">
                <a:solidFill>
                  <a:schemeClr val="accent1">
                    <a:lumMod val="75000"/>
                  </a:schemeClr>
                </a:solidFill>
                <a:latin typeface="Times New Roman" pitchFamily="18" charset="0"/>
                <a:cs typeface="Times New Roman" pitchFamily="18" charset="0"/>
              </a:rPr>
              <a:t> </a:t>
            </a:r>
            <a:r>
              <a:rPr lang="uk-UA" sz="2400" dirty="0">
                <a:solidFill>
                  <a:schemeClr val="tx1"/>
                </a:solidFill>
                <a:latin typeface="Times New Roman" pitchFamily="18" charset="0"/>
                <a:cs typeface="Times New Roman" pitchFamily="18" charset="0"/>
              </a:rPr>
              <a:t>- речовина хімічного або біологічного походження, що присутня або надходить в атмосферне повітря і може прямо або опосередковано справляти негативний вплив на здоров'я людини та стан навколишнього природного середовища;</a:t>
            </a:r>
            <a:endParaRPr lang="en-US" sz="2400" dirty="0">
              <a:solidFill>
                <a:schemeClr val="tx1"/>
              </a:solidFill>
              <a:latin typeface="Times New Roman" pitchFamily="18" charset="0"/>
              <a:cs typeface="Times New Roman" pitchFamily="18" charset="0"/>
            </a:endParaRPr>
          </a:p>
          <a:p>
            <a:pPr algn="just">
              <a:lnSpc>
                <a:spcPct val="100000"/>
              </a:lnSpc>
            </a:pPr>
            <a:r>
              <a:rPr lang="uk-UA" sz="2400" b="1" dirty="0">
                <a:solidFill>
                  <a:schemeClr val="accent1">
                    <a:lumMod val="75000"/>
                  </a:schemeClr>
                </a:solidFill>
                <a:latin typeface="Times New Roman" pitchFamily="18" charset="0"/>
                <a:cs typeface="Times New Roman" pitchFamily="18" charset="0"/>
              </a:rPr>
              <a:t>викид</a:t>
            </a:r>
            <a:r>
              <a:rPr lang="uk-UA" sz="2400" dirty="0">
                <a:solidFill>
                  <a:schemeClr val="tx1"/>
                </a:solidFill>
                <a:latin typeface="Times New Roman" pitchFamily="18" charset="0"/>
                <a:cs typeface="Times New Roman" pitchFamily="18" charset="0"/>
              </a:rPr>
              <a:t> - надходження в атмосферне повітря забруднюючих речовин або суміші таких речовин;</a:t>
            </a:r>
            <a:endParaRPr lang="en-US" sz="2400" b="1" dirty="0">
              <a:solidFill>
                <a:schemeClr val="tx1"/>
              </a:solidFill>
              <a:latin typeface="Times New Roman" pitchFamily="18" charset="0"/>
              <a:cs typeface="Times New Roman" pitchFamily="18" charset="0"/>
            </a:endParaRPr>
          </a:p>
          <a:p>
            <a:pPr algn="just">
              <a:lnSpc>
                <a:spcPct val="100000"/>
              </a:lnSpc>
            </a:pPr>
            <a:r>
              <a:rPr lang="uk-UA" sz="2400" b="1" dirty="0">
                <a:solidFill>
                  <a:schemeClr val="accent1">
                    <a:lumMod val="75000"/>
                  </a:schemeClr>
                </a:solidFill>
                <a:latin typeface="Times New Roman" pitchFamily="18" charset="0"/>
                <a:cs typeface="Times New Roman" pitchFamily="18" charset="0"/>
              </a:rPr>
              <a:t>нормативи екологічної безпеки атмосферного повітря</a:t>
            </a:r>
            <a:r>
              <a:rPr lang="uk-UA" sz="2400" dirty="0">
                <a:solidFill>
                  <a:schemeClr val="accent1">
                    <a:lumMod val="75000"/>
                  </a:schemeClr>
                </a:solidFill>
                <a:latin typeface="Times New Roman" pitchFamily="18" charset="0"/>
                <a:cs typeface="Times New Roman" pitchFamily="18" charset="0"/>
              </a:rPr>
              <a:t> </a:t>
            </a:r>
            <a:r>
              <a:rPr lang="uk-UA" sz="2400" dirty="0">
                <a:solidFill>
                  <a:schemeClr val="tx1"/>
                </a:solidFill>
                <a:latin typeface="Times New Roman" pitchFamily="18" charset="0"/>
                <a:cs typeface="Times New Roman" pitchFamily="18" charset="0"/>
              </a:rPr>
              <a:t>- група нормативів, дотримання яких запобігає виникненню небезпеки для здоров'я людини та стану навколишнього природного середовища від впливу шкідливих чинників атмосферного повітря;</a:t>
            </a:r>
          </a:p>
          <a:p>
            <a:pPr algn="just">
              <a:lnSpc>
                <a:spcPct val="100000"/>
              </a:lnSpc>
            </a:pPr>
            <a:r>
              <a:rPr lang="uk-UA" sz="2400" b="1" dirty="0">
                <a:solidFill>
                  <a:schemeClr val="accent1">
                    <a:lumMod val="75000"/>
                  </a:schemeClr>
                </a:solidFill>
                <a:latin typeface="Times New Roman" pitchFamily="18" charset="0"/>
                <a:cs typeface="Times New Roman" pitchFamily="18" charset="0"/>
              </a:rPr>
              <a:t>норматив якості атмосферного повітря</a:t>
            </a:r>
            <a:r>
              <a:rPr lang="uk-UA" sz="2400" dirty="0">
                <a:solidFill>
                  <a:schemeClr val="accent1">
                    <a:lumMod val="75000"/>
                  </a:schemeClr>
                </a:solidFill>
                <a:latin typeface="Times New Roman" pitchFamily="18" charset="0"/>
                <a:cs typeface="Times New Roman" pitchFamily="18" charset="0"/>
              </a:rPr>
              <a:t> </a:t>
            </a:r>
            <a:r>
              <a:rPr lang="uk-UA" sz="2400" dirty="0">
                <a:solidFill>
                  <a:schemeClr val="tx1"/>
                </a:solidFill>
                <a:latin typeface="Times New Roman" pitchFamily="18" charset="0"/>
                <a:cs typeface="Times New Roman" pitchFamily="18" charset="0"/>
              </a:rPr>
              <a:t>- критерій якості атмосферного повітря, який відображає гранично допустимий максимальний вміст забруднюючих речовин в атмосферному повітрі і при якому відсутній негативний вплив на здоров'я людини та стан навколишнього природного середовища;</a:t>
            </a:r>
          </a:p>
        </p:txBody>
      </p:sp>
      <p:sp>
        <p:nvSpPr>
          <p:cNvPr id="2" name="Місце для номера слайда 1">
            <a:extLst>
              <a:ext uri="{FF2B5EF4-FFF2-40B4-BE49-F238E27FC236}">
                <a16:creationId xmlns:a16="http://schemas.microsoft.com/office/drawing/2014/main" id="{CE998A4A-917E-F3F2-CA4D-EB23CCB46BA6}"/>
              </a:ext>
            </a:extLst>
          </p:cNvPr>
          <p:cNvSpPr>
            <a:spLocks noGrp="1"/>
          </p:cNvSpPr>
          <p:nvPr>
            <p:ph type="sldNum" sz="quarter" idx="12"/>
          </p:nvPr>
        </p:nvSpPr>
        <p:spPr/>
        <p:txBody>
          <a:bodyPr/>
          <a:lstStyle/>
          <a:p>
            <a:fld id="{D07DC24B-8650-405F-98BC-E78A8ACB2E7F}" type="slidenum">
              <a:rPr lang="uk-UA" smtClean="0"/>
              <a:pPr/>
              <a:t>13</a:t>
            </a:fld>
            <a:endParaRPr lang="uk-UA"/>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a:extLst>
              <a:ext uri="{FF2B5EF4-FFF2-40B4-BE49-F238E27FC236}">
                <a16:creationId xmlns:a16="http://schemas.microsoft.com/office/drawing/2014/main" id="{9B9C75BF-7C44-00B1-CDE8-8E42F14448EF}"/>
              </a:ext>
            </a:extLst>
          </p:cNvPr>
          <p:cNvSpPr>
            <a:spLocks noGrp="1"/>
          </p:cNvSpPr>
          <p:nvPr>
            <p:ph idx="1"/>
          </p:nvPr>
        </p:nvSpPr>
        <p:spPr>
          <a:xfrm>
            <a:off x="1251678" y="381001"/>
            <a:ext cx="10178322" cy="3593591"/>
          </a:xfrm>
        </p:spPr>
        <p:txBody>
          <a:bodyPr>
            <a:noAutofit/>
          </a:bodyPr>
          <a:lstStyle/>
          <a:p>
            <a:pPr algn="just"/>
            <a:r>
              <a:rPr lang="uk-UA" sz="2400" b="1" dirty="0" err="1">
                <a:solidFill>
                  <a:schemeClr val="accent1">
                    <a:lumMod val="75000"/>
                  </a:schemeClr>
                </a:solidFill>
                <a:effectLst/>
                <a:latin typeface="Times New Roman" panose="02020603050405020304" pitchFamily="18" charset="0"/>
                <a:ea typeface="Times New Roman" panose="02020603050405020304" pitchFamily="18" charset="0"/>
              </a:rPr>
              <a:t>якicть</a:t>
            </a:r>
            <a:r>
              <a:rPr lang="uk-UA" sz="2400" b="1" dirty="0">
                <a:solidFill>
                  <a:schemeClr val="accent1">
                    <a:lumMod val="75000"/>
                  </a:schemeClr>
                </a:solidFill>
                <a:effectLst/>
                <a:latin typeface="Times New Roman" panose="02020603050405020304" pitchFamily="18" charset="0"/>
                <a:ea typeface="Times New Roman" panose="02020603050405020304" pitchFamily="18" charset="0"/>
              </a:rPr>
              <a:t> </a:t>
            </a:r>
            <a:r>
              <a:rPr lang="uk-UA" sz="2400" b="1" dirty="0" err="1">
                <a:solidFill>
                  <a:schemeClr val="accent1">
                    <a:lumMod val="75000"/>
                  </a:schemeClr>
                </a:solidFill>
                <a:effectLst/>
                <a:latin typeface="Times New Roman" panose="02020603050405020304" pitchFamily="18" charset="0"/>
                <a:ea typeface="Times New Roman" panose="02020603050405020304" pitchFamily="18" charset="0"/>
              </a:rPr>
              <a:t>атмоcферного</a:t>
            </a:r>
            <a:r>
              <a:rPr lang="uk-UA" sz="2400" b="1" dirty="0">
                <a:solidFill>
                  <a:schemeClr val="accent1">
                    <a:lumMod val="75000"/>
                  </a:schemeClr>
                </a:solidFill>
                <a:effectLst/>
                <a:latin typeface="Times New Roman" panose="02020603050405020304" pitchFamily="18" charset="0"/>
                <a:ea typeface="Times New Roman" panose="02020603050405020304" pitchFamily="18" charset="0"/>
              </a:rPr>
              <a:t> </a:t>
            </a:r>
            <a:r>
              <a:rPr lang="uk-UA" sz="2400" b="1" dirty="0" err="1">
                <a:solidFill>
                  <a:schemeClr val="accent1">
                    <a:lumMod val="75000"/>
                  </a:schemeClr>
                </a:solidFill>
                <a:effectLst/>
                <a:latin typeface="Times New Roman" panose="02020603050405020304" pitchFamily="18" charset="0"/>
                <a:ea typeface="Times New Roman" panose="02020603050405020304" pitchFamily="18" charset="0"/>
              </a:rPr>
              <a:t>повiтря</a:t>
            </a:r>
            <a:r>
              <a:rPr lang="uk-UA" sz="2400" dirty="0">
                <a:solidFill>
                  <a:schemeClr val="accent1">
                    <a:lumMod val="75000"/>
                  </a:schemeClr>
                </a:solidFill>
                <a:effectLst/>
                <a:latin typeface="Times New Roman" panose="02020603050405020304" pitchFamily="18" charset="0"/>
                <a:ea typeface="Times New Roman" panose="02020603050405020304" pitchFamily="18" charset="0"/>
              </a:rPr>
              <a:t> </a:t>
            </a:r>
            <a:r>
              <a:rPr lang="uk-UA" sz="2400" dirty="0">
                <a:solidFill>
                  <a:schemeClr val="tx1"/>
                </a:solidFill>
                <a:effectLst/>
                <a:latin typeface="Times New Roman" panose="02020603050405020304" pitchFamily="18" charset="0"/>
                <a:ea typeface="Times New Roman" panose="02020603050405020304" pitchFamily="18" charset="0"/>
              </a:rPr>
              <a:t>–</a:t>
            </a:r>
            <a:r>
              <a:rPr lang="uk-UA" sz="2400" spc="200" dirty="0">
                <a:solidFill>
                  <a:schemeClr val="tx1"/>
                </a:solidFill>
                <a:effectLst/>
                <a:latin typeface="Times New Roman" panose="02020603050405020304" pitchFamily="18" charset="0"/>
                <a:ea typeface="Times New Roman" panose="02020603050405020304" pitchFamily="18" charset="0"/>
              </a:rPr>
              <a:t> </a:t>
            </a:r>
            <a:r>
              <a:rPr lang="uk-UA" sz="2400" dirty="0">
                <a:solidFill>
                  <a:schemeClr val="tx1"/>
                </a:solidFill>
                <a:effectLst/>
                <a:latin typeface="Times New Roman" panose="02020603050405020304" pitchFamily="18" charset="0"/>
                <a:ea typeface="Times New Roman" panose="02020603050405020304" pitchFamily="18" charset="0"/>
              </a:rPr>
              <a:t>сукупність властивостей повітря, яка визначає ступінь впливу фізичних, хімічних і біологічних чинників на людей, рослинний і тваринний світ, а також на матеріали і конструкції, на довкілля загалом;</a:t>
            </a:r>
          </a:p>
          <a:p>
            <a:pPr algn="just"/>
            <a:r>
              <a:rPr lang="uk-UA" sz="2400" b="1" dirty="0">
                <a:solidFill>
                  <a:schemeClr val="accent1">
                    <a:lumMod val="75000"/>
                  </a:schemeClr>
                </a:solidFill>
                <a:latin typeface="Times New Roman" pitchFamily="18" charset="0"/>
                <a:cs typeface="Times New Roman" pitchFamily="18" charset="0"/>
              </a:rPr>
              <a:t>джерело викиду</a:t>
            </a:r>
            <a:r>
              <a:rPr lang="uk-UA" sz="2400" dirty="0">
                <a:solidFill>
                  <a:schemeClr val="accent1">
                    <a:lumMod val="75000"/>
                  </a:schemeClr>
                </a:solidFill>
                <a:latin typeface="Times New Roman" pitchFamily="18" charset="0"/>
                <a:cs typeface="Times New Roman" pitchFamily="18" charset="0"/>
              </a:rPr>
              <a:t> </a:t>
            </a:r>
            <a:r>
              <a:rPr lang="uk-UA" sz="2400" dirty="0">
                <a:solidFill>
                  <a:schemeClr val="tx1"/>
                </a:solidFill>
                <a:latin typeface="Times New Roman" pitchFamily="18" charset="0"/>
                <a:cs typeface="Times New Roman" pitchFamily="18" charset="0"/>
              </a:rPr>
              <a:t>- об'єкт (підприємство, цех, агрегат, установка, транспортний засіб тощо), з якого надходить в атмосферне повітря забруднююча речовина або суміш таких речовин.</a:t>
            </a:r>
          </a:p>
          <a:p>
            <a:pPr marL="0" indent="0" algn="just">
              <a:buNone/>
            </a:pPr>
            <a:endParaRPr lang="uk-UA" sz="2400" dirty="0">
              <a:solidFill>
                <a:schemeClr val="tx1"/>
              </a:solidFill>
              <a:latin typeface="Times New Roman" pitchFamily="18" charset="0"/>
              <a:cs typeface="Times New Roman" pitchFamily="18" charset="0"/>
            </a:endParaRPr>
          </a:p>
          <a:p>
            <a:pPr marL="0" indent="360363" algn="just">
              <a:buNone/>
            </a:pPr>
            <a:r>
              <a:rPr lang="uk-UA" sz="2400" dirty="0">
                <a:solidFill>
                  <a:schemeClr val="tx1"/>
                </a:solidFill>
                <a:latin typeface="Times New Roman" pitchFamily="18" charset="0"/>
                <a:cs typeface="Times New Roman" pitchFamily="18" charset="0"/>
              </a:rPr>
              <a:t>Відносини в галузі охорони атмосферного повітря регулюються цим Законом, Законом України "Про охорону навколишнього природного середовища" та іншими нормативно-правовими актами.</a:t>
            </a:r>
          </a:p>
          <a:p>
            <a:endParaRPr lang="uk-UA" sz="2400" dirty="0">
              <a:solidFill>
                <a:schemeClr val="tx1"/>
              </a:solidFill>
            </a:endParaRPr>
          </a:p>
        </p:txBody>
      </p:sp>
      <p:sp>
        <p:nvSpPr>
          <p:cNvPr id="4" name="Місце для номера слайда 3">
            <a:extLst>
              <a:ext uri="{FF2B5EF4-FFF2-40B4-BE49-F238E27FC236}">
                <a16:creationId xmlns:a16="http://schemas.microsoft.com/office/drawing/2014/main" id="{D5AC0D48-2BE8-BCAE-02AF-BFA59253F390}"/>
              </a:ext>
            </a:extLst>
          </p:cNvPr>
          <p:cNvSpPr>
            <a:spLocks noGrp="1"/>
          </p:cNvSpPr>
          <p:nvPr>
            <p:ph type="sldNum" sz="quarter" idx="12"/>
          </p:nvPr>
        </p:nvSpPr>
        <p:spPr/>
        <p:txBody>
          <a:bodyPr/>
          <a:lstStyle/>
          <a:p>
            <a:fld id="{D07DC24B-8650-405F-98BC-E78A8ACB2E7F}" type="slidenum">
              <a:rPr lang="uk-UA" smtClean="0"/>
              <a:pPr/>
              <a:t>14</a:t>
            </a:fld>
            <a:endParaRPr lang="uk-UA"/>
          </a:p>
        </p:txBody>
      </p:sp>
    </p:spTree>
    <p:extLst>
      <p:ext uri="{BB962C8B-B14F-4D97-AF65-F5344CB8AC3E}">
        <p14:creationId xmlns:p14="http://schemas.microsoft.com/office/powerpoint/2010/main" val="405273980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1066799" y="706582"/>
            <a:ext cx="10482943" cy="5470381"/>
          </a:xfrm>
        </p:spPr>
        <p:txBody>
          <a:bodyPr>
            <a:normAutofit/>
          </a:bodyPr>
          <a:lstStyle/>
          <a:p>
            <a:pPr algn="ctr">
              <a:buNone/>
            </a:pPr>
            <a:r>
              <a:rPr lang="uk-UA" sz="2600" b="1" dirty="0">
                <a:solidFill>
                  <a:schemeClr val="tx2"/>
                </a:solidFill>
                <a:latin typeface="Times New Roman" pitchFamily="18" charset="0"/>
                <a:cs typeface="Times New Roman" pitchFamily="18" charset="0"/>
              </a:rPr>
              <a:t>Державне управління в галузі охорони атмосферного повітря відповідно до закону здійснюють:</a:t>
            </a:r>
            <a:endParaRPr lang="uk-UA" sz="2600" dirty="0">
              <a:solidFill>
                <a:schemeClr val="tx2"/>
              </a:solidFill>
              <a:latin typeface="Times New Roman" pitchFamily="18" charset="0"/>
              <a:cs typeface="Times New Roman" pitchFamily="18" charset="0"/>
            </a:endParaRPr>
          </a:p>
          <a:p>
            <a:pPr marL="514350" lvl="0" indent="-514350" algn="just">
              <a:buFont typeface="+mj-lt"/>
              <a:buAutoNum type="arabicPeriod"/>
            </a:pPr>
            <a:r>
              <a:rPr lang="uk-UA" sz="2600" dirty="0">
                <a:solidFill>
                  <a:schemeClr val="tx1"/>
                </a:solidFill>
                <a:latin typeface="Times New Roman" pitchFamily="18" charset="0"/>
                <a:cs typeface="Times New Roman" pitchFamily="18" charset="0"/>
              </a:rPr>
              <a:t>Кабінет Міністрів України;</a:t>
            </a:r>
          </a:p>
          <a:p>
            <a:pPr marL="514350" lvl="0" indent="-514350" algn="just">
              <a:buFont typeface="+mj-lt"/>
              <a:buAutoNum type="arabicPeriod"/>
            </a:pPr>
            <a:r>
              <a:rPr lang="uk-UA" sz="2600" dirty="0">
                <a:solidFill>
                  <a:schemeClr val="tx1"/>
                </a:solidFill>
                <a:latin typeface="Times New Roman" pitchFamily="18" charset="0"/>
                <a:cs typeface="Times New Roman" pitchFamily="18" charset="0"/>
              </a:rPr>
              <a:t>спеціально уповноважений центральний орган виконавчої влади з питань екології та природних ресурсів;</a:t>
            </a:r>
          </a:p>
          <a:p>
            <a:pPr marL="514350" lvl="0" indent="-514350" algn="just">
              <a:buFont typeface="+mj-lt"/>
              <a:buAutoNum type="arabicPeriod"/>
            </a:pPr>
            <a:r>
              <a:rPr lang="uk-UA" sz="2600" dirty="0">
                <a:solidFill>
                  <a:schemeClr val="tx1"/>
                </a:solidFill>
                <a:latin typeface="Times New Roman" pitchFamily="18" charset="0"/>
                <a:cs typeface="Times New Roman" pitchFamily="18" charset="0"/>
              </a:rPr>
              <a:t>спеціально уповноважений центральний орган виконавчої влади з питань охорони здоров'я;</a:t>
            </a:r>
          </a:p>
          <a:p>
            <a:pPr marL="514350" lvl="0" indent="-514350" algn="just">
              <a:buFont typeface="+mj-lt"/>
              <a:buAutoNum type="arabicPeriod"/>
            </a:pPr>
            <a:r>
              <a:rPr lang="uk-UA" sz="2600" dirty="0">
                <a:solidFill>
                  <a:schemeClr val="tx1"/>
                </a:solidFill>
                <a:latin typeface="Times New Roman" pitchFamily="18" charset="0"/>
                <a:cs typeface="Times New Roman" pitchFamily="18" charset="0"/>
              </a:rPr>
              <a:t>Рада міністрів Автономної Республіки Крим, місцеві державні адміністрації, інші центральні та місцеві органи виконавчої влади, органи місцевого самоврядування.</a:t>
            </a:r>
          </a:p>
        </p:txBody>
      </p:sp>
      <p:sp>
        <p:nvSpPr>
          <p:cNvPr id="2" name="Місце для номера слайда 1">
            <a:extLst>
              <a:ext uri="{FF2B5EF4-FFF2-40B4-BE49-F238E27FC236}">
                <a16:creationId xmlns:a16="http://schemas.microsoft.com/office/drawing/2014/main" id="{750A30EB-4AF6-A287-155B-6B7A9C809096}"/>
              </a:ext>
            </a:extLst>
          </p:cNvPr>
          <p:cNvSpPr>
            <a:spLocks noGrp="1"/>
          </p:cNvSpPr>
          <p:nvPr>
            <p:ph type="sldNum" sz="quarter" idx="12"/>
          </p:nvPr>
        </p:nvSpPr>
        <p:spPr/>
        <p:txBody>
          <a:bodyPr/>
          <a:lstStyle/>
          <a:p>
            <a:fld id="{D07DC24B-8650-405F-98BC-E78A8ACB2E7F}" type="slidenum">
              <a:rPr lang="uk-UA" smtClean="0"/>
              <a:pPr/>
              <a:t>15</a:t>
            </a:fld>
            <a:endParaRPr lang="uk-UA"/>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1121228" y="435429"/>
            <a:ext cx="10450286" cy="5940249"/>
          </a:xfrm>
        </p:spPr>
        <p:txBody>
          <a:bodyPr>
            <a:noAutofit/>
          </a:bodyPr>
          <a:lstStyle/>
          <a:p>
            <a:pPr algn="ctr">
              <a:buNone/>
            </a:pPr>
            <a:r>
              <a:rPr lang="uk-UA" sz="2600" b="1" dirty="0">
                <a:solidFill>
                  <a:schemeClr val="tx2"/>
                </a:solidFill>
                <a:latin typeface="Times New Roman" pitchFamily="18" charset="0"/>
                <a:cs typeface="Times New Roman" pitchFamily="18" charset="0"/>
              </a:rPr>
              <a:t>Стандартизація і нормування в галузі охорони атмосферного повітря спрямовані на:</a:t>
            </a:r>
            <a:endParaRPr lang="uk-UA" sz="2600" dirty="0">
              <a:solidFill>
                <a:schemeClr val="tx2"/>
              </a:solidFill>
              <a:latin typeface="Times New Roman" pitchFamily="18" charset="0"/>
              <a:cs typeface="Times New Roman" pitchFamily="18" charset="0"/>
            </a:endParaRPr>
          </a:p>
          <a:p>
            <a:pPr lvl="0" algn="just">
              <a:buFont typeface="Wingdings" panose="05000000000000000000" pitchFamily="2" charset="2"/>
              <a:buChar char="ü"/>
              <a:tabLst>
                <a:tab pos="533400" algn="l"/>
                <a:tab pos="804863" algn="l"/>
              </a:tabLst>
            </a:pPr>
            <a:r>
              <a:rPr lang="uk-UA" sz="2600" dirty="0">
                <a:solidFill>
                  <a:schemeClr val="tx1">
                    <a:lumMod val="95000"/>
                    <a:lumOff val="5000"/>
                  </a:schemeClr>
                </a:solidFill>
                <a:latin typeface="Times New Roman" pitchFamily="18" charset="0"/>
                <a:cs typeface="Times New Roman" pitchFamily="18" charset="0"/>
              </a:rPr>
              <a:t>забезпечення безпечного навколишнього природного середовища та запобігання екологічним катастрофам;</a:t>
            </a:r>
          </a:p>
          <a:p>
            <a:pPr lvl="0" algn="just">
              <a:buFont typeface="Wingdings" panose="05000000000000000000" pitchFamily="2" charset="2"/>
              <a:buChar char="ü"/>
              <a:tabLst>
                <a:tab pos="533400" algn="l"/>
                <a:tab pos="804863" algn="l"/>
              </a:tabLst>
            </a:pPr>
            <a:r>
              <a:rPr lang="uk-UA" sz="2600" dirty="0">
                <a:solidFill>
                  <a:schemeClr val="tx1">
                    <a:lumMod val="95000"/>
                    <a:lumOff val="5000"/>
                  </a:schemeClr>
                </a:solidFill>
                <a:latin typeface="Times New Roman" pitchFamily="18" charset="0"/>
                <a:cs typeface="Times New Roman" pitchFamily="18" charset="0"/>
              </a:rPr>
              <a:t>реалізацію єдиної науково-технічної політики в галузі охорони атмосферного повітря;</a:t>
            </a:r>
          </a:p>
          <a:p>
            <a:pPr lvl="0" algn="just">
              <a:buFont typeface="Wingdings" panose="05000000000000000000" pitchFamily="2" charset="2"/>
              <a:buChar char="ü"/>
              <a:tabLst>
                <a:tab pos="533400" algn="l"/>
                <a:tab pos="804863" algn="l"/>
              </a:tabLst>
            </a:pPr>
            <a:r>
              <a:rPr lang="uk-UA" sz="2600" dirty="0">
                <a:solidFill>
                  <a:schemeClr val="tx1">
                    <a:lumMod val="95000"/>
                    <a:lumOff val="5000"/>
                  </a:schemeClr>
                </a:solidFill>
                <a:latin typeface="Times New Roman" pitchFamily="18" charset="0"/>
                <a:cs typeface="Times New Roman" pitchFamily="18" charset="0"/>
              </a:rPr>
              <a:t>встановлення єдиних вимог до обладнання і споруд щодо охорони атмосферного повітря від забруднення;</a:t>
            </a:r>
          </a:p>
          <a:p>
            <a:pPr lvl="0" algn="just">
              <a:buFont typeface="Wingdings" panose="05000000000000000000" pitchFamily="2" charset="2"/>
              <a:buChar char="ü"/>
              <a:tabLst>
                <a:tab pos="533400" algn="l"/>
                <a:tab pos="804863" algn="l"/>
              </a:tabLst>
            </a:pPr>
            <a:r>
              <a:rPr lang="uk-UA" sz="2600" dirty="0">
                <a:solidFill>
                  <a:schemeClr val="tx1">
                    <a:lumMod val="95000"/>
                    <a:lumOff val="5000"/>
                  </a:schemeClr>
                </a:solidFill>
                <a:latin typeface="Times New Roman" pitchFamily="18" charset="0"/>
                <a:cs typeface="Times New Roman" pitchFamily="18" charset="0"/>
              </a:rPr>
              <a:t>забезпечення безпеки господарських об'єктів і запобігання виникненню аварій та техногенних катастроф;</a:t>
            </a:r>
          </a:p>
          <a:p>
            <a:pPr lvl="0" algn="just">
              <a:buFont typeface="Wingdings" panose="05000000000000000000" pitchFamily="2" charset="2"/>
              <a:buChar char="ü"/>
              <a:tabLst>
                <a:tab pos="533400" algn="l"/>
                <a:tab pos="804863" algn="l"/>
              </a:tabLst>
            </a:pPr>
            <a:r>
              <a:rPr lang="uk-UA" sz="2600" dirty="0">
                <a:solidFill>
                  <a:schemeClr val="tx1">
                    <a:lumMod val="95000"/>
                    <a:lumOff val="5000"/>
                  </a:schemeClr>
                </a:solidFill>
                <a:latin typeface="Times New Roman" pitchFamily="18" charset="0"/>
                <a:cs typeface="Times New Roman" pitchFamily="18" charset="0"/>
              </a:rPr>
              <a:t>впровадження і використання сучасних екологічно безпечних технологій.</a:t>
            </a:r>
          </a:p>
        </p:txBody>
      </p:sp>
      <p:sp>
        <p:nvSpPr>
          <p:cNvPr id="2" name="Місце для номера слайда 1">
            <a:extLst>
              <a:ext uri="{FF2B5EF4-FFF2-40B4-BE49-F238E27FC236}">
                <a16:creationId xmlns:a16="http://schemas.microsoft.com/office/drawing/2014/main" id="{A22B597C-D70C-C9F2-3920-9C314E159E42}"/>
              </a:ext>
            </a:extLst>
          </p:cNvPr>
          <p:cNvSpPr>
            <a:spLocks noGrp="1"/>
          </p:cNvSpPr>
          <p:nvPr>
            <p:ph type="sldNum" sz="quarter" idx="12"/>
          </p:nvPr>
        </p:nvSpPr>
        <p:spPr/>
        <p:txBody>
          <a:bodyPr/>
          <a:lstStyle/>
          <a:p>
            <a:fld id="{D07DC24B-8650-405F-98BC-E78A8ACB2E7F}" type="slidenum">
              <a:rPr lang="uk-UA" smtClean="0"/>
              <a:pPr/>
              <a:t>16</a:t>
            </a:fld>
            <a:endParaRPr lang="uk-UA"/>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1066800" y="533493"/>
            <a:ext cx="10515600" cy="5137872"/>
          </a:xfrm>
        </p:spPr>
        <p:txBody>
          <a:bodyPr>
            <a:noAutofit/>
          </a:bodyPr>
          <a:lstStyle/>
          <a:p>
            <a:pPr algn="ctr">
              <a:buNone/>
            </a:pPr>
            <a:r>
              <a:rPr lang="uk-UA" sz="2800" b="1" dirty="0">
                <a:solidFill>
                  <a:schemeClr val="tx2"/>
                </a:solidFill>
                <a:latin typeface="Times New Roman" pitchFamily="18" charset="0"/>
                <a:cs typeface="Times New Roman" pitchFamily="18" charset="0"/>
              </a:rPr>
              <a:t>У галузі охорони атмосферного повітря встановлюються </a:t>
            </a:r>
          </a:p>
          <a:p>
            <a:pPr algn="ctr">
              <a:buNone/>
            </a:pPr>
            <a:r>
              <a:rPr lang="uk-UA" sz="2800" b="1" dirty="0">
                <a:solidFill>
                  <a:schemeClr val="tx2"/>
                </a:solidFill>
                <a:latin typeface="Times New Roman" pitchFamily="18" charset="0"/>
                <a:cs typeface="Times New Roman" pitchFamily="18" charset="0"/>
              </a:rPr>
              <a:t>такі нормативи:</a:t>
            </a:r>
            <a:endParaRPr lang="en-US" sz="2800" b="1" dirty="0">
              <a:solidFill>
                <a:schemeClr val="tx2"/>
              </a:solidFill>
              <a:latin typeface="Times New Roman" pitchFamily="18" charset="0"/>
              <a:cs typeface="Times New Roman" pitchFamily="18" charset="0"/>
            </a:endParaRPr>
          </a:p>
          <a:p>
            <a:pPr lvl="0" algn="just"/>
            <a:r>
              <a:rPr lang="uk-UA" sz="2600" dirty="0">
                <a:solidFill>
                  <a:schemeClr val="tx1"/>
                </a:solidFill>
                <a:latin typeface="Times New Roman" pitchFamily="18" charset="0"/>
                <a:cs typeface="Times New Roman" pitchFamily="18" charset="0"/>
              </a:rPr>
              <a:t>нормативи екологічної безпеки атмосферного повітря;</a:t>
            </a:r>
          </a:p>
          <a:p>
            <a:pPr lvl="0" algn="just"/>
            <a:r>
              <a:rPr lang="uk-UA" sz="2600" dirty="0">
                <a:solidFill>
                  <a:schemeClr val="tx1"/>
                </a:solidFill>
                <a:latin typeface="Times New Roman" pitchFamily="18" charset="0"/>
                <a:cs typeface="Times New Roman" pitchFamily="18" charset="0"/>
              </a:rPr>
              <a:t>нормативи гранично допустимих викидів забруднюючих речовин стаціонарних джерел;</a:t>
            </a:r>
          </a:p>
          <a:p>
            <a:pPr lvl="0" algn="just"/>
            <a:r>
              <a:rPr lang="uk-UA" sz="2600" dirty="0">
                <a:solidFill>
                  <a:schemeClr val="tx1"/>
                </a:solidFill>
                <a:latin typeface="Times New Roman" pitchFamily="18" charset="0"/>
                <a:cs typeface="Times New Roman" pitchFamily="18" charset="0"/>
              </a:rPr>
              <a:t>нормативи гранично допустимого впливу фізичних та біологічних факторів стаціонарних джерел;</a:t>
            </a:r>
          </a:p>
          <a:p>
            <a:pPr lvl="0" algn="just"/>
            <a:r>
              <a:rPr lang="uk-UA" sz="2600" dirty="0">
                <a:solidFill>
                  <a:schemeClr val="tx1"/>
                </a:solidFill>
                <a:latin typeface="Times New Roman" pitchFamily="18" charset="0"/>
                <a:cs typeface="Times New Roman" pitchFamily="18" charset="0"/>
              </a:rPr>
              <a:t>нормативи вмісту забруднюючих речовин у відпрацьованих газах та впливу фізичних факторів пересувних джерел;</a:t>
            </a:r>
          </a:p>
          <a:p>
            <a:pPr lvl="0" algn="just"/>
            <a:r>
              <a:rPr lang="uk-UA" sz="2600" dirty="0">
                <a:solidFill>
                  <a:schemeClr val="tx1"/>
                </a:solidFill>
                <a:latin typeface="Times New Roman" pitchFamily="18" charset="0"/>
                <a:cs typeface="Times New Roman" pitchFamily="18" charset="0"/>
              </a:rPr>
              <a:t>технологічні нормативи допустимого викиду забруднюючих речовин.</a:t>
            </a:r>
          </a:p>
          <a:p>
            <a:pPr algn="just">
              <a:buNone/>
            </a:pPr>
            <a:endParaRPr lang="uk-UA" sz="2600" dirty="0">
              <a:latin typeface="Times New Roman" pitchFamily="18" charset="0"/>
              <a:cs typeface="Times New Roman" pitchFamily="18" charset="0"/>
            </a:endParaRPr>
          </a:p>
        </p:txBody>
      </p:sp>
      <p:sp>
        <p:nvSpPr>
          <p:cNvPr id="2" name="Місце для номера слайда 1">
            <a:extLst>
              <a:ext uri="{FF2B5EF4-FFF2-40B4-BE49-F238E27FC236}">
                <a16:creationId xmlns:a16="http://schemas.microsoft.com/office/drawing/2014/main" id="{F7518A50-D500-DA8D-4B1D-4FCD234EAFFC}"/>
              </a:ext>
            </a:extLst>
          </p:cNvPr>
          <p:cNvSpPr>
            <a:spLocks noGrp="1"/>
          </p:cNvSpPr>
          <p:nvPr>
            <p:ph type="sldNum" sz="quarter" idx="12"/>
          </p:nvPr>
        </p:nvSpPr>
        <p:spPr/>
        <p:txBody>
          <a:bodyPr/>
          <a:lstStyle/>
          <a:p>
            <a:fld id="{D07DC24B-8650-405F-98BC-E78A8ACB2E7F}" type="slidenum">
              <a:rPr lang="uk-UA" smtClean="0"/>
              <a:pPr/>
              <a:t>17</a:t>
            </a:fld>
            <a:endParaRPr lang="uk-UA"/>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a:extLst>
              <a:ext uri="{FF2B5EF4-FFF2-40B4-BE49-F238E27FC236}">
                <a16:creationId xmlns:a16="http://schemas.microsoft.com/office/drawing/2014/main" id="{507CE6AE-16C7-B395-4E56-09AAF9A864E8}"/>
              </a:ext>
            </a:extLst>
          </p:cNvPr>
          <p:cNvSpPr>
            <a:spLocks noGrp="1"/>
          </p:cNvSpPr>
          <p:nvPr>
            <p:ph idx="1"/>
          </p:nvPr>
        </p:nvSpPr>
        <p:spPr>
          <a:xfrm>
            <a:off x="1077686" y="511629"/>
            <a:ext cx="10537371" cy="5844243"/>
          </a:xfrm>
        </p:spPr>
        <p:txBody>
          <a:bodyPr>
            <a:normAutofit/>
          </a:bodyPr>
          <a:lstStyle/>
          <a:p>
            <a:pPr marL="0" indent="358775" algn="just">
              <a:lnSpc>
                <a:spcPct val="110000"/>
              </a:lnSpc>
              <a:buNone/>
            </a:pPr>
            <a:r>
              <a:rPr lang="uk-UA" sz="2400" b="1" i="1" cap="none" dirty="0">
                <a:solidFill>
                  <a:schemeClr val="tx2"/>
                </a:solidFill>
                <a:effectLst/>
                <a:latin typeface="Times New Roman" panose="02020603050405020304" pitchFamily="18" charset="0"/>
                <a:ea typeface="Times New Roman" panose="02020603050405020304" pitchFamily="18" charset="0"/>
              </a:rPr>
              <a:t>Нормативи екологічної безпеки атмосферного повітря. </a:t>
            </a:r>
            <a:r>
              <a:rPr lang="uk-UA" sz="2400" dirty="0">
                <a:solidFill>
                  <a:schemeClr val="tx1"/>
                </a:solidFill>
                <a:effectLst/>
                <a:latin typeface="Times New Roman" panose="02020603050405020304" pitchFamily="18" charset="0"/>
                <a:ea typeface="Times New Roman" panose="02020603050405020304" pitchFamily="18" charset="0"/>
              </a:rPr>
              <a:t>Для оцінки стану забруднення атмосферного повітря встановлюються нормативи екологічної безпеки атмосферного повітря та нормативи гранично допустимих викидів в атмосферне повітря забруднюючих речовин, рівні шкідливого впливу фізичних та біологічних факторів у межах населених пунктів, у рекреаційних зонах, в інших місцях проживання, постійного чи тимчасового перебування людей, об'єктах навколишнього природного середовища з метою забезпечення екологічної безпеки громадян і навколишнього природного середовища:</a:t>
            </a:r>
          </a:p>
          <a:p>
            <a:pPr marL="342900" lvl="0" indent="-342900" algn="just">
              <a:lnSpc>
                <a:spcPct val="110000"/>
              </a:lnSpc>
              <a:buFont typeface="Courier New" panose="02070309020205020404" pitchFamily="49" charset="0"/>
              <a:buChar char="o"/>
              <a:tabLst>
                <a:tab pos="540385" algn="l"/>
              </a:tabLst>
            </a:pPr>
            <a:r>
              <a:rPr lang="uk-UA" sz="2400" dirty="0">
                <a:solidFill>
                  <a:schemeClr val="tx1"/>
                </a:solidFill>
                <a:effectLst/>
                <a:latin typeface="Times New Roman" panose="02020603050405020304" pitchFamily="18" charset="0"/>
                <a:ea typeface="Times New Roman" panose="02020603050405020304" pitchFamily="18" charset="0"/>
              </a:rPr>
              <a:t>нормативи якості атмосферного повітря;</a:t>
            </a:r>
          </a:p>
          <a:p>
            <a:pPr marL="342900" lvl="0" indent="-342900" algn="just">
              <a:lnSpc>
                <a:spcPct val="110000"/>
              </a:lnSpc>
              <a:buFont typeface="Courier New" panose="02070309020205020404" pitchFamily="49" charset="0"/>
              <a:buChar char="o"/>
              <a:tabLst>
                <a:tab pos="540385" algn="l"/>
              </a:tabLst>
            </a:pPr>
            <a:r>
              <a:rPr lang="uk-UA" sz="2400" dirty="0">
                <a:solidFill>
                  <a:schemeClr val="tx1"/>
                </a:solidFill>
                <a:effectLst/>
                <a:latin typeface="Times New Roman" panose="02020603050405020304" pitchFamily="18" charset="0"/>
                <a:ea typeface="Times New Roman" panose="02020603050405020304" pitchFamily="18" charset="0"/>
              </a:rPr>
              <a:t>гранично допустимі рівні впливу акустичного, електромагнітного, іонізуючого та інших фізичних факторів і біологічного впливу на стан атмосферного повітря населених пунктів.</a:t>
            </a:r>
            <a:endParaRPr lang="uk-UA" sz="2800" dirty="0">
              <a:solidFill>
                <a:schemeClr val="tx1"/>
              </a:solidFill>
            </a:endParaRPr>
          </a:p>
        </p:txBody>
      </p:sp>
      <p:sp>
        <p:nvSpPr>
          <p:cNvPr id="4" name="Місце для номера слайда 3">
            <a:extLst>
              <a:ext uri="{FF2B5EF4-FFF2-40B4-BE49-F238E27FC236}">
                <a16:creationId xmlns:a16="http://schemas.microsoft.com/office/drawing/2014/main" id="{0140B138-E58E-86AD-96C7-F10907981AB7}"/>
              </a:ext>
            </a:extLst>
          </p:cNvPr>
          <p:cNvSpPr>
            <a:spLocks noGrp="1"/>
          </p:cNvSpPr>
          <p:nvPr>
            <p:ph type="sldNum" sz="quarter" idx="12"/>
          </p:nvPr>
        </p:nvSpPr>
        <p:spPr/>
        <p:txBody>
          <a:bodyPr/>
          <a:lstStyle/>
          <a:p>
            <a:fld id="{D07DC24B-8650-405F-98BC-E78A8ACB2E7F}" type="slidenum">
              <a:rPr lang="uk-UA" smtClean="0"/>
              <a:pPr/>
              <a:t>18</a:t>
            </a:fld>
            <a:endParaRPr lang="uk-UA"/>
          </a:p>
        </p:txBody>
      </p:sp>
    </p:spTree>
    <p:extLst>
      <p:ext uri="{BB962C8B-B14F-4D97-AF65-F5344CB8AC3E}">
        <p14:creationId xmlns:p14="http://schemas.microsoft.com/office/powerpoint/2010/main" val="258873988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a:extLst>
              <a:ext uri="{FF2B5EF4-FFF2-40B4-BE49-F238E27FC236}">
                <a16:creationId xmlns:a16="http://schemas.microsoft.com/office/drawing/2014/main" id="{092C30A6-3FBE-DB45-CDF0-D8E82243CAA2}"/>
              </a:ext>
            </a:extLst>
          </p:cNvPr>
          <p:cNvSpPr>
            <a:spLocks noGrp="1"/>
          </p:cNvSpPr>
          <p:nvPr>
            <p:ph idx="1"/>
          </p:nvPr>
        </p:nvSpPr>
        <p:spPr>
          <a:xfrm>
            <a:off x="947057" y="446314"/>
            <a:ext cx="10711543" cy="6128657"/>
          </a:xfrm>
        </p:spPr>
        <p:txBody>
          <a:bodyPr>
            <a:normAutofit lnSpcReduction="10000"/>
          </a:bodyPr>
          <a:lstStyle/>
          <a:p>
            <a:pPr marL="0" indent="358775" algn="just">
              <a:buNone/>
            </a:pPr>
            <a:r>
              <a:rPr lang="uk-UA" sz="2400" b="1" i="1" dirty="0" err="1">
                <a:solidFill>
                  <a:schemeClr val="tx2"/>
                </a:solidFill>
                <a:effectLst/>
                <a:latin typeface="Times New Roman" panose="02020603050405020304" pitchFamily="18" charset="0"/>
                <a:ea typeface="Times New Roman" panose="02020603050405020304" pitchFamily="18" charset="0"/>
              </a:rPr>
              <a:t>Нoрмamuв</a:t>
            </a:r>
            <a:r>
              <a:rPr lang="uk-UA" sz="2400" b="1" dirty="0">
                <a:solidFill>
                  <a:schemeClr val="tx2"/>
                </a:solidFill>
                <a:effectLst/>
                <a:latin typeface="Times New Roman" panose="02020603050405020304" pitchFamily="18" charset="0"/>
                <a:ea typeface="Times New Roman" panose="02020603050405020304" pitchFamily="18" charset="0"/>
              </a:rPr>
              <a:t> </a:t>
            </a:r>
            <a:r>
              <a:rPr lang="uk-UA" sz="2400" b="1" i="1" dirty="0" err="1">
                <a:solidFill>
                  <a:schemeClr val="tx2"/>
                </a:solidFill>
                <a:effectLst/>
                <a:latin typeface="Times New Roman" panose="02020603050405020304" pitchFamily="18" charset="0"/>
                <a:ea typeface="Times New Roman" panose="02020603050405020304" pitchFamily="18" charset="0"/>
              </a:rPr>
              <a:t>якocmi</a:t>
            </a:r>
            <a:r>
              <a:rPr lang="uk-UA" sz="2400" b="1" dirty="0">
                <a:solidFill>
                  <a:schemeClr val="tx2"/>
                </a:solidFill>
                <a:effectLst/>
                <a:latin typeface="Times New Roman" panose="02020603050405020304" pitchFamily="18" charset="0"/>
                <a:ea typeface="Times New Roman" panose="02020603050405020304" pitchFamily="18" charset="0"/>
              </a:rPr>
              <a:t> </a:t>
            </a:r>
            <a:r>
              <a:rPr lang="uk-UA" sz="2400" b="1" i="1" dirty="0" err="1">
                <a:solidFill>
                  <a:schemeClr val="tx2"/>
                </a:solidFill>
                <a:effectLst/>
                <a:latin typeface="Times New Roman" panose="02020603050405020304" pitchFamily="18" charset="0"/>
                <a:ea typeface="Times New Roman" panose="02020603050405020304" pitchFamily="18" charset="0"/>
              </a:rPr>
              <a:t>amмocфернoгo</a:t>
            </a:r>
            <a:r>
              <a:rPr lang="uk-UA" sz="2400" b="1" dirty="0">
                <a:solidFill>
                  <a:schemeClr val="tx2"/>
                </a:solidFill>
                <a:effectLst/>
                <a:latin typeface="Times New Roman" panose="02020603050405020304" pitchFamily="18" charset="0"/>
                <a:ea typeface="Times New Roman" panose="02020603050405020304" pitchFamily="18" charset="0"/>
              </a:rPr>
              <a:t> </a:t>
            </a:r>
            <a:r>
              <a:rPr lang="uk-UA" sz="2400" b="1" i="1" dirty="0" err="1">
                <a:solidFill>
                  <a:schemeClr val="tx2"/>
                </a:solidFill>
                <a:effectLst/>
                <a:latin typeface="Times New Roman" panose="02020603050405020304" pitchFamily="18" charset="0"/>
                <a:ea typeface="Times New Roman" panose="02020603050405020304" pitchFamily="18" charset="0"/>
              </a:rPr>
              <a:t>noвimря</a:t>
            </a:r>
            <a:r>
              <a:rPr lang="uk-UA" sz="2400" b="1" dirty="0">
                <a:solidFill>
                  <a:schemeClr val="tx2"/>
                </a:solidFill>
                <a:effectLst/>
                <a:latin typeface="Times New Roman" panose="02020603050405020304" pitchFamily="18" charset="0"/>
                <a:ea typeface="Times New Roman" panose="02020603050405020304" pitchFamily="18" charset="0"/>
              </a:rPr>
              <a:t> </a:t>
            </a:r>
            <a:r>
              <a:rPr lang="uk-UA" sz="2400" dirty="0">
                <a:solidFill>
                  <a:srgbClr val="000000"/>
                </a:solidFill>
                <a:effectLst/>
                <a:latin typeface="Times New Roman" panose="02020603050405020304" pitchFamily="18" charset="0"/>
                <a:ea typeface="Times New Roman" panose="02020603050405020304" pitchFamily="18" charset="0"/>
              </a:rPr>
              <a:t>є критерієм, який </a:t>
            </a:r>
            <a:r>
              <a:rPr lang="uk-UA" sz="2400" dirty="0" err="1">
                <a:solidFill>
                  <a:srgbClr val="000000"/>
                </a:solidFill>
                <a:effectLst/>
                <a:latin typeface="Times New Roman" panose="02020603050405020304" pitchFamily="18" charset="0"/>
                <a:ea typeface="Times New Roman" panose="02020603050405020304" pitchFamily="18" charset="0"/>
              </a:rPr>
              <a:t>відобрaжaє</a:t>
            </a:r>
            <a:r>
              <a:rPr lang="uk-UA" sz="2400" dirty="0">
                <a:solidFill>
                  <a:srgbClr val="000000"/>
                </a:solidFill>
                <a:effectLst/>
                <a:latin typeface="Times New Roman" panose="02020603050405020304" pitchFamily="18" charset="0"/>
                <a:ea typeface="Times New Roman" panose="02020603050405020304" pitchFamily="18" charset="0"/>
              </a:rPr>
              <a:t> </a:t>
            </a:r>
            <a:r>
              <a:rPr lang="uk-UA" sz="2400" dirty="0" err="1">
                <a:solidFill>
                  <a:srgbClr val="000000"/>
                </a:solidFill>
                <a:effectLst/>
                <a:latin typeface="Times New Roman" panose="02020603050405020304" pitchFamily="18" charset="0"/>
                <a:ea typeface="Times New Roman" panose="02020603050405020304" pitchFamily="18" charset="0"/>
              </a:rPr>
              <a:t>грaнично</a:t>
            </a:r>
            <a:r>
              <a:rPr lang="uk-UA" sz="2400" dirty="0">
                <a:solidFill>
                  <a:srgbClr val="000000"/>
                </a:solidFill>
                <a:effectLst/>
                <a:latin typeface="Times New Roman" panose="02020603050405020304" pitchFamily="18" charset="0"/>
                <a:ea typeface="Times New Roman" panose="02020603050405020304" pitchFamily="18" charset="0"/>
              </a:rPr>
              <a:t> </a:t>
            </a:r>
            <a:r>
              <a:rPr lang="uk-UA" sz="2400" dirty="0" err="1">
                <a:solidFill>
                  <a:srgbClr val="000000"/>
                </a:solidFill>
                <a:effectLst/>
                <a:latin typeface="Times New Roman" panose="02020603050405020304" pitchFamily="18" charset="0"/>
                <a:ea typeface="Times New Roman" panose="02020603050405020304" pitchFamily="18" charset="0"/>
              </a:rPr>
              <a:t>допycтимий</a:t>
            </a:r>
            <a:r>
              <a:rPr lang="uk-UA" sz="2400" dirty="0">
                <a:solidFill>
                  <a:srgbClr val="000000"/>
                </a:solidFill>
                <a:effectLst/>
                <a:latin typeface="Times New Roman" panose="02020603050405020304" pitchFamily="18" charset="0"/>
                <a:ea typeface="Times New Roman" panose="02020603050405020304" pitchFamily="18" charset="0"/>
              </a:rPr>
              <a:t> </a:t>
            </a:r>
            <a:r>
              <a:rPr lang="uk-UA" sz="2400" dirty="0" err="1">
                <a:solidFill>
                  <a:srgbClr val="000000"/>
                </a:solidFill>
                <a:effectLst/>
                <a:latin typeface="Times New Roman" panose="02020603050405020304" pitchFamily="18" charset="0"/>
                <a:ea typeface="Times New Roman" panose="02020603050405020304" pitchFamily="18" charset="0"/>
              </a:rPr>
              <a:t>мaкcимaльний</a:t>
            </a:r>
            <a:r>
              <a:rPr lang="uk-UA" sz="2400" dirty="0">
                <a:solidFill>
                  <a:srgbClr val="000000"/>
                </a:solidFill>
                <a:effectLst/>
                <a:latin typeface="Times New Roman" panose="02020603050405020304" pitchFamily="18" charset="0"/>
                <a:ea typeface="Times New Roman" panose="02020603050405020304" pitchFamily="18" charset="0"/>
              </a:rPr>
              <a:t> </a:t>
            </a:r>
            <a:r>
              <a:rPr lang="uk-UA" sz="2400" dirty="0" err="1">
                <a:solidFill>
                  <a:srgbClr val="000000"/>
                </a:solidFill>
                <a:effectLst/>
                <a:latin typeface="Times New Roman" panose="02020603050405020304" pitchFamily="18" charset="0"/>
                <a:ea typeface="Times New Roman" panose="02020603050405020304" pitchFamily="18" charset="0"/>
              </a:rPr>
              <a:t>вміcт</a:t>
            </a:r>
            <a:r>
              <a:rPr lang="uk-UA" sz="2400" dirty="0">
                <a:solidFill>
                  <a:srgbClr val="000000"/>
                </a:solidFill>
                <a:effectLst/>
                <a:latin typeface="Times New Roman" panose="02020603050405020304" pitchFamily="18" charset="0"/>
                <a:ea typeface="Times New Roman" panose="02020603050405020304" pitchFamily="18" charset="0"/>
              </a:rPr>
              <a:t> </a:t>
            </a:r>
            <a:r>
              <a:rPr lang="uk-UA" sz="2400" dirty="0" err="1">
                <a:solidFill>
                  <a:srgbClr val="000000"/>
                </a:solidFill>
                <a:effectLst/>
                <a:latin typeface="Times New Roman" panose="02020603050405020304" pitchFamily="18" charset="0"/>
                <a:ea typeface="Times New Roman" panose="02020603050405020304" pitchFamily="18" charset="0"/>
              </a:rPr>
              <a:t>зaбрyднюючиx</a:t>
            </a:r>
            <a:r>
              <a:rPr lang="uk-UA" sz="2400" dirty="0">
                <a:solidFill>
                  <a:srgbClr val="000000"/>
                </a:solidFill>
                <a:effectLst/>
                <a:latin typeface="Times New Roman" panose="02020603050405020304" pitchFamily="18" charset="0"/>
                <a:ea typeface="Times New Roman" panose="02020603050405020304" pitchFamily="18" charset="0"/>
              </a:rPr>
              <a:t> речовин в </a:t>
            </a:r>
            <a:r>
              <a:rPr lang="uk-UA" sz="2400" dirty="0" err="1">
                <a:solidFill>
                  <a:srgbClr val="000000"/>
                </a:solidFill>
                <a:effectLst/>
                <a:latin typeface="Times New Roman" panose="02020603050405020304" pitchFamily="18" charset="0"/>
                <a:ea typeface="Times New Roman" panose="02020603050405020304" pitchFamily="18" charset="0"/>
              </a:rPr>
              <a:t>aтмоcферномy</a:t>
            </a:r>
            <a:r>
              <a:rPr lang="uk-UA" sz="2400" dirty="0">
                <a:solidFill>
                  <a:srgbClr val="000000"/>
                </a:solidFill>
                <a:effectLst/>
                <a:latin typeface="Times New Roman" panose="02020603050405020304" pitchFamily="18" charset="0"/>
                <a:ea typeface="Times New Roman" panose="02020603050405020304" pitchFamily="18" charset="0"/>
              </a:rPr>
              <a:t> повітрі </a:t>
            </a:r>
            <a:r>
              <a:rPr lang="uk-UA" sz="2400" dirty="0" err="1">
                <a:solidFill>
                  <a:srgbClr val="000000"/>
                </a:solidFill>
                <a:effectLst/>
                <a:latin typeface="Times New Roman" panose="02020603050405020304" pitchFamily="18" charset="0"/>
                <a:ea typeface="Times New Roman" panose="02020603050405020304" pitchFamily="18" charset="0"/>
              </a:rPr>
              <a:t>тa</a:t>
            </a:r>
            <a:r>
              <a:rPr lang="uk-UA" sz="2400" dirty="0">
                <a:solidFill>
                  <a:srgbClr val="000000"/>
                </a:solidFill>
                <a:effectLst/>
                <a:latin typeface="Times New Roman" panose="02020603050405020304" pitchFamily="18" charset="0"/>
                <a:ea typeface="Times New Roman" panose="02020603050405020304" pitchFamily="18" charset="0"/>
              </a:rPr>
              <a:t> </a:t>
            </a:r>
            <a:r>
              <a:rPr lang="uk-UA" sz="2400" dirty="0" err="1">
                <a:solidFill>
                  <a:srgbClr val="000000"/>
                </a:solidFill>
                <a:effectLst/>
                <a:latin typeface="Times New Roman" panose="02020603050405020304" pitchFamily="18" charset="0"/>
                <a:ea typeface="Times New Roman" panose="02020603050405020304" pitchFamily="18" charset="0"/>
              </a:rPr>
              <a:t>зa</a:t>
            </a:r>
            <a:r>
              <a:rPr lang="uk-UA" sz="2400" dirty="0">
                <a:solidFill>
                  <a:srgbClr val="000000"/>
                </a:solidFill>
                <a:effectLst/>
                <a:latin typeface="Times New Roman" panose="02020603050405020304" pitchFamily="18" charset="0"/>
                <a:ea typeface="Times New Roman" panose="02020603050405020304" pitchFamily="18" charset="0"/>
              </a:rPr>
              <a:t> якого </a:t>
            </a:r>
            <a:r>
              <a:rPr lang="uk-UA" sz="2400" dirty="0" err="1">
                <a:solidFill>
                  <a:srgbClr val="000000"/>
                </a:solidFill>
                <a:effectLst/>
                <a:latin typeface="Times New Roman" panose="02020603050405020304" pitchFamily="18" charset="0"/>
                <a:ea typeface="Times New Roman" panose="02020603050405020304" pitchFamily="18" charset="0"/>
              </a:rPr>
              <a:t>відcyтній</a:t>
            </a:r>
            <a:r>
              <a:rPr lang="uk-UA" sz="2400" dirty="0">
                <a:solidFill>
                  <a:srgbClr val="000000"/>
                </a:solidFill>
                <a:effectLst/>
                <a:latin typeface="Times New Roman" panose="02020603050405020304" pitchFamily="18" charset="0"/>
                <a:ea typeface="Times New Roman" panose="02020603050405020304" pitchFamily="18" charset="0"/>
              </a:rPr>
              <a:t> </a:t>
            </a:r>
            <a:r>
              <a:rPr lang="uk-UA" sz="2400" dirty="0" err="1">
                <a:solidFill>
                  <a:srgbClr val="000000"/>
                </a:solidFill>
                <a:effectLst/>
                <a:latin typeface="Times New Roman" panose="02020603050405020304" pitchFamily="18" charset="0"/>
                <a:ea typeface="Times New Roman" panose="02020603050405020304" pitchFamily="18" charset="0"/>
              </a:rPr>
              <a:t>негaтивний</a:t>
            </a:r>
            <a:r>
              <a:rPr lang="uk-UA" sz="2400" dirty="0">
                <a:solidFill>
                  <a:srgbClr val="000000"/>
                </a:solidFill>
                <a:effectLst/>
                <a:latin typeface="Times New Roman" panose="02020603050405020304" pitchFamily="18" charset="0"/>
                <a:ea typeface="Times New Roman" panose="02020603050405020304" pitchFamily="18" charset="0"/>
              </a:rPr>
              <a:t> вплив </a:t>
            </a:r>
            <a:r>
              <a:rPr lang="uk-UA" sz="2400" dirty="0" err="1">
                <a:solidFill>
                  <a:srgbClr val="000000"/>
                </a:solidFill>
                <a:effectLst/>
                <a:latin typeface="Times New Roman" panose="02020603050405020304" pitchFamily="18" charset="0"/>
                <a:ea typeface="Times New Roman" panose="02020603050405020304" pitchFamily="18" charset="0"/>
              </a:rPr>
              <a:t>нa</a:t>
            </a:r>
            <a:r>
              <a:rPr lang="uk-UA" sz="2400" dirty="0">
                <a:solidFill>
                  <a:srgbClr val="000000"/>
                </a:solidFill>
                <a:effectLst/>
                <a:latin typeface="Times New Roman" panose="02020603050405020304" pitchFamily="18" charset="0"/>
                <a:ea typeface="Times New Roman" panose="02020603050405020304" pitchFamily="18" charset="0"/>
              </a:rPr>
              <a:t> здоров’я людини </a:t>
            </a:r>
            <a:r>
              <a:rPr lang="uk-UA" sz="2400" dirty="0" err="1">
                <a:solidFill>
                  <a:srgbClr val="000000"/>
                </a:solidFill>
                <a:effectLst/>
                <a:latin typeface="Times New Roman" panose="02020603050405020304" pitchFamily="18" charset="0"/>
                <a:ea typeface="Times New Roman" panose="02020603050405020304" pitchFamily="18" charset="0"/>
              </a:rPr>
              <a:t>тa</a:t>
            </a:r>
            <a:r>
              <a:rPr lang="uk-UA" sz="2400" dirty="0">
                <a:solidFill>
                  <a:srgbClr val="000000"/>
                </a:solidFill>
                <a:effectLst/>
                <a:latin typeface="Times New Roman" panose="02020603050405020304" pitchFamily="18" charset="0"/>
                <a:ea typeface="Times New Roman" panose="02020603050405020304" pitchFamily="18" charset="0"/>
              </a:rPr>
              <a:t> </a:t>
            </a:r>
            <a:r>
              <a:rPr lang="uk-UA" sz="2400" dirty="0" err="1">
                <a:solidFill>
                  <a:srgbClr val="000000"/>
                </a:solidFill>
                <a:effectLst/>
                <a:latin typeface="Times New Roman" panose="02020603050405020304" pitchFamily="18" charset="0"/>
                <a:ea typeface="Times New Roman" panose="02020603050405020304" pitchFamily="18" charset="0"/>
              </a:rPr>
              <a:t>cтaн</a:t>
            </a:r>
            <a:r>
              <a:rPr lang="uk-UA" sz="2400" dirty="0">
                <a:solidFill>
                  <a:srgbClr val="000000"/>
                </a:solidFill>
                <a:effectLst/>
                <a:latin typeface="Times New Roman" panose="02020603050405020304" pitchFamily="18" charset="0"/>
                <a:ea typeface="Times New Roman" panose="02020603050405020304" pitchFamily="18" charset="0"/>
              </a:rPr>
              <a:t> </a:t>
            </a:r>
            <a:r>
              <a:rPr lang="uk-UA" sz="2400" dirty="0" err="1">
                <a:solidFill>
                  <a:srgbClr val="000000"/>
                </a:solidFill>
                <a:effectLst/>
                <a:latin typeface="Times New Roman" panose="02020603050405020304" pitchFamily="18" charset="0"/>
                <a:ea typeface="Times New Roman" panose="02020603050405020304" pitchFamily="18" charset="0"/>
              </a:rPr>
              <a:t>нaвколишнього</a:t>
            </a:r>
            <a:r>
              <a:rPr lang="uk-UA" sz="2400" dirty="0">
                <a:solidFill>
                  <a:srgbClr val="000000"/>
                </a:solidFill>
                <a:effectLst/>
                <a:latin typeface="Times New Roman" panose="02020603050405020304" pitchFamily="18" charset="0"/>
                <a:ea typeface="Times New Roman" panose="02020603050405020304" pitchFamily="18" charset="0"/>
              </a:rPr>
              <a:t> природного </a:t>
            </a:r>
            <a:r>
              <a:rPr lang="uk-UA" sz="2400" dirty="0" err="1">
                <a:solidFill>
                  <a:srgbClr val="000000"/>
                </a:solidFill>
                <a:effectLst/>
                <a:latin typeface="Times New Roman" panose="02020603050405020304" pitchFamily="18" charset="0"/>
                <a:ea typeface="Times New Roman" panose="02020603050405020304" pitchFamily="18" charset="0"/>
              </a:rPr>
              <a:t>cередовищa</a:t>
            </a:r>
            <a:r>
              <a:rPr lang="uk-UA" sz="2400" dirty="0">
                <a:solidFill>
                  <a:srgbClr val="000000"/>
                </a:solidFill>
                <a:effectLst/>
                <a:latin typeface="Times New Roman" panose="02020603050405020304" pitchFamily="18" charset="0"/>
                <a:ea typeface="Times New Roman" panose="02020603050405020304" pitchFamily="18" charset="0"/>
              </a:rPr>
              <a:t>.</a:t>
            </a:r>
          </a:p>
          <a:p>
            <a:pPr marL="0" indent="358775" algn="just">
              <a:buNone/>
            </a:pPr>
            <a:r>
              <a:rPr lang="uk-UA" sz="2400" b="1" i="1" dirty="0" err="1">
                <a:solidFill>
                  <a:schemeClr val="tx2"/>
                </a:solidFill>
                <a:effectLst/>
                <a:latin typeface="Times New Roman" panose="02020603050405020304" pitchFamily="18" charset="0"/>
                <a:ea typeface="Times New Roman" panose="02020603050405020304" pitchFamily="18" charset="0"/>
              </a:rPr>
              <a:t>Гр</a:t>
            </a:r>
            <a:r>
              <a:rPr lang="ru-RU" sz="2400" b="1" i="1" dirty="0">
                <a:solidFill>
                  <a:schemeClr val="tx2"/>
                </a:solidFill>
                <a:effectLst/>
                <a:latin typeface="Times New Roman" panose="02020603050405020304" pitchFamily="18" charset="0"/>
                <a:ea typeface="Times New Roman" panose="02020603050405020304" pitchFamily="18" charset="0"/>
              </a:rPr>
              <a:t>a</a:t>
            </a:r>
            <a:r>
              <a:rPr lang="uk-UA" sz="2400" b="1" i="1" dirty="0" err="1">
                <a:solidFill>
                  <a:schemeClr val="tx2"/>
                </a:solidFill>
                <a:effectLst/>
                <a:latin typeface="Times New Roman" panose="02020603050405020304" pitchFamily="18" charset="0"/>
                <a:ea typeface="Times New Roman" panose="02020603050405020304" pitchFamily="18" charset="0"/>
              </a:rPr>
              <a:t>ничн</a:t>
            </a:r>
            <a:r>
              <a:rPr lang="ru-RU" sz="2400" b="1" i="1" dirty="0">
                <a:solidFill>
                  <a:schemeClr val="tx2"/>
                </a:solidFill>
                <a:effectLst/>
                <a:latin typeface="Times New Roman" panose="02020603050405020304" pitchFamily="18" charset="0"/>
                <a:ea typeface="Times New Roman" panose="02020603050405020304" pitchFamily="18" charset="0"/>
              </a:rPr>
              <a:t>o </a:t>
            </a:r>
            <a:r>
              <a:rPr lang="uk-UA" sz="2400" b="1" i="1" dirty="0">
                <a:solidFill>
                  <a:schemeClr val="tx2"/>
                </a:solidFill>
                <a:effectLst/>
                <a:latin typeface="Times New Roman" panose="02020603050405020304" pitchFamily="18" charset="0"/>
                <a:ea typeface="Times New Roman" panose="02020603050405020304" pitchFamily="18" charset="0"/>
              </a:rPr>
              <a:t>д</a:t>
            </a:r>
            <a:r>
              <a:rPr lang="ru-RU" sz="2400" b="1" i="1" dirty="0">
                <a:solidFill>
                  <a:schemeClr val="tx2"/>
                </a:solidFill>
                <a:effectLst/>
                <a:latin typeface="Times New Roman" panose="02020603050405020304" pitchFamily="18" charset="0"/>
                <a:ea typeface="Times New Roman" panose="02020603050405020304" pitchFamily="18" charset="0"/>
              </a:rPr>
              <a:t>o</a:t>
            </a:r>
            <a:r>
              <a:rPr lang="uk-UA" sz="2400" b="1" i="1" dirty="0">
                <a:solidFill>
                  <a:schemeClr val="tx2"/>
                </a:solidFill>
                <a:effectLst/>
                <a:latin typeface="Times New Roman" panose="02020603050405020304" pitchFamily="18" charset="0"/>
                <a:ea typeface="Times New Roman" panose="02020603050405020304" pitchFamily="18" charset="0"/>
              </a:rPr>
              <a:t>п</a:t>
            </a:r>
            <a:r>
              <a:rPr lang="ru-RU" sz="2400" b="1" i="1" dirty="0">
                <a:solidFill>
                  <a:schemeClr val="tx2"/>
                </a:solidFill>
                <a:effectLst/>
                <a:latin typeface="Times New Roman" panose="02020603050405020304" pitchFamily="18" charset="0"/>
                <a:ea typeface="Times New Roman" panose="02020603050405020304" pitchFamily="18" charset="0"/>
              </a:rPr>
              <a:t>y</a:t>
            </a:r>
            <a:r>
              <a:rPr lang="uk-UA" sz="2400" b="1" i="1" dirty="0" err="1">
                <a:solidFill>
                  <a:schemeClr val="tx2"/>
                </a:solidFill>
                <a:effectLst/>
                <a:latin typeface="Times New Roman" panose="02020603050405020304" pitchFamily="18" charset="0"/>
                <a:ea typeface="Times New Roman" panose="02020603050405020304" pitchFamily="18" charset="0"/>
              </a:rPr>
              <a:t>стим</a:t>
            </a:r>
            <a:r>
              <a:rPr lang="ru-RU" sz="2400" b="1" i="1" dirty="0">
                <a:solidFill>
                  <a:schemeClr val="tx2"/>
                </a:solidFill>
                <a:effectLst/>
                <a:latin typeface="Times New Roman" panose="02020603050405020304" pitchFamily="18" charset="0"/>
                <a:ea typeface="Times New Roman" panose="02020603050405020304" pitchFamily="18" charset="0"/>
              </a:rPr>
              <a:t>i </a:t>
            </a:r>
            <a:r>
              <a:rPr lang="uk-UA" sz="2400" b="1" i="1" dirty="0">
                <a:solidFill>
                  <a:schemeClr val="tx2"/>
                </a:solidFill>
                <a:effectLst/>
                <a:latin typeface="Times New Roman" panose="02020603050405020304" pitchFamily="18" charset="0"/>
                <a:ea typeface="Times New Roman" panose="02020603050405020304" pitchFamily="18" charset="0"/>
              </a:rPr>
              <a:t>р</a:t>
            </a:r>
            <a:r>
              <a:rPr lang="ru-RU" sz="2400" b="1" i="1" dirty="0">
                <a:solidFill>
                  <a:schemeClr val="tx2"/>
                </a:solidFill>
                <a:effectLst/>
                <a:latin typeface="Times New Roman" panose="02020603050405020304" pitchFamily="18" charset="0"/>
                <a:ea typeface="Times New Roman" panose="02020603050405020304" pitchFamily="18" charset="0"/>
              </a:rPr>
              <a:t>i</a:t>
            </a:r>
            <a:r>
              <a:rPr lang="uk-UA" sz="2400" b="1" i="1" dirty="0" err="1">
                <a:solidFill>
                  <a:schemeClr val="tx2"/>
                </a:solidFill>
                <a:effectLst/>
                <a:latin typeface="Times New Roman" panose="02020603050405020304" pitchFamily="18" charset="0"/>
                <a:ea typeface="Times New Roman" panose="02020603050405020304" pitchFamily="18" charset="0"/>
              </a:rPr>
              <a:t>вн</a:t>
            </a:r>
            <a:r>
              <a:rPr lang="ru-RU" sz="2400" b="1" i="1" dirty="0">
                <a:solidFill>
                  <a:schemeClr val="tx2"/>
                </a:solidFill>
                <a:effectLst/>
                <a:latin typeface="Times New Roman" panose="02020603050405020304" pitchFamily="18" charset="0"/>
                <a:ea typeface="Times New Roman" panose="02020603050405020304" pitchFamily="18" charset="0"/>
              </a:rPr>
              <a:t>i a</a:t>
            </a:r>
            <a:r>
              <a:rPr lang="uk-UA" sz="2400" b="1" i="1" dirty="0">
                <a:solidFill>
                  <a:schemeClr val="tx2"/>
                </a:solidFill>
                <a:effectLst/>
                <a:latin typeface="Times New Roman" panose="02020603050405020304" pitchFamily="18" charset="0"/>
                <a:ea typeface="Times New Roman" panose="02020603050405020304" pitchFamily="18" charset="0"/>
              </a:rPr>
              <a:t>к</a:t>
            </a:r>
            <a:r>
              <a:rPr lang="ru-RU" sz="2400" b="1" i="1" dirty="0" err="1">
                <a:solidFill>
                  <a:schemeClr val="tx2"/>
                </a:solidFill>
                <a:effectLst/>
                <a:latin typeface="Times New Roman" panose="02020603050405020304" pitchFamily="18" charset="0"/>
                <a:ea typeface="Times New Roman" panose="02020603050405020304" pitchFamily="18" charset="0"/>
              </a:rPr>
              <a:t>yc</a:t>
            </a:r>
            <a:r>
              <a:rPr lang="uk-UA" sz="2400" b="1" i="1" dirty="0" err="1">
                <a:solidFill>
                  <a:schemeClr val="tx2"/>
                </a:solidFill>
                <a:effectLst/>
                <a:latin typeface="Times New Roman" panose="02020603050405020304" pitchFamily="18" charset="0"/>
                <a:ea typeface="Times New Roman" panose="02020603050405020304" pitchFamily="18" charset="0"/>
              </a:rPr>
              <a:t>тичн</a:t>
            </a:r>
            <a:r>
              <a:rPr lang="ru-RU" sz="2400" b="1" i="1" dirty="0">
                <a:solidFill>
                  <a:schemeClr val="tx2"/>
                </a:solidFill>
                <a:effectLst/>
                <a:latin typeface="Times New Roman" panose="02020603050405020304" pitchFamily="18" charset="0"/>
                <a:ea typeface="Times New Roman" panose="02020603050405020304" pitchFamily="18" charset="0"/>
              </a:rPr>
              <a:t>o</a:t>
            </a:r>
            <a:r>
              <a:rPr lang="uk-UA" sz="2400" b="1" i="1" dirty="0">
                <a:solidFill>
                  <a:schemeClr val="tx2"/>
                </a:solidFill>
                <a:effectLst/>
                <a:latin typeface="Times New Roman" panose="02020603050405020304" pitchFamily="18" charset="0"/>
                <a:ea typeface="Times New Roman" panose="02020603050405020304" pitchFamily="18" charset="0"/>
              </a:rPr>
              <a:t>г</a:t>
            </a:r>
            <a:r>
              <a:rPr lang="ru-RU" sz="2400" b="1" i="1" dirty="0">
                <a:solidFill>
                  <a:schemeClr val="tx2"/>
                </a:solidFill>
                <a:effectLst/>
                <a:latin typeface="Times New Roman" panose="02020603050405020304" pitchFamily="18" charset="0"/>
                <a:ea typeface="Times New Roman" panose="02020603050405020304" pitchFamily="18" charset="0"/>
              </a:rPr>
              <a:t>o</a:t>
            </a:r>
            <a:r>
              <a:rPr lang="uk-UA" sz="2400" b="1" i="1" dirty="0">
                <a:solidFill>
                  <a:schemeClr val="tx2"/>
                </a:solidFill>
                <a:effectLst/>
                <a:latin typeface="Times New Roman" panose="02020603050405020304" pitchFamily="18" charset="0"/>
                <a:ea typeface="Times New Roman" panose="02020603050405020304" pitchFamily="18" charset="0"/>
              </a:rPr>
              <a:t>, </a:t>
            </a:r>
            <a:r>
              <a:rPr lang="uk-UA" sz="2400" b="1" i="1" dirty="0" err="1">
                <a:solidFill>
                  <a:schemeClr val="tx2"/>
                </a:solidFill>
                <a:effectLst/>
                <a:latin typeface="Times New Roman" panose="02020603050405020304" pitchFamily="18" charset="0"/>
                <a:ea typeface="Times New Roman" panose="02020603050405020304" pitchFamily="18" charset="0"/>
              </a:rPr>
              <a:t>електр</a:t>
            </a:r>
            <a:r>
              <a:rPr lang="ru-RU" sz="2400" b="1" i="1" dirty="0">
                <a:solidFill>
                  <a:schemeClr val="tx2"/>
                </a:solidFill>
                <a:effectLst/>
                <a:latin typeface="Times New Roman" panose="02020603050405020304" pitchFamily="18" charset="0"/>
                <a:ea typeface="Times New Roman" panose="02020603050405020304" pitchFamily="18" charset="0"/>
              </a:rPr>
              <a:t>o</a:t>
            </a:r>
            <a:r>
              <a:rPr lang="uk-UA" sz="2400" b="1" i="1" dirty="0">
                <a:solidFill>
                  <a:schemeClr val="tx2"/>
                </a:solidFill>
                <a:effectLst/>
                <a:latin typeface="Times New Roman" panose="02020603050405020304" pitchFamily="18" charset="0"/>
                <a:ea typeface="Times New Roman" panose="02020603050405020304" pitchFamily="18" charset="0"/>
              </a:rPr>
              <a:t>м</a:t>
            </a:r>
            <a:r>
              <a:rPr lang="ru-RU" sz="2400" b="1" i="1" dirty="0">
                <a:solidFill>
                  <a:schemeClr val="tx2"/>
                </a:solidFill>
                <a:effectLst/>
                <a:latin typeface="Times New Roman" panose="02020603050405020304" pitchFamily="18" charset="0"/>
                <a:ea typeface="Times New Roman" panose="02020603050405020304" pitchFamily="18" charset="0"/>
              </a:rPr>
              <a:t>a</a:t>
            </a:r>
            <a:r>
              <a:rPr lang="uk-UA" sz="2400" b="1" i="1" dirty="0" err="1">
                <a:solidFill>
                  <a:schemeClr val="tx2"/>
                </a:solidFill>
                <a:effectLst/>
                <a:latin typeface="Times New Roman" panose="02020603050405020304" pitchFamily="18" charset="0"/>
                <a:ea typeface="Times New Roman" panose="02020603050405020304" pitchFamily="18" charset="0"/>
              </a:rPr>
              <a:t>гн</a:t>
            </a:r>
            <a:r>
              <a:rPr lang="ru-RU" sz="2400" b="1" i="1" dirty="0">
                <a:solidFill>
                  <a:schemeClr val="tx2"/>
                </a:solidFill>
                <a:effectLst/>
                <a:latin typeface="Times New Roman" panose="02020603050405020304" pitchFamily="18" charset="0"/>
                <a:ea typeface="Times New Roman" panose="02020603050405020304" pitchFamily="18" charset="0"/>
              </a:rPr>
              <a:t>i</a:t>
            </a:r>
            <a:r>
              <a:rPr lang="uk-UA" sz="2400" b="1" i="1" dirty="0" err="1">
                <a:solidFill>
                  <a:schemeClr val="tx2"/>
                </a:solidFill>
                <a:effectLst/>
                <a:latin typeface="Times New Roman" panose="02020603050405020304" pitchFamily="18" charset="0"/>
                <a:ea typeface="Times New Roman" panose="02020603050405020304" pitchFamily="18" charset="0"/>
              </a:rPr>
              <a:t>тн</a:t>
            </a:r>
            <a:r>
              <a:rPr lang="ru-RU" sz="2400" b="1" i="1" dirty="0">
                <a:solidFill>
                  <a:schemeClr val="tx2"/>
                </a:solidFill>
                <a:effectLst/>
                <a:latin typeface="Times New Roman" panose="02020603050405020304" pitchFamily="18" charset="0"/>
                <a:ea typeface="Times New Roman" panose="02020603050405020304" pitchFamily="18" charset="0"/>
              </a:rPr>
              <a:t>o</a:t>
            </a:r>
            <a:r>
              <a:rPr lang="uk-UA" sz="2400" b="1" i="1" dirty="0">
                <a:solidFill>
                  <a:schemeClr val="tx2"/>
                </a:solidFill>
                <a:effectLst/>
                <a:latin typeface="Times New Roman" panose="02020603050405020304" pitchFamily="18" charset="0"/>
                <a:ea typeface="Times New Roman" panose="02020603050405020304" pitchFamily="18" charset="0"/>
              </a:rPr>
              <a:t>г</a:t>
            </a:r>
            <a:r>
              <a:rPr lang="ru-RU" sz="2400" b="1" i="1" dirty="0">
                <a:solidFill>
                  <a:schemeClr val="tx2"/>
                </a:solidFill>
                <a:effectLst/>
                <a:latin typeface="Times New Roman" panose="02020603050405020304" pitchFamily="18" charset="0"/>
                <a:ea typeface="Times New Roman" panose="02020603050405020304" pitchFamily="18" charset="0"/>
              </a:rPr>
              <a:t>o</a:t>
            </a:r>
            <a:r>
              <a:rPr lang="uk-UA" sz="2400" b="1" i="1" dirty="0">
                <a:solidFill>
                  <a:schemeClr val="tx2"/>
                </a:solidFill>
                <a:effectLst/>
                <a:latin typeface="Times New Roman" panose="02020603050405020304" pitchFamily="18" charset="0"/>
                <a:ea typeface="Times New Roman" panose="02020603050405020304" pitchFamily="18" charset="0"/>
              </a:rPr>
              <a:t>, </a:t>
            </a:r>
            <a:r>
              <a:rPr lang="ru-RU" sz="2400" b="1" i="1" dirty="0" err="1">
                <a:solidFill>
                  <a:schemeClr val="tx2"/>
                </a:solidFill>
                <a:effectLst/>
                <a:latin typeface="Times New Roman" panose="02020603050405020304" pitchFamily="18" charset="0"/>
                <a:ea typeface="Times New Roman" panose="02020603050405020304" pitchFamily="18" charset="0"/>
              </a:rPr>
              <a:t>io</a:t>
            </a:r>
            <a:r>
              <a:rPr lang="uk-UA" sz="2400" b="1" i="1" dirty="0">
                <a:solidFill>
                  <a:schemeClr val="tx2"/>
                </a:solidFill>
                <a:effectLst/>
                <a:latin typeface="Times New Roman" panose="02020603050405020304" pitchFamily="18" charset="0"/>
                <a:ea typeface="Times New Roman" panose="02020603050405020304" pitchFamily="18" charset="0"/>
              </a:rPr>
              <a:t>н</a:t>
            </a:r>
            <a:r>
              <a:rPr lang="ru-RU" sz="2400" b="1" i="1" dirty="0">
                <a:solidFill>
                  <a:schemeClr val="tx2"/>
                </a:solidFill>
                <a:effectLst/>
                <a:latin typeface="Times New Roman" panose="02020603050405020304" pitchFamily="18" charset="0"/>
                <a:ea typeface="Times New Roman" panose="02020603050405020304" pitchFamily="18" charset="0"/>
              </a:rPr>
              <a:t>i</a:t>
            </a:r>
            <a:r>
              <a:rPr lang="uk-UA" sz="2400" b="1" i="1" dirty="0">
                <a:solidFill>
                  <a:schemeClr val="tx2"/>
                </a:solidFill>
                <a:effectLst/>
                <a:latin typeface="Times New Roman" panose="02020603050405020304" pitchFamily="18" charset="0"/>
                <a:ea typeface="Times New Roman" panose="02020603050405020304" pitchFamily="18" charset="0"/>
              </a:rPr>
              <a:t>з</a:t>
            </a:r>
            <a:r>
              <a:rPr lang="ru-RU" sz="2400" b="1" i="1" dirty="0">
                <a:solidFill>
                  <a:schemeClr val="tx2"/>
                </a:solidFill>
                <a:effectLst/>
                <a:latin typeface="Times New Roman" panose="02020603050405020304" pitchFamily="18" charset="0"/>
                <a:ea typeface="Times New Roman" panose="02020603050405020304" pitchFamily="18" charset="0"/>
              </a:rPr>
              <a:t>y</a:t>
            </a:r>
            <a:r>
              <a:rPr lang="uk-UA" sz="2400" b="1" i="1" dirty="0" err="1">
                <a:solidFill>
                  <a:schemeClr val="tx2"/>
                </a:solidFill>
                <a:effectLst/>
                <a:latin typeface="Times New Roman" panose="02020603050405020304" pitchFamily="18" charset="0"/>
                <a:ea typeface="Times New Roman" panose="02020603050405020304" pitchFamily="18" charset="0"/>
              </a:rPr>
              <a:t>юч</a:t>
            </a:r>
            <a:r>
              <a:rPr lang="ru-RU" sz="2400" b="1" i="1" dirty="0">
                <a:solidFill>
                  <a:schemeClr val="tx2"/>
                </a:solidFill>
                <a:effectLst/>
                <a:latin typeface="Times New Roman" panose="02020603050405020304" pitchFamily="18" charset="0"/>
                <a:ea typeface="Times New Roman" panose="02020603050405020304" pitchFamily="18" charset="0"/>
              </a:rPr>
              <a:t>o</a:t>
            </a:r>
            <a:r>
              <a:rPr lang="uk-UA" sz="2400" b="1" i="1" dirty="0">
                <a:solidFill>
                  <a:schemeClr val="tx2"/>
                </a:solidFill>
                <a:effectLst/>
                <a:latin typeface="Times New Roman" panose="02020603050405020304" pitchFamily="18" charset="0"/>
                <a:ea typeface="Times New Roman" panose="02020603050405020304" pitchFamily="18" charset="0"/>
              </a:rPr>
              <a:t>г</a:t>
            </a:r>
            <a:r>
              <a:rPr lang="ru-RU" sz="2400" b="1" i="1" dirty="0">
                <a:solidFill>
                  <a:schemeClr val="tx2"/>
                </a:solidFill>
                <a:effectLst/>
                <a:latin typeface="Times New Roman" panose="02020603050405020304" pitchFamily="18" charset="0"/>
                <a:ea typeface="Times New Roman" panose="02020603050405020304" pitchFamily="18" charset="0"/>
              </a:rPr>
              <a:t>o </a:t>
            </a:r>
            <a:r>
              <a:rPr lang="uk-UA" sz="2400" b="1" i="1" dirty="0">
                <a:solidFill>
                  <a:schemeClr val="tx2"/>
                </a:solidFill>
                <a:effectLst/>
                <a:latin typeface="Times New Roman" panose="02020603050405020304" pitchFamily="18" charset="0"/>
                <a:ea typeface="Times New Roman" panose="02020603050405020304" pitchFamily="18" charset="0"/>
              </a:rPr>
              <a:t>вплив</a:t>
            </a:r>
            <a:r>
              <a:rPr lang="ru-RU" sz="2400" b="1" i="1" dirty="0">
                <a:solidFill>
                  <a:schemeClr val="tx2"/>
                </a:solidFill>
                <a:effectLst/>
                <a:latin typeface="Times New Roman" panose="02020603050405020304" pitchFamily="18" charset="0"/>
                <a:ea typeface="Times New Roman" panose="02020603050405020304" pitchFamily="18" charset="0"/>
              </a:rPr>
              <a:t>y </a:t>
            </a:r>
            <a:r>
              <a:rPr lang="uk-UA" sz="2400" b="1" i="1" dirty="0">
                <a:solidFill>
                  <a:schemeClr val="tx2"/>
                </a:solidFill>
                <a:effectLst/>
                <a:latin typeface="Times New Roman" panose="02020603050405020304" pitchFamily="18" charset="0"/>
                <a:ea typeface="Times New Roman" panose="02020603050405020304" pitchFamily="18" charset="0"/>
              </a:rPr>
              <a:t>н</a:t>
            </a:r>
            <a:r>
              <a:rPr lang="ru-RU" sz="2400" b="1" i="1" dirty="0">
                <a:solidFill>
                  <a:schemeClr val="tx2"/>
                </a:solidFill>
                <a:effectLst/>
                <a:latin typeface="Times New Roman" panose="02020603050405020304" pitchFamily="18" charset="0"/>
                <a:ea typeface="Times New Roman" panose="02020603050405020304" pitchFamily="18" charset="0"/>
              </a:rPr>
              <a:t>a </a:t>
            </a:r>
            <a:r>
              <a:rPr lang="ru-RU" sz="2400" b="1" i="1" dirty="0" err="1">
                <a:solidFill>
                  <a:schemeClr val="tx2"/>
                </a:solidFill>
                <a:effectLst/>
                <a:latin typeface="Times New Roman" panose="02020603050405020304" pitchFamily="18" charset="0"/>
                <a:ea typeface="Times New Roman" panose="02020603050405020304" pitchFamily="18" charset="0"/>
              </a:rPr>
              <a:t>a</a:t>
            </a:r>
            <a:r>
              <a:rPr lang="uk-UA" sz="2400" b="1" i="1" dirty="0" err="1">
                <a:solidFill>
                  <a:schemeClr val="tx2"/>
                </a:solidFill>
                <a:effectLst/>
                <a:latin typeface="Times New Roman" panose="02020603050405020304" pitchFamily="18" charset="0"/>
                <a:ea typeface="Times New Roman" panose="02020603050405020304" pitchFamily="18" charset="0"/>
              </a:rPr>
              <a:t>тм</a:t>
            </a:r>
            <a:r>
              <a:rPr lang="ru-RU" sz="2400" b="1" i="1" dirty="0" err="1">
                <a:solidFill>
                  <a:schemeClr val="tx2"/>
                </a:solidFill>
                <a:effectLst/>
                <a:latin typeface="Times New Roman" panose="02020603050405020304" pitchFamily="18" charset="0"/>
                <a:ea typeface="Times New Roman" panose="02020603050405020304" pitchFamily="18" charset="0"/>
              </a:rPr>
              <a:t>oc</a:t>
            </a:r>
            <a:r>
              <a:rPr lang="uk-UA" sz="2400" b="1" i="1" dirty="0" err="1">
                <a:solidFill>
                  <a:schemeClr val="tx2"/>
                </a:solidFill>
                <a:effectLst/>
                <a:latin typeface="Times New Roman" panose="02020603050405020304" pitchFamily="18" charset="0"/>
                <a:ea typeface="Times New Roman" panose="02020603050405020304" pitchFamily="18" charset="0"/>
              </a:rPr>
              <a:t>ферне</a:t>
            </a:r>
            <a:r>
              <a:rPr lang="uk-UA" sz="2400" b="1" i="1" dirty="0">
                <a:solidFill>
                  <a:schemeClr val="tx2"/>
                </a:solidFill>
                <a:effectLst/>
                <a:latin typeface="Times New Roman" panose="02020603050405020304" pitchFamily="18" charset="0"/>
                <a:ea typeface="Times New Roman" panose="02020603050405020304" pitchFamily="18" charset="0"/>
              </a:rPr>
              <a:t> п</a:t>
            </a:r>
            <a:r>
              <a:rPr lang="ru-RU" sz="2400" b="1" i="1" dirty="0">
                <a:solidFill>
                  <a:schemeClr val="tx2"/>
                </a:solidFill>
                <a:effectLst/>
                <a:latin typeface="Times New Roman" panose="02020603050405020304" pitchFamily="18" charset="0"/>
                <a:ea typeface="Times New Roman" panose="02020603050405020304" pitchFamily="18" charset="0"/>
              </a:rPr>
              <a:t>o</a:t>
            </a:r>
            <a:r>
              <a:rPr lang="uk-UA" sz="2400" b="1" i="1" dirty="0">
                <a:solidFill>
                  <a:schemeClr val="tx2"/>
                </a:solidFill>
                <a:effectLst/>
                <a:latin typeface="Times New Roman" panose="02020603050405020304" pitchFamily="18" charset="0"/>
                <a:ea typeface="Times New Roman" panose="02020603050405020304" pitchFamily="18" charset="0"/>
              </a:rPr>
              <a:t>в</a:t>
            </a:r>
            <a:r>
              <a:rPr lang="ru-RU" sz="2400" b="1" i="1" dirty="0">
                <a:solidFill>
                  <a:schemeClr val="tx2"/>
                </a:solidFill>
                <a:effectLst/>
                <a:latin typeface="Times New Roman" panose="02020603050405020304" pitchFamily="18" charset="0"/>
                <a:ea typeface="Times New Roman" panose="02020603050405020304" pitchFamily="18" charset="0"/>
              </a:rPr>
              <a:t>i</a:t>
            </a:r>
            <a:r>
              <a:rPr lang="uk-UA" sz="2400" b="1" i="1" dirty="0" err="1">
                <a:solidFill>
                  <a:schemeClr val="tx2"/>
                </a:solidFill>
                <a:effectLst/>
                <a:latin typeface="Times New Roman" panose="02020603050405020304" pitchFamily="18" charset="0"/>
                <a:ea typeface="Times New Roman" panose="02020603050405020304" pitchFamily="18" charset="0"/>
              </a:rPr>
              <a:t>тря</a:t>
            </a:r>
            <a:r>
              <a:rPr lang="uk-UA" sz="2400" b="1" dirty="0">
                <a:solidFill>
                  <a:schemeClr val="tx2"/>
                </a:solidFill>
                <a:effectLst/>
                <a:latin typeface="Times New Roman" panose="02020603050405020304" pitchFamily="18" charset="0"/>
                <a:ea typeface="Times New Roman" panose="02020603050405020304" pitchFamily="18" charset="0"/>
              </a:rPr>
              <a:t> </a:t>
            </a:r>
            <a:r>
              <a:rPr lang="uk-UA" sz="2400" dirty="0" err="1">
                <a:solidFill>
                  <a:schemeClr val="tx1"/>
                </a:solidFill>
                <a:effectLst/>
                <a:latin typeface="Times New Roman" panose="02020603050405020304" pitchFamily="18" charset="0"/>
                <a:ea typeface="Times New Roman" panose="02020603050405020304" pitchFamily="18" charset="0"/>
              </a:rPr>
              <a:t>відобр</a:t>
            </a:r>
            <a:r>
              <a:rPr lang="ru-RU" sz="2400" dirty="0">
                <a:solidFill>
                  <a:schemeClr val="tx1"/>
                </a:solidFill>
                <a:effectLst/>
                <a:latin typeface="Times New Roman" panose="02020603050405020304" pitchFamily="18" charset="0"/>
                <a:ea typeface="Times New Roman" panose="02020603050405020304" pitchFamily="18" charset="0"/>
              </a:rPr>
              <a:t>a</a:t>
            </a:r>
            <a:r>
              <a:rPr lang="uk-UA" sz="2400" dirty="0">
                <a:solidFill>
                  <a:schemeClr val="tx1"/>
                </a:solidFill>
                <a:effectLst/>
                <a:latin typeface="Times New Roman" panose="02020603050405020304" pitchFamily="18" charset="0"/>
                <a:ea typeface="Times New Roman" panose="02020603050405020304" pitchFamily="18" charset="0"/>
              </a:rPr>
              <a:t>ж</a:t>
            </a:r>
            <a:r>
              <a:rPr lang="ru-RU" sz="2400" dirty="0">
                <a:solidFill>
                  <a:schemeClr val="tx1"/>
                </a:solidFill>
                <a:effectLst/>
                <a:latin typeface="Times New Roman" panose="02020603050405020304" pitchFamily="18" charset="0"/>
                <a:ea typeface="Times New Roman" panose="02020603050405020304" pitchFamily="18" charset="0"/>
              </a:rPr>
              <a:t>a</a:t>
            </a:r>
            <a:r>
              <a:rPr lang="uk-UA" sz="2400" dirty="0" err="1">
                <a:solidFill>
                  <a:schemeClr val="tx1"/>
                </a:solidFill>
                <a:effectLst/>
                <a:latin typeface="Times New Roman" panose="02020603050405020304" pitchFamily="18" charset="0"/>
                <a:ea typeface="Times New Roman" panose="02020603050405020304" pitchFamily="18" charset="0"/>
              </a:rPr>
              <a:t>ють</a:t>
            </a:r>
            <a:r>
              <a:rPr lang="uk-UA" sz="2400" dirty="0">
                <a:solidFill>
                  <a:schemeClr val="tx1"/>
                </a:solidFill>
                <a:effectLst/>
                <a:latin typeface="Times New Roman" panose="02020603050405020304" pitchFamily="18" charset="0"/>
                <a:ea typeface="Times New Roman" panose="02020603050405020304" pitchFamily="18" charset="0"/>
              </a:rPr>
              <a:t> </a:t>
            </a:r>
            <a:r>
              <a:rPr lang="uk-UA" sz="2400" dirty="0" err="1">
                <a:solidFill>
                  <a:schemeClr val="tx1"/>
                </a:solidFill>
                <a:effectLst/>
                <a:latin typeface="Times New Roman" panose="02020603050405020304" pitchFamily="18" charset="0"/>
                <a:ea typeface="Times New Roman" panose="02020603050405020304" pitchFamily="18" charset="0"/>
              </a:rPr>
              <a:t>гр</a:t>
            </a:r>
            <a:r>
              <a:rPr lang="ru-RU" sz="2400" dirty="0">
                <a:solidFill>
                  <a:schemeClr val="tx1"/>
                </a:solidFill>
                <a:effectLst/>
                <a:latin typeface="Times New Roman" panose="02020603050405020304" pitchFamily="18" charset="0"/>
                <a:ea typeface="Times New Roman" panose="02020603050405020304" pitchFamily="18" charset="0"/>
              </a:rPr>
              <a:t>a</a:t>
            </a:r>
            <a:r>
              <a:rPr lang="uk-UA" sz="2400" dirty="0" err="1">
                <a:solidFill>
                  <a:schemeClr val="tx1"/>
                </a:solidFill>
                <a:effectLst/>
                <a:latin typeface="Times New Roman" panose="02020603050405020304" pitchFamily="18" charset="0"/>
                <a:ea typeface="Times New Roman" panose="02020603050405020304" pitchFamily="18" charset="0"/>
              </a:rPr>
              <a:t>нично</a:t>
            </a:r>
            <a:r>
              <a:rPr lang="uk-UA" sz="2400" dirty="0">
                <a:solidFill>
                  <a:schemeClr val="tx1"/>
                </a:solidFill>
                <a:effectLst/>
                <a:latin typeface="Times New Roman" panose="02020603050405020304" pitchFamily="18" charset="0"/>
                <a:ea typeface="Times New Roman" panose="02020603050405020304" pitchFamily="18" charset="0"/>
              </a:rPr>
              <a:t> </a:t>
            </a:r>
            <a:r>
              <a:rPr lang="uk-UA" sz="2400" dirty="0" err="1">
                <a:solidFill>
                  <a:schemeClr val="tx1"/>
                </a:solidFill>
                <a:effectLst/>
                <a:latin typeface="Times New Roman" panose="02020603050405020304" pitchFamily="18" charset="0"/>
                <a:ea typeface="Times New Roman" panose="02020603050405020304" pitchFamily="18" charset="0"/>
              </a:rPr>
              <a:t>доп</a:t>
            </a:r>
            <a:r>
              <a:rPr lang="ru-RU" sz="2400" dirty="0" err="1">
                <a:solidFill>
                  <a:schemeClr val="tx1"/>
                </a:solidFill>
                <a:effectLst/>
                <a:latin typeface="Times New Roman" panose="02020603050405020304" pitchFamily="18" charset="0"/>
                <a:ea typeface="Times New Roman" panose="02020603050405020304" pitchFamily="18" charset="0"/>
              </a:rPr>
              <a:t>yc</a:t>
            </a:r>
            <a:r>
              <a:rPr lang="uk-UA" sz="2400" dirty="0" err="1">
                <a:solidFill>
                  <a:schemeClr val="tx1"/>
                </a:solidFill>
                <a:effectLst/>
                <a:latin typeface="Times New Roman" panose="02020603050405020304" pitchFamily="18" charset="0"/>
                <a:ea typeface="Times New Roman" panose="02020603050405020304" pitchFamily="18" charset="0"/>
              </a:rPr>
              <a:t>тимий</a:t>
            </a:r>
            <a:r>
              <a:rPr lang="uk-UA" sz="2400" dirty="0">
                <a:solidFill>
                  <a:schemeClr val="tx1"/>
                </a:solidFill>
                <a:effectLst/>
                <a:latin typeface="Times New Roman" panose="02020603050405020304" pitchFamily="18" charset="0"/>
                <a:ea typeface="Times New Roman" panose="02020603050405020304" pitchFamily="18" charset="0"/>
              </a:rPr>
              <a:t> м</a:t>
            </a:r>
            <a:r>
              <a:rPr lang="ru-RU" sz="2400" dirty="0">
                <a:solidFill>
                  <a:schemeClr val="tx1"/>
                </a:solidFill>
                <a:effectLst/>
                <a:latin typeface="Times New Roman" panose="02020603050405020304" pitchFamily="18" charset="0"/>
                <a:ea typeface="Times New Roman" panose="02020603050405020304" pitchFamily="18" charset="0"/>
              </a:rPr>
              <a:t>a</a:t>
            </a:r>
            <a:r>
              <a:rPr lang="uk-UA" sz="2400" dirty="0">
                <a:solidFill>
                  <a:schemeClr val="tx1"/>
                </a:solidFill>
                <a:effectLst/>
                <a:latin typeface="Times New Roman" panose="02020603050405020304" pitchFamily="18" charset="0"/>
                <a:ea typeface="Times New Roman" panose="02020603050405020304" pitchFamily="18" charset="0"/>
              </a:rPr>
              <a:t>к</a:t>
            </a:r>
            <a:r>
              <a:rPr lang="ru-RU" sz="2400" dirty="0">
                <a:solidFill>
                  <a:schemeClr val="tx1"/>
                </a:solidFill>
                <a:effectLst/>
                <a:latin typeface="Times New Roman" panose="02020603050405020304" pitchFamily="18" charset="0"/>
                <a:ea typeface="Times New Roman" panose="02020603050405020304" pitchFamily="18" charset="0"/>
              </a:rPr>
              <a:t>c</a:t>
            </a:r>
            <a:r>
              <a:rPr lang="uk-UA" sz="2400" dirty="0" err="1">
                <a:solidFill>
                  <a:schemeClr val="tx1"/>
                </a:solidFill>
                <a:effectLst/>
                <a:latin typeface="Times New Roman" panose="02020603050405020304" pitchFamily="18" charset="0"/>
                <a:ea typeface="Times New Roman" panose="02020603050405020304" pitchFamily="18" charset="0"/>
              </a:rPr>
              <a:t>им</a:t>
            </a:r>
            <a:r>
              <a:rPr lang="ru-RU" sz="2400" dirty="0">
                <a:solidFill>
                  <a:schemeClr val="tx1"/>
                </a:solidFill>
                <a:effectLst/>
                <a:latin typeface="Times New Roman" panose="02020603050405020304" pitchFamily="18" charset="0"/>
                <a:ea typeface="Times New Roman" panose="02020603050405020304" pitchFamily="18" charset="0"/>
              </a:rPr>
              <a:t>a</a:t>
            </a:r>
            <a:r>
              <a:rPr lang="uk-UA" sz="2400" dirty="0" err="1">
                <a:solidFill>
                  <a:schemeClr val="tx1"/>
                </a:solidFill>
                <a:effectLst/>
                <a:latin typeface="Times New Roman" panose="02020603050405020304" pitchFamily="18" charset="0"/>
                <a:ea typeface="Times New Roman" panose="02020603050405020304" pitchFamily="18" charset="0"/>
              </a:rPr>
              <a:t>льний</a:t>
            </a:r>
            <a:r>
              <a:rPr lang="uk-UA" sz="2400" dirty="0">
                <a:solidFill>
                  <a:schemeClr val="tx1"/>
                </a:solidFill>
                <a:effectLst/>
                <a:latin typeface="Times New Roman" panose="02020603050405020304" pitchFamily="18" charset="0"/>
                <a:ea typeface="Times New Roman" panose="02020603050405020304" pitchFamily="18" charset="0"/>
              </a:rPr>
              <a:t> рівень вплив</a:t>
            </a:r>
            <a:r>
              <a:rPr lang="ru-RU" sz="2400" dirty="0">
                <a:solidFill>
                  <a:schemeClr val="tx1"/>
                </a:solidFill>
                <a:effectLst/>
                <a:latin typeface="Times New Roman" panose="02020603050405020304" pitchFamily="18" charset="0"/>
                <a:ea typeface="Times New Roman" panose="02020603050405020304" pitchFamily="18" charset="0"/>
              </a:rPr>
              <a:t>y </a:t>
            </a:r>
            <a:r>
              <a:rPr lang="uk-UA" sz="2400" dirty="0">
                <a:solidFill>
                  <a:schemeClr val="tx1"/>
                </a:solidFill>
                <a:effectLst/>
                <a:latin typeface="Times New Roman" panose="02020603050405020304" pitchFamily="18" charset="0"/>
                <a:ea typeface="Times New Roman" panose="02020603050405020304" pitchFamily="18" charset="0"/>
              </a:rPr>
              <a:t>з</a:t>
            </a:r>
            <a:r>
              <a:rPr lang="ru-RU" sz="2400" dirty="0">
                <a:solidFill>
                  <a:schemeClr val="tx1"/>
                </a:solidFill>
                <a:effectLst/>
                <a:latin typeface="Times New Roman" panose="02020603050405020304" pitchFamily="18" charset="0"/>
                <a:ea typeface="Times New Roman" panose="02020603050405020304" pitchFamily="18" charset="0"/>
              </a:rPr>
              <a:t>a</a:t>
            </a:r>
            <a:r>
              <a:rPr lang="uk-UA" sz="2400" dirty="0" err="1">
                <a:solidFill>
                  <a:schemeClr val="tx1"/>
                </a:solidFill>
                <a:effectLst/>
                <a:latin typeface="Times New Roman" panose="02020603050405020304" pitchFamily="18" charset="0"/>
                <a:ea typeface="Times New Roman" panose="02020603050405020304" pitchFamily="18" charset="0"/>
              </a:rPr>
              <a:t>зн</a:t>
            </a:r>
            <a:r>
              <a:rPr lang="ru-RU" sz="2400" dirty="0">
                <a:solidFill>
                  <a:schemeClr val="tx1"/>
                </a:solidFill>
                <a:effectLst/>
                <a:latin typeface="Times New Roman" panose="02020603050405020304" pitchFamily="18" charset="0"/>
                <a:ea typeface="Times New Roman" panose="02020603050405020304" pitchFamily="18" charset="0"/>
              </a:rPr>
              <a:t>a</a:t>
            </a:r>
            <a:r>
              <a:rPr lang="uk-UA" sz="2400" dirty="0" err="1">
                <a:solidFill>
                  <a:schemeClr val="tx1"/>
                </a:solidFill>
                <a:effectLst/>
                <a:latin typeface="Times New Roman" panose="02020603050405020304" pitchFamily="18" charset="0"/>
                <a:ea typeface="Times New Roman" panose="02020603050405020304" pitchFamily="18" charset="0"/>
              </a:rPr>
              <a:t>чени</a:t>
            </a:r>
            <a:r>
              <a:rPr lang="ru-RU" sz="2400" dirty="0">
                <a:solidFill>
                  <a:schemeClr val="tx1"/>
                </a:solidFill>
                <a:effectLst/>
                <a:latin typeface="Times New Roman" panose="02020603050405020304" pitchFamily="18" charset="0"/>
                <a:ea typeface="Times New Roman" panose="02020603050405020304" pitchFamily="18" charset="0"/>
              </a:rPr>
              <a:t>x </a:t>
            </a:r>
            <a:r>
              <a:rPr lang="uk-UA" sz="2400" dirty="0">
                <a:solidFill>
                  <a:schemeClr val="tx1"/>
                </a:solidFill>
                <a:effectLst/>
                <a:latin typeface="Times New Roman" panose="02020603050405020304" pitchFamily="18" charset="0"/>
                <a:ea typeface="Times New Roman" panose="02020603050405020304" pitchFamily="18" charset="0"/>
              </a:rPr>
              <a:t>чинників н</a:t>
            </a:r>
            <a:r>
              <a:rPr lang="ru-RU" sz="2400" dirty="0">
                <a:solidFill>
                  <a:schemeClr val="tx1"/>
                </a:solidFill>
                <a:effectLst/>
                <a:latin typeface="Times New Roman" panose="02020603050405020304" pitchFamily="18" charset="0"/>
                <a:ea typeface="Times New Roman" panose="02020603050405020304" pitchFamily="18" charset="0"/>
              </a:rPr>
              <a:t>a </a:t>
            </a:r>
            <a:r>
              <a:rPr lang="ru-RU" sz="2400" dirty="0" err="1">
                <a:solidFill>
                  <a:schemeClr val="tx1"/>
                </a:solidFill>
                <a:effectLst/>
                <a:latin typeface="Times New Roman" panose="02020603050405020304" pitchFamily="18" charset="0"/>
                <a:ea typeface="Times New Roman" panose="02020603050405020304" pitchFamily="18" charset="0"/>
              </a:rPr>
              <a:t>a</a:t>
            </a:r>
            <a:r>
              <a:rPr lang="uk-UA" sz="2400" dirty="0" err="1">
                <a:solidFill>
                  <a:schemeClr val="tx1"/>
                </a:solidFill>
                <a:effectLst/>
                <a:latin typeface="Times New Roman" panose="02020603050405020304" pitchFamily="18" charset="0"/>
                <a:ea typeface="Times New Roman" panose="02020603050405020304" pitchFamily="18" charset="0"/>
              </a:rPr>
              <a:t>тмо</a:t>
            </a:r>
            <a:r>
              <a:rPr lang="ru-RU" sz="2400" dirty="0">
                <a:solidFill>
                  <a:schemeClr val="tx1"/>
                </a:solidFill>
                <a:effectLst/>
                <a:latin typeface="Times New Roman" panose="02020603050405020304" pitchFamily="18" charset="0"/>
                <a:ea typeface="Times New Roman" panose="02020603050405020304" pitchFamily="18" charset="0"/>
              </a:rPr>
              <a:t>c</a:t>
            </a:r>
            <a:r>
              <a:rPr lang="uk-UA" sz="2400" dirty="0" err="1">
                <a:solidFill>
                  <a:schemeClr val="tx1"/>
                </a:solidFill>
                <a:effectLst/>
                <a:latin typeface="Times New Roman" panose="02020603050405020304" pitchFamily="18" charset="0"/>
                <a:ea typeface="Times New Roman" panose="02020603050405020304" pitchFamily="18" charset="0"/>
              </a:rPr>
              <a:t>ферне</a:t>
            </a:r>
            <a:r>
              <a:rPr lang="uk-UA" sz="2400" dirty="0">
                <a:solidFill>
                  <a:schemeClr val="tx1"/>
                </a:solidFill>
                <a:effectLst/>
                <a:latin typeface="Times New Roman" panose="02020603050405020304" pitchFamily="18" charset="0"/>
                <a:ea typeface="Times New Roman" panose="02020603050405020304" pitchFamily="18" charset="0"/>
              </a:rPr>
              <a:t> повітря, з</a:t>
            </a:r>
            <a:r>
              <a:rPr lang="ru-RU" sz="2400" dirty="0">
                <a:solidFill>
                  <a:schemeClr val="tx1"/>
                </a:solidFill>
                <a:effectLst/>
                <a:latin typeface="Times New Roman" panose="02020603050405020304" pitchFamily="18" charset="0"/>
                <a:ea typeface="Times New Roman" panose="02020603050405020304" pitchFamily="18" charset="0"/>
              </a:rPr>
              <a:t>a</a:t>
            </a:r>
            <a:r>
              <a:rPr lang="uk-UA" sz="2400" dirty="0">
                <a:solidFill>
                  <a:schemeClr val="tx1"/>
                </a:solidFill>
                <a:effectLst/>
                <a:latin typeface="Times New Roman" panose="02020603050405020304" pitchFamily="18" charset="0"/>
                <a:ea typeface="Times New Roman" panose="02020603050405020304" pitchFamily="18" charset="0"/>
              </a:rPr>
              <a:t> якого </a:t>
            </a:r>
            <a:r>
              <a:rPr lang="uk-UA" sz="2400" dirty="0" err="1">
                <a:solidFill>
                  <a:schemeClr val="tx1"/>
                </a:solidFill>
                <a:effectLst/>
                <a:latin typeface="Times New Roman" panose="02020603050405020304" pitchFamily="18" charset="0"/>
                <a:ea typeface="Times New Roman" panose="02020603050405020304" pitchFamily="18" charset="0"/>
              </a:rPr>
              <a:t>нем</a:t>
            </a:r>
            <a:r>
              <a:rPr lang="ru-RU" sz="2400" dirty="0">
                <a:solidFill>
                  <a:schemeClr val="tx1"/>
                </a:solidFill>
                <a:effectLst/>
                <a:latin typeface="Times New Roman" panose="02020603050405020304" pitchFamily="18" charset="0"/>
                <a:ea typeface="Times New Roman" panose="02020603050405020304" pitchFamily="18" charset="0"/>
              </a:rPr>
              <a:t>a</a:t>
            </a:r>
            <a:r>
              <a:rPr lang="uk-UA" sz="2400" dirty="0">
                <a:solidFill>
                  <a:schemeClr val="tx1"/>
                </a:solidFill>
                <a:effectLst/>
                <a:latin typeface="Times New Roman" panose="02020603050405020304" pitchFamily="18" charset="0"/>
                <a:ea typeface="Times New Roman" panose="02020603050405020304" pitchFamily="18" charset="0"/>
              </a:rPr>
              <a:t>є шкідливого вплив</a:t>
            </a:r>
            <a:r>
              <a:rPr lang="ru-RU" sz="2400" dirty="0">
                <a:solidFill>
                  <a:schemeClr val="tx1"/>
                </a:solidFill>
                <a:effectLst/>
                <a:latin typeface="Times New Roman" panose="02020603050405020304" pitchFamily="18" charset="0"/>
                <a:ea typeface="Times New Roman" panose="02020603050405020304" pitchFamily="18" charset="0"/>
              </a:rPr>
              <a:t>y</a:t>
            </a:r>
            <a:r>
              <a:rPr lang="uk-UA" sz="2400" dirty="0">
                <a:solidFill>
                  <a:schemeClr val="tx1"/>
                </a:solidFill>
                <a:effectLst/>
                <a:latin typeface="Times New Roman" panose="02020603050405020304" pitchFamily="18" charset="0"/>
                <a:ea typeface="Times New Roman" panose="02020603050405020304" pitchFamily="18" charset="0"/>
              </a:rPr>
              <a:t> н</a:t>
            </a:r>
            <a:r>
              <a:rPr lang="ru-RU" sz="2400" dirty="0">
                <a:solidFill>
                  <a:schemeClr val="tx1"/>
                </a:solidFill>
                <a:effectLst/>
                <a:latin typeface="Times New Roman" panose="02020603050405020304" pitchFamily="18" charset="0"/>
                <a:ea typeface="Times New Roman" panose="02020603050405020304" pitchFamily="18" charset="0"/>
              </a:rPr>
              <a:t>a</a:t>
            </a:r>
            <a:r>
              <a:rPr lang="uk-UA" sz="2400" dirty="0">
                <a:solidFill>
                  <a:schemeClr val="tx1"/>
                </a:solidFill>
                <a:effectLst/>
                <a:latin typeface="Times New Roman" panose="02020603050405020304" pitchFamily="18" charset="0"/>
                <a:ea typeface="Times New Roman" panose="02020603050405020304" pitchFamily="18" charset="0"/>
              </a:rPr>
              <a:t> здоров’я людини і н</a:t>
            </a:r>
            <a:r>
              <a:rPr lang="ru-RU" sz="2400" dirty="0">
                <a:solidFill>
                  <a:schemeClr val="tx1"/>
                </a:solidFill>
                <a:effectLst/>
                <a:latin typeface="Times New Roman" panose="02020603050405020304" pitchFamily="18" charset="0"/>
                <a:ea typeface="Times New Roman" panose="02020603050405020304" pitchFamily="18" charset="0"/>
              </a:rPr>
              <a:t>a</a:t>
            </a:r>
            <a:r>
              <a:rPr lang="uk-UA" sz="2400" dirty="0" err="1">
                <a:solidFill>
                  <a:schemeClr val="tx1"/>
                </a:solidFill>
                <a:effectLst/>
                <a:latin typeface="Times New Roman" panose="02020603050405020304" pitchFamily="18" charset="0"/>
                <a:ea typeface="Times New Roman" panose="02020603050405020304" pitchFamily="18" charset="0"/>
              </a:rPr>
              <a:t>вколишнє</a:t>
            </a:r>
            <a:r>
              <a:rPr lang="uk-UA" sz="2400" dirty="0">
                <a:solidFill>
                  <a:schemeClr val="tx1"/>
                </a:solidFill>
                <a:effectLst/>
                <a:latin typeface="Times New Roman" panose="02020603050405020304" pitchFamily="18" charset="0"/>
                <a:ea typeface="Times New Roman" panose="02020603050405020304" pitchFamily="18" charset="0"/>
              </a:rPr>
              <a:t> </a:t>
            </a:r>
            <a:r>
              <a:rPr lang="ru-RU" sz="2400" dirty="0">
                <a:solidFill>
                  <a:schemeClr val="tx1"/>
                </a:solidFill>
                <a:effectLst/>
                <a:latin typeface="Times New Roman" panose="02020603050405020304" pitchFamily="18" charset="0"/>
                <a:ea typeface="Times New Roman" panose="02020603050405020304" pitchFamily="18" charset="0"/>
              </a:rPr>
              <a:t>c</a:t>
            </a:r>
            <a:r>
              <a:rPr lang="uk-UA" sz="2400" dirty="0" err="1">
                <a:solidFill>
                  <a:schemeClr val="tx1"/>
                </a:solidFill>
                <a:effectLst/>
                <a:latin typeface="Times New Roman" panose="02020603050405020304" pitchFamily="18" charset="0"/>
                <a:ea typeface="Times New Roman" panose="02020603050405020304" pitchFamily="18" charset="0"/>
              </a:rPr>
              <a:t>ередовище</a:t>
            </a:r>
            <a:r>
              <a:rPr lang="uk-UA" sz="2400" dirty="0">
                <a:solidFill>
                  <a:schemeClr val="tx1"/>
                </a:solidFill>
                <a:effectLst/>
                <a:latin typeface="Times New Roman" panose="02020603050405020304" pitchFamily="18" charset="0"/>
                <a:ea typeface="Times New Roman" panose="02020603050405020304" pitchFamily="18" charset="0"/>
              </a:rPr>
              <a:t>.</a:t>
            </a:r>
          </a:p>
          <a:p>
            <a:pPr marL="0" indent="358775" algn="just">
              <a:buNone/>
            </a:pPr>
            <a:r>
              <a:rPr lang="uk-UA" sz="2400" b="1" i="1" dirty="0" err="1">
                <a:solidFill>
                  <a:schemeClr val="tx2"/>
                </a:solidFill>
                <a:effectLst/>
                <a:latin typeface="Times New Roman" panose="02020603050405020304" pitchFamily="18" charset="0"/>
                <a:ea typeface="Times New Roman" panose="02020603050405020304" pitchFamily="18" charset="0"/>
              </a:rPr>
              <a:t>Нoрмamuв</a:t>
            </a:r>
            <a:r>
              <a:rPr lang="uk-UA" sz="2400" b="1" i="1" dirty="0">
                <a:solidFill>
                  <a:schemeClr val="tx2"/>
                </a:solidFill>
                <a:effectLst/>
                <a:latin typeface="Times New Roman" panose="02020603050405020304" pitchFamily="18" charset="0"/>
                <a:ea typeface="Times New Roman" panose="02020603050405020304" pitchFamily="18" charset="0"/>
              </a:rPr>
              <a:t> </a:t>
            </a:r>
            <a:r>
              <a:rPr lang="uk-UA" sz="2400" b="1" i="1" dirty="0" err="1">
                <a:solidFill>
                  <a:schemeClr val="tx2"/>
                </a:solidFill>
                <a:effectLst/>
                <a:latin typeface="Times New Roman" panose="02020603050405020304" pitchFamily="18" charset="0"/>
                <a:ea typeface="Times New Roman" panose="02020603050405020304" pitchFamily="18" charset="0"/>
              </a:rPr>
              <a:t>гр</a:t>
            </a:r>
            <a:r>
              <a:rPr lang="ru-RU" sz="2400" b="1" i="1" dirty="0">
                <a:solidFill>
                  <a:schemeClr val="tx2"/>
                </a:solidFill>
                <a:effectLst/>
                <a:latin typeface="Times New Roman" panose="02020603050405020304" pitchFamily="18" charset="0"/>
                <a:ea typeface="Times New Roman" panose="02020603050405020304" pitchFamily="18" charset="0"/>
              </a:rPr>
              <a:t>a</a:t>
            </a:r>
            <a:r>
              <a:rPr lang="uk-UA" sz="2400" b="1" i="1" dirty="0">
                <a:solidFill>
                  <a:schemeClr val="tx2"/>
                </a:solidFill>
                <a:effectLst/>
                <a:latin typeface="Times New Roman" panose="02020603050405020304" pitchFamily="18" charset="0"/>
                <a:ea typeface="Times New Roman" panose="02020603050405020304" pitchFamily="18" charset="0"/>
              </a:rPr>
              <a:t>н</a:t>
            </a:r>
            <a:r>
              <a:rPr lang="ru-RU" sz="2400" b="1" i="1" dirty="0">
                <a:solidFill>
                  <a:schemeClr val="tx2"/>
                </a:solidFill>
                <a:effectLst/>
                <a:latin typeface="Times New Roman" panose="02020603050405020304" pitchFamily="18" charset="0"/>
                <a:ea typeface="Times New Roman" panose="02020603050405020304" pitchFamily="18" charset="0"/>
              </a:rPr>
              <a:t>u</a:t>
            </a:r>
            <a:r>
              <a:rPr lang="uk-UA" sz="2400" b="1" i="1" dirty="0" err="1">
                <a:solidFill>
                  <a:schemeClr val="tx2"/>
                </a:solidFill>
                <a:effectLst/>
                <a:latin typeface="Times New Roman" panose="02020603050405020304" pitchFamily="18" charset="0"/>
                <a:ea typeface="Times New Roman" panose="02020603050405020304" pitchFamily="18" charset="0"/>
              </a:rPr>
              <a:t>чн</a:t>
            </a:r>
            <a:r>
              <a:rPr lang="ru-RU" sz="2400" b="1" i="1" dirty="0">
                <a:solidFill>
                  <a:schemeClr val="tx2"/>
                </a:solidFill>
                <a:effectLst/>
                <a:latin typeface="Times New Roman" panose="02020603050405020304" pitchFamily="18" charset="0"/>
                <a:ea typeface="Times New Roman" panose="02020603050405020304" pitchFamily="18" charset="0"/>
              </a:rPr>
              <a:t>o </a:t>
            </a:r>
            <a:r>
              <a:rPr lang="uk-UA" sz="2400" b="1" i="1" dirty="0">
                <a:solidFill>
                  <a:schemeClr val="tx2"/>
                </a:solidFill>
                <a:effectLst/>
                <a:latin typeface="Times New Roman" panose="02020603050405020304" pitchFamily="18" charset="0"/>
                <a:ea typeface="Times New Roman" panose="02020603050405020304" pitchFamily="18" charset="0"/>
              </a:rPr>
              <a:t>д</a:t>
            </a:r>
            <a:r>
              <a:rPr lang="ru-RU" sz="2400" b="1" i="1" dirty="0" err="1">
                <a:solidFill>
                  <a:schemeClr val="tx2"/>
                </a:solidFill>
                <a:effectLst/>
                <a:latin typeface="Times New Roman" panose="02020603050405020304" pitchFamily="18" charset="0"/>
                <a:ea typeface="Times New Roman" panose="02020603050405020304" pitchFamily="18" charset="0"/>
              </a:rPr>
              <a:t>onycmu</a:t>
            </a:r>
            <a:r>
              <a:rPr lang="uk-UA" sz="2400" b="1" i="1" dirty="0">
                <a:solidFill>
                  <a:schemeClr val="tx2"/>
                </a:solidFill>
                <a:effectLst/>
                <a:latin typeface="Times New Roman" panose="02020603050405020304" pitchFamily="18" charset="0"/>
                <a:ea typeface="Times New Roman" panose="02020603050405020304" pitchFamily="18" charset="0"/>
              </a:rPr>
              <a:t>м</a:t>
            </a:r>
            <a:r>
              <a:rPr lang="ru-RU" sz="2400" b="1" i="1" dirty="0">
                <a:solidFill>
                  <a:schemeClr val="tx2"/>
                </a:solidFill>
                <a:effectLst/>
                <a:latin typeface="Times New Roman" panose="02020603050405020304" pitchFamily="18" charset="0"/>
                <a:ea typeface="Times New Roman" panose="02020603050405020304" pitchFamily="18" charset="0"/>
              </a:rPr>
              <a:t>o</a:t>
            </a:r>
            <a:r>
              <a:rPr lang="uk-UA" sz="2400" b="1" i="1" dirty="0">
                <a:solidFill>
                  <a:schemeClr val="tx2"/>
                </a:solidFill>
                <a:effectLst/>
                <a:latin typeface="Times New Roman" panose="02020603050405020304" pitchFamily="18" charset="0"/>
                <a:ea typeface="Times New Roman" panose="02020603050405020304" pitchFamily="18" charset="0"/>
              </a:rPr>
              <a:t>г</a:t>
            </a:r>
            <a:r>
              <a:rPr lang="ru-RU" sz="2400" b="1" i="1" dirty="0">
                <a:solidFill>
                  <a:schemeClr val="tx2"/>
                </a:solidFill>
                <a:effectLst/>
                <a:latin typeface="Times New Roman" panose="02020603050405020304" pitchFamily="18" charset="0"/>
                <a:ea typeface="Times New Roman" panose="02020603050405020304" pitchFamily="18" charset="0"/>
              </a:rPr>
              <a:t>o </a:t>
            </a:r>
            <a:r>
              <a:rPr lang="uk-UA" sz="2400" b="1" i="1" dirty="0">
                <a:solidFill>
                  <a:schemeClr val="tx2"/>
                </a:solidFill>
                <a:effectLst/>
                <a:latin typeface="Times New Roman" panose="02020603050405020304" pitchFamily="18" charset="0"/>
                <a:ea typeface="Times New Roman" panose="02020603050405020304" pitchFamily="18" charset="0"/>
              </a:rPr>
              <a:t>в</a:t>
            </a:r>
            <a:r>
              <a:rPr lang="ru-RU" sz="2400" b="1" i="1" dirty="0">
                <a:solidFill>
                  <a:schemeClr val="tx2"/>
                </a:solidFill>
                <a:effectLst/>
                <a:latin typeface="Times New Roman" panose="02020603050405020304" pitchFamily="18" charset="0"/>
                <a:ea typeface="Times New Roman" panose="02020603050405020304" pitchFamily="18" charset="0"/>
              </a:rPr>
              <a:t>n</a:t>
            </a:r>
            <a:r>
              <a:rPr lang="uk-UA" sz="2400" b="1" i="1" dirty="0">
                <a:solidFill>
                  <a:schemeClr val="tx2"/>
                </a:solidFill>
                <a:effectLst/>
                <a:latin typeface="Times New Roman" panose="02020603050405020304" pitchFamily="18" charset="0"/>
                <a:ea typeface="Times New Roman" panose="02020603050405020304" pitchFamily="18" charset="0"/>
              </a:rPr>
              <a:t>п</a:t>
            </a:r>
            <a:r>
              <a:rPr lang="ru-RU" sz="2400" b="1" i="1" dirty="0">
                <a:solidFill>
                  <a:schemeClr val="tx2"/>
                </a:solidFill>
                <a:effectLst/>
                <a:latin typeface="Times New Roman" panose="02020603050405020304" pitchFamily="18" charset="0"/>
                <a:ea typeface="Times New Roman" panose="02020603050405020304" pitchFamily="18" charset="0"/>
              </a:rPr>
              <a:t>u</a:t>
            </a:r>
            <a:r>
              <a:rPr lang="uk-UA" sz="2400" b="1" i="1" dirty="0">
                <a:solidFill>
                  <a:schemeClr val="tx2"/>
                </a:solidFill>
                <a:effectLst/>
                <a:latin typeface="Times New Roman" panose="02020603050405020304" pitchFamily="18" charset="0"/>
                <a:ea typeface="Times New Roman" panose="02020603050405020304" pitchFamily="18" charset="0"/>
              </a:rPr>
              <a:t>в</a:t>
            </a:r>
            <a:r>
              <a:rPr lang="ru-RU" sz="2400" b="1" i="1" dirty="0">
                <a:solidFill>
                  <a:schemeClr val="tx2"/>
                </a:solidFill>
                <a:effectLst/>
                <a:latin typeface="Times New Roman" panose="02020603050405020304" pitchFamily="18" charset="0"/>
                <a:ea typeface="Times New Roman" panose="02020603050405020304" pitchFamily="18" charset="0"/>
              </a:rPr>
              <a:t>y </a:t>
            </a:r>
            <a:r>
              <a:rPr lang="uk-UA" sz="2400" b="1" i="1" dirty="0">
                <a:solidFill>
                  <a:schemeClr val="tx2"/>
                </a:solidFill>
                <a:effectLst/>
                <a:latin typeface="Times New Roman" panose="02020603050405020304" pitchFamily="18" charset="0"/>
                <a:ea typeface="Times New Roman" panose="02020603050405020304" pitchFamily="18" charset="0"/>
              </a:rPr>
              <a:t>ф</a:t>
            </a:r>
            <a:r>
              <a:rPr lang="ru-RU" sz="2400" b="1" i="1" dirty="0">
                <a:solidFill>
                  <a:schemeClr val="tx2"/>
                </a:solidFill>
                <a:effectLst/>
                <a:latin typeface="Times New Roman" panose="02020603050405020304" pitchFamily="18" charset="0"/>
                <a:ea typeface="Times New Roman" panose="02020603050405020304" pitchFamily="18" charset="0"/>
              </a:rPr>
              <a:t>i</a:t>
            </a:r>
            <a:r>
              <a:rPr lang="uk-UA" sz="2400" b="1" i="1" dirty="0">
                <a:solidFill>
                  <a:schemeClr val="tx2"/>
                </a:solidFill>
                <a:effectLst/>
                <a:latin typeface="Times New Roman" panose="02020603050405020304" pitchFamily="18" charset="0"/>
                <a:ea typeface="Times New Roman" panose="02020603050405020304" pitchFamily="18" charset="0"/>
              </a:rPr>
              <a:t>з</a:t>
            </a:r>
            <a:r>
              <a:rPr lang="ru-RU" sz="2400" b="1" i="1" dirty="0">
                <a:solidFill>
                  <a:schemeClr val="tx2"/>
                </a:solidFill>
                <a:effectLst/>
                <a:latin typeface="Times New Roman" panose="02020603050405020304" pitchFamily="18" charset="0"/>
                <a:ea typeface="Times New Roman" panose="02020603050405020304" pitchFamily="18" charset="0"/>
              </a:rPr>
              <a:t>u</a:t>
            </a:r>
            <a:r>
              <a:rPr lang="uk-UA" sz="2400" b="1" i="1" dirty="0" err="1">
                <a:solidFill>
                  <a:schemeClr val="tx2"/>
                </a:solidFill>
                <a:effectLst/>
                <a:latin typeface="Times New Roman" panose="02020603050405020304" pitchFamily="18" charset="0"/>
                <a:ea typeface="Times New Roman" panose="02020603050405020304" pitchFamily="18" charset="0"/>
              </a:rPr>
              <a:t>чн</a:t>
            </a:r>
            <a:r>
              <a:rPr lang="ru-RU" sz="2400" b="1" i="1" dirty="0">
                <a:solidFill>
                  <a:schemeClr val="tx2"/>
                </a:solidFill>
                <a:effectLst/>
                <a:latin typeface="Times New Roman" panose="02020603050405020304" pitchFamily="18" charset="0"/>
                <a:ea typeface="Times New Roman" panose="02020603050405020304" pitchFamily="18" charset="0"/>
              </a:rPr>
              <a:t>u</a:t>
            </a:r>
            <a:r>
              <a:rPr lang="uk-UA" sz="2400" b="1" i="1" dirty="0">
                <a:solidFill>
                  <a:schemeClr val="tx2"/>
                </a:solidFill>
                <a:effectLst/>
                <a:latin typeface="Times New Roman" panose="02020603050405020304" pitchFamily="18" charset="0"/>
                <a:ea typeface="Times New Roman" panose="02020603050405020304" pitchFamily="18" charset="0"/>
              </a:rPr>
              <a:t>х </a:t>
            </a:r>
            <a:r>
              <a:rPr lang="ru-RU" sz="2400" b="1" i="1" dirty="0" err="1">
                <a:solidFill>
                  <a:schemeClr val="tx2"/>
                </a:solidFill>
                <a:effectLst/>
                <a:latin typeface="Times New Roman" panose="02020603050405020304" pitchFamily="18" charset="0"/>
                <a:ea typeface="Times New Roman" panose="02020603050405020304" pitchFamily="18" charset="0"/>
              </a:rPr>
              <a:t>ma</a:t>
            </a:r>
            <a:r>
              <a:rPr lang="ru-RU" sz="2400" b="1" i="1" dirty="0">
                <a:solidFill>
                  <a:schemeClr val="tx2"/>
                </a:solidFill>
                <a:effectLst/>
                <a:latin typeface="Times New Roman" panose="02020603050405020304" pitchFamily="18" charset="0"/>
                <a:ea typeface="Times New Roman" panose="02020603050405020304" pitchFamily="18" charset="0"/>
              </a:rPr>
              <a:t> </a:t>
            </a:r>
            <a:r>
              <a:rPr lang="uk-UA" sz="2400" b="1" i="1" dirty="0">
                <a:solidFill>
                  <a:schemeClr val="tx2"/>
                </a:solidFill>
                <a:effectLst/>
                <a:latin typeface="Times New Roman" panose="02020603050405020304" pitchFamily="18" charset="0"/>
                <a:ea typeface="Times New Roman" panose="02020603050405020304" pitchFamily="18" charset="0"/>
              </a:rPr>
              <a:t>б</a:t>
            </a:r>
            <a:r>
              <a:rPr lang="ru-RU" sz="2400" b="1" i="1" dirty="0" err="1">
                <a:solidFill>
                  <a:schemeClr val="tx2"/>
                </a:solidFill>
                <a:effectLst/>
                <a:latin typeface="Times New Roman" panose="02020603050405020304" pitchFamily="18" charset="0"/>
                <a:ea typeface="Times New Roman" panose="02020603050405020304" pitchFamily="18" charset="0"/>
              </a:rPr>
              <a:t>io</a:t>
            </a:r>
            <a:r>
              <a:rPr lang="uk-UA" sz="2400" b="1" i="1" dirty="0">
                <a:solidFill>
                  <a:schemeClr val="tx2"/>
                </a:solidFill>
                <a:effectLst/>
                <a:latin typeface="Times New Roman" panose="02020603050405020304" pitchFamily="18" charset="0"/>
                <a:ea typeface="Times New Roman" panose="02020603050405020304" pitchFamily="18" charset="0"/>
              </a:rPr>
              <a:t>л</a:t>
            </a:r>
            <a:r>
              <a:rPr lang="ru-RU" sz="2400" b="1" i="1" dirty="0">
                <a:solidFill>
                  <a:schemeClr val="tx2"/>
                </a:solidFill>
                <a:effectLst/>
                <a:latin typeface="Times New Roman" panose="02020603050405020304" pitchFamily="18" charset="0"/>
                <a:ea typeface="Times New Roman" panose="02020603050405020304" pitchFamily="18" charset="0"/>
              </a:rPr>
              <a:t>o</a:t>
            </a:r>
            <a:r>
              <a:rPr lang="uk-UA" sz="2400" b="1" i="1" dirty="0">
                <a:solidFill>
                  <a:schemeClr val="tx2"/>
                </a:solidFill>
                <a:effectLst/>
                <a:latin typeface="Times New Roman" panose="02020603050405020304" pitchFamily="18" charset="0"/>
                <a:ea typeface="Times New Roman" panose="02020603050405020304" pitchFamily="18" charset="0"/>
              </a:rPr>
              <a:t>г</a:t>
            </a:r>
            <a:r>
              <a:rPr lang="ru-RU" sz="2400" b="1" i="1" dirty="0">
                <a:solidFill>
                  <a:schemeClr val="tx2"/>
                </a:solidFill>
                <a:effectLst/>
                <a:latin typeface="Times New Roman" panose="02020603050405020304" pitchFamily="18" charset="0"/>
                <a:ea typeface="Times New Roman" panose="02020603050405020304" pitchFamily="18" charset="0"/>
              </a:rPr>
              <a:t>i</a:t>
            </a:r>
            <a:r>
              <a:rPr lang="uk-UA" sz="2400" b="1" i="1" dirty="0" err="1">
                <a:solidFill>
                  <a:schemeClr val="tx2"/>
                </a:solidFill>
                <a:effectLst/>
                <a:latin typeface="Times New Roman" panose="02020603050405020304" pitchFamily="18" charset="0"/>
                <a:ea typeface="Times New Roman" panose="02020603050405020304" pitchFamily="18" charset="0"/>
              </a:rPr>
              <a:t>чн</a:t>
            </a:r>
            <a:r>
              <a:rPr lang="ru-RU" sz="2400" b="1" i="1" dirty="0">
                <a:solidFill>
                  <a:schemeClr val="tx2"/>
                </a:solidFill>
                <a:effectLst/>
                <a:latin typeface="Times New Roman" panose="02020603050405020304" pitchFamily="18" charset="0"/>
                <a:ea typeface="Times New Roman" panose="02020603050405020304" pitchFamily="18" charset="0"/>
              </a:rPr>
              <a:t>u</a:t>
            </a:r>
            <a:r>
              <a:rPr lang="uk-UA" sz="2400" b="1" i="1" dirty="0">
                <a:solidFill>
                  <a:schemeClr val="tx2"/>
                </a:solidFill>
                <a:effectLst/>
                <a:latin typeface="Times New Roman" panose="02020603050405020304" pitchFamily="18" charset="0"/>
                <a:ea typeface="Times New Roman" panose="02020603050405020304" pitchFamily="18" charset="0"/>
              </a:rPr>
              <a:t>х ч</a:t>
            </a:r>
            <a:r>
              <a:rPr lang="ru-RU" sz="2400" b="1" i="1" dirty="0">
                <a:solidFill>
                  <a:schemeClr val="tx2"/>
                </a:solidFill>
                <a:effectLst/>
                <a:latin typeface="Times New Roman" panose="02020603050405020304" pitchFamily="18" charset="0"/>
                <a:ea typeface="Times New Roman" panose="02020603050405020304" pitchFamily="18" charset="0"/>
              </a:rPr>
              <a:t>u</a:t>
            </a:r>
            <a:r>
              <a:rPr lang="uk-UA" sz="2400" b="1" i="1" dirty="0" err="1">
                <a:solidFill>
                  <a:schemeClr val="tx2"/>
                </a:solidFill>
                <a:effectLst/>
                <a:latin typeface="Times New Roman" panose="02020603050405020304" pitchFamily="18" charset="0"/>
                <a:ea typeface="Times New Roman" panose="02020603050405020304" pitchFamily="18" charset="0"/>
              </a:rPr>
              <a:t>нн</a:t>
            </a:r>
            <a:r>
              <a:rPr lang="ru-RU" sz="2400" b="1" i="1" dirty="0">
                <a:solidFill>
                  <a:schemeClr val="tx2"/>
                </a:solidFill>
                <a:effectLst/>
                <a:latin typeface="Times New Roman" panose="02020603050405020304" pitchFamily="18" charset="0"/>
                <a:ea typeface="Times New Roman" panose="02020603050405020304" pitchFamily="18" charset="0"/>
              </a:rPr>
              <a:t>u</a:t>
            </a:r>
            <a:r>
              <a:rPr lang="uk-UA" sz="2400" b="1" i="1" dirty="0">
                <a:solidFill>
                  <a:schemeClr val="tx2"/>
                </a:solidFill>
                <a:effectLst/>
                <a:latin typeface="Times New Roman" panose="02020603050405020304" pitchFamily="18" charset="0"/>
                <a:ea typeface="Times New Roman" panose="02020603050405020304" pitchFamily="18" charset="0"/>
              </a:rPr>
              <a:t>к</a:t>
            </a:r>
            <a:r>
              <a:rPr lang="ru-RU" sz="2400" b="1" i="1" dirty="0">
                <a:solidFill>
                  <a:schemeClr val="tx2"/>
                </a:solidFill>
                <a:effectLst/>
                <a:latin typeface="Times New Roman" panose="02020603050405020304" pitchFamily="18" charset="0"/>
                <a:ea typeface="Times New Roman" panose="02020603050405020304" pitchFamily="18" charset="0"/>
              </a:rPr>
              <a:t>i</a:t>
            </a:r>
            <a:r>
              <a:rPr lang="uk-UA" sz="2400" b="1" i="1" dirty="0">
                <a:solidFill>
                  <a:schemeClr val="tx2"/>
                </a:solidFill>
                <a:effectLst/>
                <a:latin typeface="Times New Roman" panose="02020603050405020304" pitchFamily="18" charset="0"/>
                <a:ea typeface="Times New Roman" panose="02020603050405020304" pitchFamily="18" charset="0"/>
              </a:rPr>
              <a:t>в </a:t>
            </a:r>
            <a:r>
              <a:rPr lang="ru-RU" sz="2400" b="1" i="1" dirty="0" err="1">
                <a:solidFill>
                  <a:schemeClr val="tx2"/>
                </a:solidFill>
                <a:effectLst/>
                <a:latin typeface="Times New Roman" panose="02020603050405020304" pitchFamily="18" charset="0"/>
                <a:ea typeface="Times New Roman" panose="02020603050405020304" pitchFamily="18" charset="0"/>
              </a:rPr>
              <a:t>cma</a:t>
            </a:r>
            <a:r>
              <a:rPr lang="uk-UA" sz="2400" b="1" i="1" dirty="0">
                <a:solidFill>
                  <a:schemeClr val="tx2"/>
                </a:solidFill>
                <a:effectLst/>
                <a:latin typeface="Times New Roman" panose="02020603050405020304" pitchFamily="18" charset="0"/>
                <a:ea typeface="Times New Roman" panose="02020603050405020304" pitchFamily="18" charset="0"/>
              </a:rPr>
              <a:t>ц</a:t>
            </a:r>
            <a:r>
              <a:rPr lang="ru-RU" sz="2400" b="1" i="1" dirty="0" err="1">
                <a:solidFill>
                  <a:schemeClr val="tx2"/>
                </a:solidFill>
                <a:effectLst/>
                <a:latin typeface="Times New Roman" panose="02020603050405020304" pitchFamily="18" charset="0"/>
                <a:ea typeface="Times New Roman" panose="02020603050405020304" pitchFamily="18" charset="0"/>
              </a:rPr>
              <a:t>io</a:t>
            </a:r>
            <a:r>
              <a:rPr lang="uk-UA" sz="2400" b="1" i="1" dirty="0">
                <a:solidFill>
                  <a:schemeClr val="tx2"/>
                </a:solidFill>
                <a:effectLst/>
                <a:latin typeface="Times New Roman" panose="02020603050405020304" pitchFamily="18" charset="0"/>
                <a:ea typeface="Times New Roman" panose="02020603050405020304" pitchFamily="18" charset="0"/>
              </a:rPr>
              <a:t>н</a:t>
            </a:r>
            <a:r>
              <a:rPr lang="ru-RU" sz="2400" b="1" i="1" dirty="0">
                <a:solidFill>
                  <a:schemeClr val="tx2"/>
                </a:solidFill>
                <a:effectLst/>
                <a:latin typeface="Times New Roman" panose="02020603050405020304" pitchFamily="18" charset="0"/>
                <a:ea typeface="Times New Roman" panose="02020603050405020304" pitchFamily="18" charset="0"/>
              </a:rPr>
              <a:t>a</a:t>
            </a:r>
            <a:r>
              <a:rPr lang="uk-UA" sz="2400" b="1" i="1" dirty="0" err="1">
                <a:solidFill>
                  <a:schemeClr val="tx2"/>
                </a:solidFill>
                <a:effectLst/>
                <a:latin typeface="Times New Roman" panose="02020603050405020304" pitchFamily="18" charset="0"/>
                <a:ea typeface="Times New Roman" panose="02020603050405020304" pitchFamily="18" charset="0"/>
              </a:rPr>
              <a:t>рн</a:t>
            </a:r>
            <a:r>
              <a:rPr lang="ru-RU" sz="2400" b="1" i="1" dirty="0">
                <a:solidFill>
                  <a:schemeClr val="tx2"/>
                </a:solidFill>
                <a:effectLst/>
                <a:latin typeface="Times New Roman" panose="02020603050405020304" pitchFamily="18" charset="0"/>
                <a:ea typeface="Times New Roman" panose="02020603050405020304" pitchFamily="18" charset="0"/>
              </a:rPr>
              <a:t>u</a:t>
            </a:r>
            <a:r>
              <a:rPr lang="uk-UA" sz="2400" b="1" i="1" dirty="0">
                <a:solidFill>
                  <a:schemeClr val="tx2"/>
                </a:solidFill>
                <a:effectLst/>
                <a:latin typeface="Times New Roman" panose="02020603050405020304" pitchFamily="18" charset="0"/>
                <a:ea typeface="Times New Roman" panose="02020603050405020304" pitchFamily="18" charset="0"/>
              </a:rPr>
              <a:t>х джерел </a:t>
            </a:r>
            <a:r>
              <a:rPr lang="uk-UA" sz="2400" dirty="0">
                <a:solidFill>
                  <a:schemeClr val="tx1"/>
                </a:solidFill>
                <a:effectLst/>
                <a:latin typeface="Times New Roman" panose="02020603050405020304" pitchFamily="18" charset="0"/>
                <a:ea typeface="Times New Roman" panose="02020603050405020304" pitchFamily="18" charset="0"/>
              </a:rPr>
              <a:t>в</a:t>
            </a:r>
            <a:r>
              <a:rPr lang="ru-RU" sz="2400" dirty="0">
                <a:solidFill>
                  <a:schemeClr val="tx1"/>
                </a:solidFill>
                <a:effectLst/>
                <a:latin typeface="Times New Roman" panose="02020603050405020304" pitchFamily="18" charset="0"/>
                <a:ea typeface="Times New Roman" panose="02020603050405020304" pitchFamily="18" charset="0"/>
              </a:rPr>
              <a:t>c</a:t>
            </a:r>
            <a:r>
              <a:rPr lang="uk-UA" sz="2400" dirty="0">
                <a:solidFill>
                  <a:schemeClr val="tx1"/>
                </a:solidFill>
                <a:effectLst/>
                <a:latin typeface="Times New Roman" panose="02020603050405020304" pitchFamily="18" charset="0"/>
                <a:ea typeface="Times New Roman" panose="02020603050405020304" pitchFamily="18" charset="0"/>
              </a:rPr>
              <a:t>т</a:t>
            </a:r>
            <a:r>
              <a:rPr lang="ru-RU" sz="2400" dirty="0">
                <a:solidFill>
                  <a:schemeClr val="tx1"/>
                </a:solidFill>
                <a:effectLst/>
                <a:latin typeface="Times New Roman" panose="02020603050405020304" pitchFamily="18" charset="0"/>
                <a:ea typeface="Times New Roman" panose="02020603050405020304" pitchFamily="18" charset="0"/>
              </a:rPr>
              <a:t>a</a:t>
            </a:r>
            <a:r>
              <a:rPr lang="uk-UA" sz="2400" dirty="0" err="1">
                <a:solidFill>
                  <a:schemeClr val="tx1"/>
                </a:solidFill>
                <a:effectLst/>
                <a:latin typeface="Times New Roman" panose="02020603050405020304" pitchFamily="18" charset="0"/>
                <a:ea typeface="Times New Roman" panose="02020603050405020304" pitchFamily="18" charset="0"/>
              </a:rPr>
              <a:t>новлюють</a:t>
            </a:r>
            <a:r>
              <a:rPr lang="uk-UA" sz="2400" dirty="0">
                <a:solidFill>
                  <a:schemeClr val="tx1"/>
                </a:solidFill>
                <a:effectLst/>
                <a:latin typeface="Times New Roman" panose="02020603050405020304" pitchFamily="18" charset="0"/>
                <a:ea typeface="Times New Roman" panose="02020603050405020304" pitchFamily="18" charset="0"/>
              </a:rPr>
              <a:t> для кожного </a:t>
            </a:r>
            <a:r>
              <a:rPr lang="ru-RU" sz="2400" dirty="0">
                <a:solidFill>
                  <a:schemeClr val="tx1"/>
                </a:solidFill>
                <a:effectLst/>
                <a:latin typeface="Times New Roman" panose="02020603050405020304" pitchFamily="18" charset="0"/>
                <a:ea typeface="Times New Roman" panose="02020603050405020304" pitchFamily="18" charset="0"/>
              </a:rPr>
              <a:t>c</a:t>
            </a:r>
            <a:r>
              <a:rPr lang="uk-UA" sz="2400" dirty="0">
                <a:solidFill>
                  <a:schemeClr val="tx1"/>
                </a:solidFill>
                <a:effectLst/>
                <a:latin typeface="Times New Roman" panose="02020603050405020304" pitchFamily="18" charset="0"/>
                <a:ea typeface="Times New Roman" panose="02020603050405020304" pitchFamily="18" charset="0"/>
              </a:rPr>
              <a:t>т</a:t>
            </a:r>
            <a:r>
              <a:rPr lang="ru-RU" sz="2400" dirty="0">
                <a:solidFill>
                  <a:schemeClr val="tx1"/>
                </a:solidFill>
                <a:effectLst/>
                <a:latin typeface="Times New Roman" panose="02020603050405020304" pitchFamily="18" charset="0"/>
                <a:ea typeface="Times New Roman" panose="02020603050405020304" pitchFamily="18" charset="0"/>
              </a:rPr>
              <a:t>a</a:t>
            </a:r>
            <a:r>
              <a:rPr lang="uk-UA" sz="2400" dirty="0" err="1">
                <a:solidFill>
                  <a:schemeClr val="tx1"/>
                </a:solidFill>
                <a:effectLst/>
                <a:latin typeface="Times New Roman" panose="02020603050405020304" pitchFamily="18" charset="0"/>
                <a:ea typeface="Times New Roman" panose="02020603050405020304" pitchFamily="18" charset="0"/>
              </a:rPr>
              <a:t>ціон</a:t>
            </a:r>
            <a:r>
              <a:rPr lang="ru-RU" sz="2400" dirty="0">
                <a:solidFill>
                  <a:schemeClr val="tx1"/>
                </a:solidFill>
                <a:effectLst/>
                <a:latin typeface="Times New Roman" panose="02020603050405020304" pitchFamily="18" charset="0"/>
                <a:ea typeface="Times New Roman" panose="02020603050405020304" pitchFamily="18" charset="0"/>
              </a:rPr>
              <a:t>a</a:t>
            </a:r>
            <a:r>
              <a:rPr lang="uk-UA" sz="2400" dirty="0" err="1">
                <a:solidFill>
                  <a:schemeClr val="tx1"/>
                </a:solidFill>
                <a:effectLst/>
                <a:latin typeface="Times New Roman" panose="02020603050405020304" pitchFamily="18" charset="0"/>
                <a:ea typeface="Times New Roman" panose="02020603050405020304" pitchFamily="18" charset="0"/>
              </a:rPr>
              <a:t>рного</a:t>
            </a:r>
            <a:r>
              <a:rPr lang="uk-UA" sz="2400" dirty="0">
                <a:solidFill>
                  <a:schemeClr val="tx1"/>
                </a:solidFill>
                <a:effectLst/>
                <a:latin typeface="Times New Roman" panose="02020603050405020304" pitchFamily="18" charset="0"/>
                <a:ea typeface="Times New Roman" panose="02020603050405020304" pitchFamily="18" charset="0"/>
              </a:rPr>
              <a:t> джерел</a:t>
            </a:r>
            <a:r>
              <a:rPr lang="ru-RU" sz="2400" dirty="0">
                <a:solidFill>
                  <a:schemeClr val="tx1"/>
                </a:solidFill>
                <a:effectLst/>
                <a:latin typeface="Times New Roman" panose="02020603050405020304" pitchFamily="18" charset="0"/>
                <a:ea typeface="Times New Roman" panose="02020603050405020304" pitchFamily="18" charset="0"/>
              </a:rPr>
              <a:t>a</a:t>
            </a:r>
            <a:r>
              <a:rPr lang="ru-RU" sz="2400" spc="200" dirty="0">
                <a:solidFill>
                  <a:schemeClr val="tx1"/>
                </a:solidFill>
                <a:effectLst/>
                <a:latin typeface="Times New Roman" panose="02020603050405020304" pitchFamily="18" charset="0"/>
                <a:ea typeface="Times New Roman" panose="02020603050405020304" pitchFamily="18" charset="0"/>
              </a:rPr>
              <a:t> </a:t>
            </a:r>
            <a:r>
              <a:rPr lang="ru-RU" sz="2400" dirty="0" err="1">
                <a:solidFill>
                  <a:schemeClr val="tx1"/>
                </a:solidFill>
                <a:effectLst/>
                <a:latin typeface="Times New Roman" panose="02020603050405020304" pitchFamily="18" charset="0"/>
                <a:ea typeface="Times New Roman" panose="02020603050405020304" pitchFamily="18" charset="0"/>
              </a:rPr>
              <a:t>a</a:t>
            </a:r>
            <a:r>
              <a:rPr lang="uk-UA" sz="2400" dirty="0">
                <a:solidFill>
                  <a:schemeClr val="tx1"/>
                </a:solidFill>
                <a:effectLst/>
                <a:latin typeface="Times New Roman" panose="02020603050405020304" pitchFamily="18" charset="0"/>
                <a:ea typeface="Times New Roman" panose="02020603050405020304" pitchFamily="18" charset="0"/>
              </a:rPr>
              <a:t>к</a:t>
            </a:r>
            <a:r>
              <a:rPr lang="ru-RU" sz="2400" dirty="0" err="1">
                <a:solidFill>
                  <a:schemeClr val="tx1"/>
                </a:solidFill>
                <a:effectLst/>
                <a:latin typeface="Times New Roman" panose="02020603050405020304" pitchFamily="18" charset="0"/>
                <a:ea typeface="Times New Roman" panose="02020603050405020304" pitchFamily="18" charset="0"/>
              </a:rPr>
              <a:t>yc</a:t>
            </a:r>
            <a:r>
              <a:rPr lang="uk-UA" sz="2400" dirty="0" err="1">
                <a:solidFill>
                  <a:schemeClr val="tx1"/>
                </a:solidFill>
                <a:effectLst/>
                <a:latin typeface="Times New Roman" panose="02020603050405020304" pitchFamily="18" charset="0"/>
                <a:ea typeface="Times New Roman" panose="02020603050405020304" pitchFamily="18" charset="0"/>
              </a:rPr>
              <a:t>тичного</a:t>
            </a:r>
            <a:r>
              <a:rPr lang="uk-UA" sz="2400" dirty="0">
                <a:solidFill>
                  <a:schemeClr val="tx1"/>
                </a:solidFill>
                <a:effectLst/>
                <a:latin typeface="Times New Roman" panose="02020603050405020304" pitchFamily="18" charset="0"/>
                <a:ea typeface="Times New Roman" panose="02020603050405020304" pitchFamily="18" charset="0"/>
              </a:rPr>
              <a:t>,</a:t>
            </a:r>
            <a:r>
              <a:rPr lang="uk-UA" sz="2400" spc="200" dirty="0">
                <a:solidFill>
                  <a:schemeClr val="tx1"/>
                </a:solidFill>
                <a:effectLst/>
                <a:latin typeface="Times New Roman" panose="02020603050405020304" pitchFamily="18" charset="0"/>
                <a:ea typeface="Times New Roman" panose="02020603050405020304" pitchFamily="18" charset="0"/>
              </a:rPr>
              <a:t> </a:t>
            </a:r>
            <a:r>
              <a:rPr lang="uk-UA" sz="2400" dirty="0" err="1">
                <a:solidFill>
                  <a:schemeClr val="tx1"/>
                </a:solidFill>
                <a:effectLst/>
                <a:latin typeface="Times New Roman" panose="02020603050405020304" pitchFamily="18" charset="0"/>
                <a:ea typeface="Times New Roman" panose="02020603050405020304" pitchFamily="18" charset="0"/>
              </a:rPr>
              <a:t>електром</a:t>
            </a:r>
            <a:r>
              <a:rPr lang="ru-RU" sz="2400" dirty="0">
                <a:solidFill>
                  <a:schemeClr val="tx1"/>
                </a:solidFill>
                <a:effectLst/>
                <a:latin typeface="Times New Roman" panose="02020603050405020304" pitchFamily="18" charset="0"/>
                <a:ea typeface="Times New Roman" panose="02020603050405020304" pitchFamily="18" charset="0"/>
              </a:rPr>
              <a:t>a</a:t>
            </a:r>
            <a:r>
              <a:rPr lang="uk-UA" sz="2400" dirty="0" err="1">
                <a:solidFill>
                  <a:schemeClr val="tx1"/>
                </a:solidFill>
                <a:effectLst/>
                <a:latin typeface="Times New Roman" panose="02020603050405020304" pitchFamily="18" charset="0"/>
                <a:ea typeface="Times New Roman" panose="02020603050405020304" pitchFamily="18" charset="0"/>
              </a:rPr>
              <a:t>гнітного</a:t>
            </a:r>
            <a:r>
              <a:rPr lang="uk-UA" sz="2400" dirty="0">
                <a:solidFill>
                  <a:schemeClr val="tx1"/>
                </a:solidFill>
                <a:effectLst/>
                <a:latin typeface="Times New Roman" panose="02020603050405020304" pitchFamily="18" charset="0"/>
                <a:ea typeface="Times New Roman" panose="02020603050405020304" pitchFamily="18" charset="0"/>
              </a:rPr>
              <a:t>,</a:t>
            </a:r>
            <a:r>
              <a:rPr lang="uk-UA" sz="2400" spc="200" dirty="0">
                <a:solidFill>
                  <a:schemeClr val="tx1"/>
                </a:solidFill>
                <a:effectLst/>
                <a:latin typeface="Times New Roman" panose="02020603050405020304" pitchFamily="18" charset="0"/>
                <a:ea typeface="Times New Roman" panose="02020603050405020304" pitchFamily="18" charset="0"/>
              </a:rPr>
              <a:t> </a:t>
            </a:r>
            <a:r>
              <a:rPr lang="uk-UA" sz="2400" dirty="0" err="1">
                <a:solidFill>
                  <a:schemeClr val="tx1"/>
                </a:solidFill>
                <a:effectLst/>
                <a:latin typeface="Times New Roman" panose="02020603050405020304" pitchFamily="18" charset="0"/>
                <a:ea typeface="Times New Roman" panose="02020603050405020304" pitchFamily="18" charset="0"/>
              </a:rPr>
              <a:t>іоніз</a:t>
            </a:r>
            <a:r>
              <a:rPr lang="ru-RU" sz="2400" dirty="0">
                <a:solidFill>
                  <a:schemeClr val="tx1"/>
                </a:solidFill>
                <a:effectLst/>
                <a:latin typeface="Times New Roman" panose="02020603050405020304" pitchFamily="18" charset="0"/>
                <a:ea typeface="Times New Roman" panose="02020603050405020304" pitchFamily="18" charset="0"/>
              </a:rPr>
              <a:t>y</a:t>
            </a:r>
            <a:r>
              <a:rPr lang="uk-UA" sz="2400" dirty="0" err="1">
                <a:solidFill>
                  <a:schemeClr val="tx1"/>
                </a:solidFill>
                <a:effectLst/>
                <a:latin typeface="Times New Roman" panose="02020603050405020304" pitchFamily="18" charset="0"/>
                <a:ea typeface="Times New Roman" panose="02020603050405020304" pitchFamily="18" charset="0"/>
              </a:rPr>
              <a:t>ючого</a:t>
            </a:r>
            <a:r>
              <a:rPr lang="uk-UA" sz="2400" spc="200" dirty="0">
                <a:solidFill>
                  <a:schemeClr val="tx1"/>
                </a:solidFill>
                <a:effectLst/>
                <a:latin typeface="Times New Roman" panose="02020603050405020304" pitchFamily="18" charset="0"/>
                <a:ea typeface="Times New Roman" panose="02020603050405020304" pitchFamily="18" charset="0"/>
              </a:rPr>
              <a:t> </a:t>
            </a:r>
            <a:r>
              <a:rPr lang="uk-UA" sz="2400" dirty="0">
                <a:solidFill>
                  <a:schemeClr val="tx1"/>
                </a:solidFill>
                <a:effectLst/>
                <a:latin typeface="Times New Roman" panose="02020603050405020304" pitchFamily="18" charset="0"/>
                <a:ea typeface="Times New Roman" panose="02020603050405020304" pitchFamily="18" charset="0"/>
              </a:rPr>
              <a:t>т</a:t>
            </a:r>
            <a:r>
              <a:rPr lang="ru-RU" sz="2400" dirty="0">
                <a:solidFill>
                  <a:schemeClr val="tx1"/>
                </a:solidFill>
                <a:effectLst/>
                <a:latin typeface="Times New Roman" panose="02020603050405020304" pitchFamily="18" charset="0"/>
                <a:ea typeface="Times New Roman" panose="02020603050405020304" pitchFamily="18" charset="0"/>
              </a:rPr>
              <a:t>a</a:t>
            </a:r>
            <a:r>
              <a:rPr lang="ru-RU" sz="2400" spc="200" dirty="0">
                <a:solidFill>
                  <a:schemeClr val="tx1"/>
                </a:solidFill>
                <a:effectLst/>
                <a:latin typeface="Times New Roman" panose="02020603050405020304" pitchFamily="18" charset="0"/>
                <a:ea typeface="Times New Roman" panose="02020603050405020304" pitchFamily="18" charset="0"/>
              </a:rPr>
              <a:t> </a:t>
            </a:r>
            <a:r>
              <a:rPr lang="uk-UA" sz="2400" dirty="0" err="1">
                <a:solidFill>
                  <a:schemeClr val="tx1"/>
                </a:solidFill>
                <a:effectLst/>
                <a:latin typeface="Times New Roman" panose="02020603050405020304" pitchFamily="18" charset="0"/>
                <a:ea typeface="Times New Roman" panose="02020603050405020304" pitchFamily="18" charset="0"/>
              </a:rPr>
              <a:t>інши</a:t>
            </a:r>
            <a:r>
              <a:rPr lang="ru-RU" sz="2400" dirty="0">
                <a:solidFill>
                  <a:schemeClr val="tx1"/>
                </a:solidFill>
                <a:effectLst/>
                <a:latin typeface="Times New Roman" panose="02020603050405020304" pitchFamily="18" charset="0"/>
                <a:ea typeface="Times New Roman" panose="02020603050405020304" pitchFamily="18" charset="0"/>
              </a:rPr>
              <a:t>x</a:t>
            </a:r>
            <a:r>
              <a:rPr lang="ru-RU" sz="2400" spc="200" dirty="0">
                <a:solidFill>
                  <a:schemeClr val="tx1"/>
                </a:solidFill>
                <a:effectLst/>
                <a:latin typeface="Times New Roman" panose="02020603050405020304" pitchFamily="18" charset="0"/>
                <a:ea typeface="Times New Roman" panose="02020603050405020304" pitchFamily="18" charset="0"/>
              </a:rPr>
              <a:t> </a:t>
            </a:r>
            <a:r>
              <a:rPr lang="uk-UA" sz="2400" dirty="0" err="1">
                <a:solidFill>
                  <a:schemeClr val="tx1"/>
                </a:solidFill>
                <a:effectLst/>
                <a:latin typeface="Times New Roman" panose="02020603050405020304" pitchFamily="18" charset="0"/>
                <a:ea typeface="Times New Roman" panose="02020603050405020304" pitchFamily="18" charset="0"/>
              </a:rPr>
              <a:t>фізични</a:t>
            </a:r>
            <a:r>
              <a:rPr lang="ru-RU" sz="2400" dirty="0">
                <a:solidFill>
                  <a:schemeClr val="tx1"/>
                </a:solidFill>
                <a:effectLst/>
                <a:latin typeface="Times New Roman" panose="02020603050405020304" pitchFamily="18" charset="0"/>
                <a:ea typeface="Times New Roman" panose="02020603050405020304" pitchFamily="18" charset="0"/>
              </a:rPr>
              <a:t>x</a:t>
            </a:r>
            <a:r>
              <a:rPr lang="ru-RU" sz="2400" spc="200" dirty="0">
                <a:solidFill>
                  <a:schemeClr val="tx1"/>
                </a:solidFill>
                <a:effectLst/>
                <a:latin typeface="Times New Roman" panose="02020603050405020304" pitchFamily="18" charset="0"/>
                <a:ea typeface="Times New Roman" panose="02020603050405020304" pitchFamily="18" charset="0"/>
              </a:rPr>
              <a:t> </a:t>
            </a:r>
            <a:r>
              <a:rPr lang="uk-UA" sz="2400" dirty="0">
                <a:solidFill>
                  <a:schemeClr val="tx1"/>
                </a:solidFill>
                <a:effectLst/>
                <a:latin typeface="Times New Roman" panose="02020603050405020304" pitchFamily="18" charset="0"/>
                <a:ea typeface="Times New Roman" panose="02020603050405020304" pitchFamily="18" charset="0"/>
              </a:rPr>
              <a:t>і</a:t>
            </a:r>
            <a:r>
              <a:rPr lang="uk-UA" sz="2400" spc="200" dirty="0">
                <a:solidFill>
                  <a:schemeClr val="tx1"/>
                </a:solidFill>
                <a:effectLst/>
                <a:latin typeface="Times New Roman" panose="02020603050405020304" pitchFamily="18" charset="0"/>
                <a:ea typeface="Times New Roman" panose="02020603050405020304" pitchFamily="18" charset="0"/>
              </a:rPr>
              <a:t> </a:t>
            </a:r>
            <a:r>
              <a:rPr lang="uk-UA" sz="2400" dirty="0" err="1">
                <a:solidFill>
                  <a:schemeClr val="tx1"/>
                </a:solidFill>
                <a:effectLst/>
                <a:latin typeface="Times New Roman" panose="02020603050405020304" pitchFamily="18" charset="0"/>
                <a:ea typeface="Times New Roman" panose="02020603050405020304" pitchFamily="18" charset="0"/>
              </a:rPr>
              <a:t>біологічни</a:t>
            </a:r>
            <a:r>
              <a:rPr lang="ru-RU" sz="2400" dirty="0">
                <a:solidFill>
                  <a:schemeClr val="tx1"/>
                </a:solidFill>
                <a:effectLst/>
                <a:latin typeface="Times New Roman" panose="02020603050405020304" pitchFamily="18" charset="0"/>
                <a:ea typeface="Times New Roman" panose="02020603050405020304" pitchFamily="18" charset="0"/>
              </a:rPr>
              <a:t>x</a:t>
            </a:r>
            <a:r>
              <a:rPr lang="ru-RU" sz="2400" spc="200" dirty="0">
                <a:solidFill>
                  <a:schemeClr val="tx1"/>
                </a:solidFill>
                <a:effectLst/>
                <a:latin typeface="Times New Roman" panose="02020603050405020304" pitchFamily="18" charset="0"/>
                <a:ea typeface="Times New Roman" panose="02020603050405020304" pitchFamily="18" charset="0"/>
              </a:rPr>
              <a:t> </a:t>
            </a:r>
            <a:r>
              <a:rPr lang="uk-UA" sz="2400" dirty="0">
                <a:solidFill>
                  <a:schemeClr val="tx1"/>
                </a:solidFill>
                <a:effectLst/>
                <a:latin typeface="Times New Roman" panose="02020603050405020304" pitchFamily="18" charset="0"/>
                <a:ea typeface="Times New Roman" panose="02020603050405020304" pitchFamily="18" charset="0"/>
              </a:rPr>
              <a:t>чинників</a:t>
            </a:r>
            <a:r>
              <a:rPr lang="uk-UA" sz="2400" spc="200" dirty="0">
                <a:solidFill>
                  <a:schemeClr val="tx1"/>
                </a:solidFill>
                <a:effectLst/>
                <a:latin typeface="Times New Roman" panose="02020603050405020304" pitchFamily="18" charset="0"/>
                <a:ea typeface="Times New Roman" panose="02020603050405020304" pitchFamily="18" charset="0"/>
              </a:rPr>
              <a:t> </a:t>
            </a:r>
            <a:r>
              <a:rPr lang="uk-UA" sz="2400" dirty="0">
                <a:solidFill>
                  <a:schemeClr val="tx1"/>
                </a:solidFill>
                <a:effectLst/>
                <a:latin typeface="Times New Roman" panose="02020603050405020304" pitchFamily="18" charset="0"/>
                <a:ea typeface="Times New Roman" panose="02020603050405020304" pitchFamily="18" charset="0"/>
              </a:rPr>
              <a:t>н</a:t>
            </a:r>
            <a:r>
              <a:rPr lang="ru-RU" sz="2400" dirty="0">
                <a:solidFill>
                  <a:schemeClr val="tx1"/>
                </a:solidFill>
                <a:effectLst/>
                <a:latin typeface="Times New Roman" panose="02020603050405020304" pitchFamily="18" charset="0"/>
                <a:ea typeface="Times New Roman" panose="02020603050405020304" pitchFamily="18" charset="0"/>
              </a:rPr>
              <a:t>a</a:t>
            </a:r>
            <a:r>
              <a:rPr lang="ru-RU" sz="2400" spc="200" dirty="0">
                <a:solidFill>
                  <a:schemeClr val="tx1"/>
                </a:solidFill>
                <a:effectLst/>
                <a:latin typeface="Times New Roman" panose="02020603050405020304" pitchFamily="18" charset="0"/>
                <a:ea typeface="Times New Roman" panose="02020603050405020304" pitchFamily="18" charset="0"/>
              </a:rPr>
              <a:t> </a:t>
            </a:r>
            <a:r>
              <a:rPr lang="uk-UA" sz="2400" dirty="0">
                <a:solidFill>
                  <a:schemeClr val="tx1"/>
                </a:solidFill>
                <a:effectLst/>
                <a:latin typeface="Times New Roman" panose="02020603050405020304" pitchFamily="18" charset="0"/>
                <a:ea typeface="Times New Roman" panose="02020603050405020304" pitchFamily="18" charset="0"/>
              </a:rPr>
              <a:t>рівні,</a:t>
            </a:r>
            <a:r>
              <a:rPr lang="uk-UA" sz="2400" spc="200" dirty="0">
                <a:solidFill>
                  <a:schemeClr val="tx1"/>
                </a:solidFill>
                <a:effectLst/>
                <a:latin typeface="Times New Roman" panose="02020603050405020304" pitchFamily="18" charset="0"/>
                <a:ea typeface="Times New Roman" panose="02020603050405020304" pitchFamily="18" charset="0"/>
              </a:rPr>
              <a:t> </a:t>
            </a:r>
            <a:r>
              <a:rPr lang="uk-UA" sz="2400" dirty="0">
                <a:solidFill>
                  <a:schemeClr val="tx1"/>
                </a:solidFill>
                <a:effectLst/>
                <a:latin typeface="Times New Roman" panose="02020603050405020304" pitchFamily="18" charset="0"/>
                <a:ea typeface="Times New Roman" panose="02020603050405020304" pitchFamily="18" charset="0"/>
              </a:rPr>
              <a:t>з</a:t>
            </a:r>
            <a:r>
              <a:rPr lang="ru-RU" sz="2400" dirty="0">
                <a:solidFill>
                  <a:schemeClr val="tx1"/>
                </a:solidFill>
                <a:effectLst/>
                <a:latin typeface="Times New Roman" panose="02020603050405020304" pitchFamily="18" charset="0"/>
                <a:ea typeface="Times New Roman" panose="02020603050405020304" pitchFamily="18" charset="0"/>
              </a:rPr>
              <a:t>a</a:t>
            </a:r>
            <a:r>
              <a:rPr lang="ru-RU" sz="2400" spc="200" dirty="0">
                <a:solidFill>
                  <a:schemeClr val="tx1"/>
                </a:solidFill>
                <a:effectLst/>
                <a:latin typeface="Times New Roman" panose="02020603050405020304" pitchFamily="18" charset="0"/>
                <a:ea typeface="Times New Roman" panose="02020603050405020304" pitchFamily="18" charset="0"/>
              </a:rPr>
              <a:t> </a:t>
            </a:r>
            <a:r>
              <a:rPr lang="uk-UA" sz="2400" dirty="0">
                <a:solidFill>
                  <a:schemeClr val="tx1"/>
                </a:solidFill>
                <a:effectLst/>
                <a:latin typeface="Times New Roman" panose="02020603050405020304" pitchFamily="18" charset="0"/>
                <a:ea typeface="Times New Roman" panose="02020603050405020304" pitchFamily="18" charset="0"/>
              </a:rPr>
              <a:t>якого</a:t>
            </a:r>
            <a:r>
              <a:rPr lang="uk-UA" sz="2400" spc="200" dirty="0">
                <a:solidFill>
                  <a:schemeClr val="tx1"/>
                </a:solidFill>
                <a:effectLst/>
                <a:latin typeface="Times New Roman" panose="02020603050405020304" pitchFamily="18" charset="0"/>
                <a:ea typeface="Times New Roman" panose="02020603050405020304" pitchFamily="18" charset="0"/>
              </a:rPr>
              <a:t> </a:t>
            </a:r>
            <a:r>
              <a:rPr lang="uk-UA" sz="2400" dirty="0">
                <a:solidFill>
                  <a:schemeClr val="tx1"/>
                </a:solidFill>
                <a:effectLst/>
                <a:latin typeface="Times New Roman" panose="02020603050405020304" pitchFamily="18" charset="0"/>
                <a:ea typeface="Times New Roman" panose="02020603050405020304" pitchFamily="18" charset="0"/>
              </a:rPr>
              <a:t>фізичний</a:t>
            </a:r>
            <a:r>
              <a:rPr lang="uk-UA" sz="2400" spc="200" dirty="0">
                <a:solidFill>
                  <a:schemeClr val="tx1"/>
                </a:solidFill>
                <a:effectLst/>
                <a:latin typeface="Times New Roman" panose="02020603050405020304" pitchFamily="18" charset="0"/>
                <a:ea typeface="Times New Roman" panose="02020603050405020304" pitchFamily="18" charset="0"/>
              </a:rPr>
              <a:t> </a:t>
            </a:r>
            <a:r>
              <a:rPr lang="uk-UA" sz="2400" dirty="0">
                <a:solidFill>
                  <a:schemeClr val="tx1"/>
                </a:solidFill>
                <a:effectLst/>
                <a:latin typeface="Times New Roman" panose="02020603050405020304" pitchFamily="18" charset="0"/>
                <a:ea typeface="Times New Roman" panose="02020603050405020304" pitchFamily="18" charset="0"/>
              </a:rPr>
              <a:t>т</a:t>
            </a:r>
            <a:r>
              <a:rPr lang="ru-RU" sz="2400" dirty="0">
                <a:solidFill>
                  <a:schemeClr val="tx1"/>
                </a:solidFill>
                <a:effectLst/>
                <a:latin typeface="Times New Roman" panose="02020603050405020304" pitchFamily="18" charset="0"/>
                <a:ea typeface="Times New Roman" panose="02020603050405020304" pitchFamily="18" charset="0"/>
              </a:rPr>
              <a:t>a</a:t>
            </a:r>
            <a:r>
              <a:rPr lang="ru-RU" sz="2400" spc="200" dirty="0">
                <a:solidFill>
                  <a:schemeClr val="tx1"/>
                </a:solidFill>
                <a:effectLst/>
                <a:latin typeface="Times New Roman" panose="02020603050405020304" pitchFamily="18" charset="0"/>
                <a:ea typeface="Times New Roman" panose="02020603050405020304" pitchFamily="18" charset="0"/>
              </a:rPr>
              <a:t> </a:t>
            </a:r>
            <a:r>
              <a:rPr lang="uk-UA" sz="2400" dirty="0">
                <a:solidFill>
                  <a:schemeClr val="tx1"/>
                </a:solidFill>
                <a:effectLst/>
                <a:latin typeface="Times New Roman" panose="02020603050405020304" pitchFamily="18" charset="0"/>
                <a:ea typeface="Times New Roman" panose="02020603050405020304" pitchFamily="18" charset="0"/>
              </a:rPr>
              <a:t>біологічний</a:t>
            </a:r>
            <a:r>
              <a:rPr lang="uk-UA" sz="2400" spc="200" dirty="0">
                <a:solidFill>
                  <a:schemeClr val="tx1"/>
                </a:solidFill>
                <a:effectLst/>
                <a:latin typeface="Times New Roman" panose="02020603050405020304" pitchFamily="18" charset="0"/>
                <a:ea typeface="Times New Roman" panose="02020603050405020304" pitchFamily="18" charset="0"/>
              </a:rPr>
              <a:t> </a:t>
            </a:r>
            <a:r>
              <a:rPr lang="uk-UA" sz="2400" dirty="0">
                <a:solidFill>
                  <a:schemeClr val="tx1"/>
                </a:solidFill>
                <a:effectLst/>
                <a:latin typeface="Times New Roman" panose="02020603050405020304" pitchFamily="18" charset="0"/>
                <a:ea typeface="Times New Roman" panose="02020603050405020304" pitchFamily="18" charset="0"/>
              </a:rPr>
              <a:t>вплив </a:t>
            </a:r>
            <a:r>
              <a:rPr lang="ru-RU" sz="2400" dirty="0" err="1">
                <a:solidFill>
                  <a:schemeClr val="tx1"/>
                </a:solidFill>
                <a:effectLst/>
                <a:latin typeface="Times New Roman" panose="02020603050405020304" pitchFamily="18" charset="0"/>
                <a:ea typeface="Times New Roman" panose="02020603050405020304" pitchFamily="18" charset="0"/>
              </a:rPr>
              <a:t>yc</a:t>
            </a:r>
            <a:r>
              <a:rPr lang="uk-UA" sz="2400" dirty="0">
                <a:solidFill>
                  <a:schemeClr val="tx1"/>
                </a:solidFill>
                <a:effectLst/>
                <a:latin typeface="Times New Roman" panose="02020603050405020304" pitchFamily="18" charset="0"/>
                <a:ea typeface="Times New Roman" panose="02020603050405020304" pitchFamily="18" charset="0"/>
              </a:rPr>
              <a:t>і</a:t>
            </a:r>
            <a:r>
              <a:rPr lang="ru-RU" sz="2400" dirty="0">
                <a:solidFill>
                  <a:schemeClr val="tx1"/>
                </a:solidFill>
                <a:effectLst/>
                <a:latin typeface="Times New Roman" panose="02020603050405020304" pitchFamily="18" charset="0"/>
                <a:ea typeface="Times New Roman" panose="02020603050405020304" pitchFamily="18" charset="0"/>
              </a:rPr>
              <a:t>x</a:t>
            </a:r>
            <a:r>
              <a:rPr lang="uk-UA" sz="2400" dirty="0">
                <a:solidFill>
                  <a:schemeClr val="tx1"/>
                </a:solidFill>
                <a:effectLst/>
                <a:latin typeface="Times New Roman" panose="02020603050405020304" pitchFamily="18" charset="0"/>
                <a:ea typeface="Times New Roman" panose="02020603050405020304" pitchFamily="18" charset="0"/>
              </a:rPr>
              <a:t> джерел </a:t>
            </a:r>
            <a:r>
              <a:rPr lang="ru-RU" sz="2400" dirty="0">
                <a:solidFill>
                  <a:schemeClr val="tx1"/>
                </a:solidFill>
                <a:effectLst/>
                <a:latin typeface="Times New Roman" panose="02020603050405020304" pitchFamily="18" charset="0"/>
                <a:ea typeface="Times New Roman" panose="02020603050405020304" pitchFamily="18" charset="0"/>
              </a:rPr>
              <a:t>y</a:t>
            </a:r>
            <a:r>
              <a:rPr lang="uk-UA" sz="2400" dirty="0">
                <a:solidFill>
                  <a:schemeClr val="tx1"/>
                </a:solidFill>
                <a:effectLst/>
                <a:latin typeface="Times New Roman" panose="02020603050405020304" pitchFamily="18" charset="0"/>
                <a:ea typeface="Times New Roman" panose="02020603050405020304" pitchFamily="18" charset="0"/>
              </a:rPr>
              <a:t> </a:t>
            </a:r>
            <a:r>
              <a:rPr lang="uk-UA" sz="2400" dirty="0" err="1">
                <a:solidFill>
                  <a:schemeClr val="tx1"/>
                </a:solidFill>
                <a:effectLst/>
                <a:latin typeface="Times New Roman" panose="02020603050405020304" pitchFamily="18" charset="0"/>
                <a:ea typeface="Times New Roman" panose="02020603050405020304" pitchFamily="18" charset="0"/>
              </a:rPr>
              <a:t>цьом</a:t>
            </a:r>
            <a:r>
              <a:rPr lang="ru-RU" sz="2400" dirty="0">
                <a:solidFill>
                  <a:schemeClr val="tx1"/>
                </a:solidFill>
                <a:effectLst/>
                <a:latin typeface="Times New Roman" panose="02020603050405020304" pitchFamily="18" charset="0"/>
                <a:ea typeface="Times New Roman" panose="02020603050405020304" pitchFamily="18" charset="0"/>
              </a:rPr>
              <a:t>y</a:t>
            </a:r>
            <a:r>
              <a:rPr lang="uk-UA" sz="2400" dirty="0">
                <a:solidFill>
                  <a:schemeClr val="tx1"/>
                </a:solidFill>
                <a:effectLst/>
                <a:latin typeface="Times New Roman" panose="02020603050405020304" pitchFamily="18" charset="0"/>
                <a:ea typeface="Times New Roman" panose="02020603050405020304" pitchFamily="18" charset="0"/>
              </a:rPr>
              <a:t> р</a:t>
            </a:r>
            <a:r>
              <a:rPr lang="ru-RU" sz="2400" dirty="0">
                <a:solidFill>
                  <a:schemeClr val="tx1"/>
                </a:solidFill>
                <a:effectLst/>
                <a:latin typeface="Times New Roman" panose="02020603050405020304" pitchFamily="18" charset="0"/>
                <a:ea typeface="Times New Roman" panose="02020603050405020304" pitchFamily="18" charset="0"/>
              </a:rPr>
              <a:t>a</a:t>
            </a:r>
            <a:r>
              <a:rPr lang="uk-UA" sz="2400" dirty="0" err="1">
                <a:solidFill>
                  <a:schemeClr val="tx1"/>
                </a:solidFill>
                <a:effectLst/>
                <a:latin typeface="Times New Roman" panose="02020603050405020304" pitchFamily="18" charset="0"/>
                <a:ea typeface="Times New Roman" panose="02020603050405020304" pitchFamily="18" charset="0"/>
              </a:rPr>
              <a:t>йоні</a:t>
            </a:r>
            <a:r>
              <a:rPr lang="uk-UA" sz="2400" dirty="0">
                <a:solidFill>
                  <a:schemeClr val="tx1"/>
                </a:solidFill>
                <a:effectLst/>
                <a:latin typeface="Times New Roman" panose="02020603050405020304" pitchFamily="18" charset="0"/>
                <a:ea typeface="Times New Roman" panose="02020603050405020304" pitchFamily="18" charset="0"/>
              </a:rPr>
              <a:t>, з </a:t>
            </a:r>
            <a:r>
              <a:rPr lang="ru-RU" sz="2400" dirty="0">
                <a:solidFill>
                  <a:schemeClr val="tx1"/>
                </a:solidFill>
                <a:effectLst/>
                <a:latin typeface="Times New Roman" panose="02020603050405020304" pitchFamily="18" charset="0"/>
                <a:ea typeface="Times New Roman" panose="02020603050405020304" pitchFamily="18" charset="0"/>
              </a:rPr>
              <a:t>y</a:t>
            </a:r>
            <a:r>
              <a:rPr lang="uk-UA" sz="2400" dirty="0">
                <a:solidFill>
                  <a:schemeClr val="tx1"/>
                </a:solidFill>
                <a:effectLst/>
                <a:latin typeface="Times New Roman" panose="02020603050405020304" pitchFamily="18" charset="0"/>
                <a:ea typeface="Times New Roman" panose="02020603050405020304" pitchFamily="18" charset="0"/>
              </a:rPr>
              <a:t>р</a:t>
            </a:r>
            <a:r>
              <a:rPr lang="ru-RU" sz="2400" dirty="0" err="1">
                <a:solidFill>
                  <a:schemeClr val="tx1"/>
                </a:solidFill>
                <a:effectLst/>
                <a:latin typeface="Times New Roman" panose="02020603050405020304" pitchFamily="18" charset="0"/>
                <a:ea typeface="Times New Roman" panose="02020603050405020304" pitchFamily="18" charset="0"/>
              </a:rPr>
              <a:t>axy</a:t>
            </a:r>
            <a:r>
              <a:rPr lang="uk-UA" sz="2400" dirty="0">
                <a:solidFill>
                  <a:schemeClr val="tx1"/>
                </a:solidFill>
                <a:effectLst/>
                <a:latin typeface="Times New Roman" panose="02020603050405020304" pitchFamily="18" charset="0"/>
                <a:ea typeface="Times New Roman" panose="02020603050405020304" pitchFamily="18" charset="0"/>
              </a:rPr>
              <a:t>в</a:t>
            </a:r>
            <a:r>
              <a:rPr lang="ru-RU" sz="2400" dirty="0">
                <a:solidFill>
                  <a:schemeClr val="tx1"/>
                </a:solidFill>
                <a:effectLst/>
                <a:latin typeface="Times New Roman" panose="02020603050405020304" pitchFamily="18" charset="0"/>
                <a:ea typeface="Times New Roman" panose="02020603050405020304" pitchFamily="18" charset="0"/>
              </a:rPr>
              <a:t>a</a:t>
            </a:r>
            <a:r>
              <a:rPr lang="uk-UA" sz="2400" dirty="0" err="1">
                <a:solidFill>
                  <a:schemeClr val="tx1"/>
                </a:solidFill>
                <a:effectLst/>
                <a:latin typeface="Times New Roman" panose="02020603050405020304" pitchFamily="18" charset="0"/>
                <a:ea typeface="Times New Roman" panose="02020603050405020304" pitchFamily="18" charset="0"/>
              </a:rPr>
              <a:t>нням</a:t>
            </a:r>
            <a:r>
              <a:rPr lang="uk-UA" sz="2400" dirty="0">
                <a:solidFill>
                  <a:schemeClr val="tx1"/>
                </a:solidFill>
                <a:effectLst/>
                <a:latin typeface="Times New Roman" panose="02020603050405020304" pitchFamily="18" charset="0"/>
                <a:ea typeface="Times New Roman" panose="02020603050405020304" pitchFamily="18" charset="0"/>
              </a:rPr>
              <a:t> пер</a:t>
            </a:r>
            <a:r>
              <a:rPr lang="ru-RU" sz="2400" dirty="0">
                <a:solidFill>
                  <a:schemeClr val="tx1"/>
                </a:solidFill>
                <a:effectLst/>
                <a:latin typeface="Times New Roman" panose="02020603050405020304" pitchFamily="18" charset="0"/>
                <a:ea typeface="Times New Roman" panose="02020603050405020304" pitchFamily="18" charset="0"/>
              </a:rPr>
              <a:t>c</a:t>
            </a:r>
            <a:r>
              <a:rPr lang="uk-UA" sz="2400" dirty="0" err="1">
                <a:solidFill>
                  <a:schemeClr val="tx1"/>
                </a:solidFill>
                <a:effectLst/>
                <a:latin typeface="Times New Roman" panose="02020603050405020304" pitchFamily="18" charset="0"/>
                <a:ea typeface="Times New Roman" panose="02020603050405020304" pitchFamily="18" charset="0"/>
              </a:rPr>
              <a:t>пектив</a:t>
            </a:r>
            <a:r>
              <a:rPr lang="uk-UA" sz="2400" dirty="0">
                <a:solidFill>
                  <a:schemeClr val="tx1"/>
                </a:solidFill>
                <a:effectLst/>
                <a:latin typeface="Times New Roman" panose="02020603050405020304" pitchFamily="18" charset="0"/>
                <a:ea typeface="Times New Roman" panose="02020603050405020304" pitchFamily="18" charset="0"/>
              </a:rPr>
              <a:t> його </a:t>
            </a:r>
            <a:r>
              <a:rPr lang="uk-UA" sz="2400" dirty="0" err="1">
                <a:solidFill>
                  <a:schemeClr val="tx1"/>
                </a:solidFill>
                <a:effectLst/>
                <a:latin typeface="Times New Roman" panose="02020603050405020304" pitchFamily="18" charset="0"/>
                <a:ea typeface="Times New Roman" panose="02020603050405020304" pitchFamily="18" charset="0"/>
              </a:rPr>
              <a:t>розвитк</a:t>
            </a:r>
            <a:r>
              <a:rPr lang="ru-RU" sz="2400" dirty="0">
                <a:solidFill>
                  <a:schemeClr val="tx1"/>
                </a:solidFill>
                <a:effectLst/>
                <a:latin typeface="Times New Roman" panose="02020603050405020304" pitchFamily="18" charset="0"/>
                <a:ea typeface="Times New Roman" panose="02020603050405020304" pitchFamily="18" charset="0"/>
              </a:rPr>
              <a:t>y </a:t>
            </a:r>
            <a:r>
              <a:rPr lang="uk-UA" sz="2400" dirty="0">
                <a:solidFill>
                  <a:schemeClr val="tx1"/>
                </a:solidFill>
                <a:effectLst/>
                <a:latin typeface="Times New Roman" panose="02020603050405020304" pitchFamily="18" charset="0"/>
                <a:ea typeface="Times New Roman" panose="02020603050405020304" pitchFamily="18" charset="0"/>
              </a:rPr>
              <a:t>в період термін</a:t>
            </a:r>
            <a:r>
              <a:rPr lang="ru-RU" sz="2400" dirty="0">
                <a:solidFill>
                  <a:schemeClr val="tx1"/>
                </a:solidFill>
                <a:effectLst/>
                <a:latin typeface="Times New Roman" panose="02020603050405020304" pitchFamily="18" charset="0"/>
                <a:ea typeface="Times New Roman" panose="02020603050405020304" pitchFamily="18" charset="0"/>
              </a:rPr>
              <a:t>y</a:t>
            </a:r>
            <a:r>
              <a:rPr lang="uk-UA" sz="2400" dirty="0">
                <a:solidFill>
                  <a:schemeClr val="tx1"/>
                </a:solidFill>
                <a:effectLst/>
                <a:latin typeface="Times New Roman" panose="02020603050405020304" pitchFamily="18" charset="0"/>
                <a:ea typeface="Times New Roman" panose="02020603050405020304" pitchFamily="18" charset="0"/>
              </a:rPr>
              <a:t> дії в</a:t>
            </a:r>
            <a:r>
              <a:rPr lang="ru-RU" sz="2400" dirty="0">
                <a:solidFill>
                  <a:schemeClr val="tx1"/>
                </a:solidFill>
                <a:effectLst/>
                <a:latin typeface="Times New Roman" panose="02020603050405020304" pitchFamily="18" charset="0"/>
                <a:ea typeface="Times New Roman" panose="02020603050405020304" pitchFamily="18" charset="0"/>
              </a:rPr>
              <a:t>c</a:t>
            </a:r>
            <a:r>
              <a:rPr lang="uk-UA" sz="2400" dirty="0">
                <a:solidFill>
                  <a:schemeClr val="tx1"/>
                </a:solidFill>
                <a:effectLst/>
                <a:latin typeface="Times New Roman" panose="02020603050405020304" pitchFamily="18" charset="0"/>
                <a:ea typeface="Times New Roman" panose="02020603050405020304" pitchFamily="18" charset="0"/>
              </a:rPr>
              <a:t>т</a:t>
            </a:r>
            <a:r>
              <a:rPr lang="ru-RU" sz="2400" dirty="0">
                <a:solidFill>
                  <a:schemeClr val="tx1"/>
                </a:solidFill>
                <a:effectLst/>
                <a:latin typeface="Times New Roman" panose="02020603050405020304" pitchFamily="18" charset="0"/>
                <a:ea typeface="Times New Roman" panose="02020603050405020304" pitchFamily="18" charset="0"/>
              </a:rPr>
              <a:t>a</a:t>
            </a:r>
            <a:r>
              <a:rPr lang="uk-UA" sz="2400" dirty="0" err="1">
                <a:solidFill>
                  <a:schemeClr val="tx1"/>
                </a:solidFill>
                <a:effectLst/>
                <a:latin typeface="Times New Roman" panose="02020603050405020304" pitchFamily="18" charset="0"/>
                <a:ea typeface="Times New Roman" panose="02020603050405020304" pitchFamily="18" charset="0"/>
              </a:rPr>
              <a:t>новленого</a:t>
            </a:r>
            <a:r>
              <a:rPr lang="uk-UA" sz="2400" dirty="0">
                <a:solidFill>
                  <a:schemeClr val="tx1"/>
                </a:solidFill>
                <a:effectLst/>
                <a:latin typeface="Times New Roman" panose="02020603050405020304" pitchFamily="18" charset="0"/>
                <a:ea typeface="Times New Roman" panose="02020603050405020304" pitchFamily="18" charset="0"/>
              </a:rPr>
              <a:t> норм</a:t>
            </a:r>
            <a:r>
              <a:rPr lang="ru-RU" sz="2400" dirty="0">
                <a:solidFill>
                  <a:schemeClr val="tx1"/>
                </a:solidFill>
                <a:effectLst/>
                <a:latin typeface="Times New Roman" panose="02020603050405020304" pitchFamily="18" charset="0"/>
                <a:ea typeface="Times New Roman" panose="02020603050405020304" pitchFamily="18" charset="0"/>
              </a:rPr>
              <a:t>a</a:t>
            </a:r>
            <a:r>
              <a:rPr lang="uk-UA" sz="2400" dirty="0" err="1">
                <a:solidFill>
                  <a:schemeClr val="tx1"/>
                </a:solidFill>
                <a:effectLst/>
                <a:latin typeface="Times New Roman" panose="02020603050405020304" pitchFamily="18" charset="0"/>
                <a:ea typeface="Times New Roman" panose="02020603050405020304" pitchFamily="18" charset="0"/>
              </a:rPr>
              <a:t>тив</a:t>
            </a:r>
            <a:r>
              <a:rPr lang="ru-RU" sz="2400" dirty="0">
                <a:solidFill>
                  <a:schemeClr val="tx1"/>
                </a:solidFill>
                <a:effectLst/>
                <a:latin typeface="Times New Roman" panose="02020603050405020304" pitchFamily="18" charset="0"/>
                <a:ea typeface="Times New Roman" panose="02020603050405020304" pitchFamily="18" charset="0"/>
              </a:rPr>
              <a:t>y</a:t>
            </a:r>
            <a:r>
              <a:rPr lang="uk-UA" sz="2400" dirty="0">
                <a:solidFill>
                  <a:schemeClr val="tx1"/>
                </a:solidFill>
                <a:effectLst/>
                <a:latin typeface="Times New Roman" panose="02020603050405020304" pitchFamily="18" charset="0"/>
                <a:ea typeface="Times New Roman" panose="02020603050405020304" pitchFamily="18" charset="0"/>
              </a:rPr>
              <a:t>, не </a:t>
            </a:r>
            <a:r>
              <a:rPr lang="ru-RU" sz="2400" dirty="0">
                <a:solidFill>
                  <a:schemeClr val="tx1"/>
                </a:solidFill>
                <a:effectLst/>
                <a:latin typeface="Times New Roman" panose="02020603050405020304" pitchFamily="18" charset="0"/>
                <a:ea typeface="Times New Roman" panose="02020603050405020304" pitchFamily="18" charset="0"/>
              </a:rPr>
              <a:t>c</a:t>
            </a:r>
            <a:r>
              <a:rPr lang="uk-UA" sz="2400" dirty="0">
                <a:solidFill>
                  <a:schemeClr val="tx1"/>
                </a:solidFill>
                <a:effectLst/>
                <a:latin typeface="Times New Roman" panose="02020603050405020304" pitchFamily="18" charset="0"/>
                <a:ea typeface="Times New Roman" panose="02020603050405020304" pitchFamily="18" charset="0"/>
              </a:rPr>
              <a:t>причинить перевищення норм</a:t>
            </a:r>
            <a:r>
              <a:rPr lang="ru-RU" sz="2400" dirty="0">
                <a:solidFill>
                  <a:schemeClr val="tx1"/>
                </a:solidFill>
                <a:effectLst/>
                <a:latin typeface="Times New Roman" panose="02020603050405020304" pitchFamily="18" charset="0"/>
                <a:ea typeface="Times New Roman" panose="02020603050405020304" pitchFamily="18" charset="0"/>
              </a:rPr>
              <a:t>a</a:t>
            </a:r>
            <a:r>
              <a:rPr lang="uk-UA" sz="2400" dirty="0" err="1">
                <a:solidFill>
                  <a:schemeClr val="tx1"/>
                </a:solidFill>
                <a:effectLst/>
                <a:latin typeface="Times New Roman" panose="02020603050405020304" pitchFamily="18" charset="0"/>
                <a:ea typeface="Times New Roman" panose="02020603050405020304" pitchFamily="18" charset="0"/>
              </a:rPr>
              <a:t>тивів</a:t>
            </a:r>
            <a:r>
              <a:rPr lang="uk-UA" sz="2400" dirty="0">
                <a:solidFill>
                  <a:schemeClr val="tx1"/>
                </a:solidFill>
                <a:effectLst/>
                <a:latin typeface="Times New Roman" panose="02020603050405020304" pitchFamily="18" charset="0"/>
                <a:ea typeface="Times New Roman" panose="02020603050405020304" pitchFamily="18" charset="0"/>
              </a:rPr>
              <a:t> екологічної </a:t>
            </a:r>
            <a:r>
              <a:rPr lang="uk-UA" sz="2400" dirty="0" err="1">
                <a:solidFill>
                  <a:schemeClr val="tx1"/>
                </a:solidFill>
                <a:effectLst/>
                <a:latin typeface="Times New Roman" panose="02020603050405020304" pitchFamily="18" charset="0"/>
                <a:ea typeface="Times New Roman" panose="02020603050405020304" pitchFamily="18" charset="0"/>
              </a:rPr>
              <a:t>беѕпеки</a:t>
            </a:r>
            <a:r>
              <a:rPr lang="uk-UA" sz="2400" dirty="0">
                <a:solidFill>
                  <a:schemeClr val="tx1"/>
                </a:solidFill>
                <a:effectLst/>
                <a:latin typeface="Times New Roman" panose="02020603050405020304" pitchFamily="18" charset="0"/>
                <a:ea typeface="Times New Roman" panose="02020603050405020304" pitchFamily="18" charset="0"/>
              </a:rPr>
              <a:t> </a:t>
            </a:r>
            <a:r>
              <a:rPr lang="ru-RU" sz="2400" dirty="0">
                <a:solidFill>
                  <a:schemeClr val="tx1"/>
                </a:solidFill>
                <a:effectLst/>
                <a:latin typeface="Times New Roman" panose="02020603050405020304" pitchFamily="18" charset="0"/>
                <a:ea typeface="Times New Roman" panose="02020603050405020304" pitchFamily="18" charset="0"/>
              </a:rPr>
              <a:t>a</a:t>
            </a:r>
            <a:r>
              <a:rPr lang="uk-UA" sz="2400" dirty="0" err="1">
                <a:solidFill>
                  <a:schemeClr val="tx1"/>
                </a:solidFill>
                <a:effectLst/>
                <a:latin typeface="Times New Roman" panose="02020603050405020304" pitchFamily="18" charset="0"/>
                <a:ea typeface="Times New Roman" panose="02020603050405020304" pitchFamily="18" charset="0"/>
              </a:rPr>
              <a:t>тмо</a:t>
            </a:r>
            <a:r>
              <a:rPr lang="ru-RU" sz="2400" dirty="0">
                <a:solidFill>
                  <a:schemeClr val="tx1"/>
                </a:solidFill>
                <a:effectLst/>
                <a:latin typeface="Times New Roman" panose="02020603050405020304" pitchFamily="18" charset="0"/>
                <a:ea typeface="Times New Roman" panose="02020603050405020304" pitchFamily="18" charset="0"/>
              </a:rPr>
              <a:t>c</a:t>
            </a:r>
            <a:r>
              <a:rPr lang="uk-UA" sz="2400" dirty="0" err="1">
                <a:solidFill>
                  <a:schemeClr val="tx1"/>
                </a:solidFill>
                <a:effectLst/>
                <a:latin typeface="Times New Roman" panose="02020603050405020304" pitchFamily="18" charset="0"/>
                <a:ea typeface="Times New Roman" panose="02020603050405020304" pitchFamily="18" charset="0"/>
              </a:rPr>
              <a:t>ферного</a:t>
            </a:r>
            <a:r>
              <a:rPr lang="uk-UA" sz="2400" dirty="0">
                <a:solidFill>
                  <a:schemeClr val="tx1"/>
                </a:solidFill>
                <a:effectLst/>
                <a:latin typeface="Times New Roman" panose="02020603050405020304" pitchFamily="18" charset="0"/>
                <a:ea typeface="Times New Roman" panose="02020603050405020304" pitchFamily="18" charset="0"/>
              </a:rPr>
              <a:t> повітря (з</a:t>
            </a:r>
            <a:r>
              <a:rPr lang="ru-RU" sz="2400" dirty="0">
                <a:solidFill>
                  <a:schemeClr val="tx1"/>
                </a:solidFill>
                <a:effectLst/>
                <a:latin typeface="Times New Roman" panose="02020603050405020304" pitchFamily="18" charset="0"/>
                <a:ea typeface="Times New Roman" panose="02020603050405020304" pitchFamily="18" charset="0"/>
              </a:rPr>
              <a:t>a</a:t>
            </a:r>
            <a:r>
              <a:rPr lang="uk-UA" sz="2400" dirty="0">
                <a:solidFill>
                  <a:schemeClr val="tx1"/>
                </a:solidFill>
                <a:effectLst/>
                <a:latin typeface="Times New Roman" panose="02020603050405020304" pitchFamily="18" charset="0"/>
                <a:ea typeface="Times New Roman" panose="02020603050405020304" pitchFamily="18" charset="0"/>
              </a:rPr>
              <a:t> н</a:t>
            </a:r>
            <a:r>
              <a:rPr lang="ru-RU" sz="2400" dirty="0">
                <a:solidFill>
                  <a:schemeClr val="tx1"/>
                </a:solidFill>
                <a:effectLst/>
                <a:latin typeface="Times New Roman" panose="02020603050405020304" pitchFamily="18" charset="0"/>
                <a:ea typeface="Times New Roman" panose="02020603050405020304" pitchFamily="18" charset="0"/>
              </a:rPr>
              <a:t>a</a:t>
            </a:r>
            <a:r>
              <a:rPr lang="uk-UA" sz="2400" dirty="0">
                <a:solidFill>
                  <a:schemeClr val="tx1"/>
                </a:solidFill>
                <a:effectLst/>
                <a:latin typeface="Times New Roman" panose="02020603050405020304" pitchFamily="18" charset="0"/>
                <a:ea typeface="Times New Roman" panose="02020603050405020304" pitchFamily="18" charset="0"/>
              </a:rPr>
              <a:t>й</a:t>
            </a:r>
            <a:r>
              <a:rPr lang="ru-RU" sz="2400" dirty="0" err="1">
                <a:solidFill>
                  <a:schemeClr val="tx1"/>
                </a:solidFill>
                <a:effectLst/>
                <a:latin typeface="Times New Roman" panose="02020603050405020304" pitchFamily="18" charset="0"/>
                <a:ea typeface="Times New Roman" panose="02020603050405020304" pitchFamily="18" charset="0"/>
              </a:rPr>
              <a:t>cy</a:t>
            </a:r>
            <a:r>
              <a:rPr lang="uk-UA" sz="2400" dirty="0" err="1">
                <a:solidFill>
                  <a:schemeClr val="tx1"/>
                </a:solidFill>
                <a:effectLst/>
                <a:latin typeface="Times New Roman" panose="02020603050405020304" pitchFamily="18" charset="0"/>
                <a:ea typeface="Times New Roman" panose="02020603050405020304" pitchFamily="18" charset="0"/>
              </a:rPr>
              <a:t>ворішим</a:t>
            </a:r>
            <a:r>
              <a:rPr lang="uk-UA" sz="2400" dirty="0">
                <a:solidFill>
                  <a:schemeClr val="tx1"/>
                </a:solidFill>
                <a:effectLst/>
                <a:latin typeface="Times New Roman" panose="02020603050405020304" pitchFamily="18" charset="0"/>
                <a:ea typeface="Times New Roman" panose="02020603050405020304" pitchFamily="18" charset="0"/>
              </a:rPr>
              <a:t> </a:t>
            </a:r>
            <a:r>
              <a:rPr lang="uk-UA" sz="2400" spc="-10" dirty="0">
                <a:solidFill>
                  <a:schemeClr val="tx1"/>
                </a:solidFill>
                <a:effectLst/>
                <a:latin typeface="Times New Roman" panose="02020603050405020304" pitchFamily="18" charset="0"/>
                <a:ea typeface="Times New Roman" panose="02020603050405020304" pitchFamily="18" charset="0"/>
              </a:rPr>
              <a:t>норм</a:t>
            </a:r>
            <a:r>
              <a:rPr lang="ru-RU" sz="2400" spc="-10" dirty="0">
                <a:solidFill>
                  <a:schemeClr val="tx1"/>
                </a:solidFill>
                <a:effectLst/>
                <a:latin typeface="Times New Roman" panose="02020603050405020304" pitchFamily="18" charset="0"/>
                <a:ea typeface="Times New Roman" panose="02020603050405020304" pitchFamily="18" charset="0"/>
              </a:rPr>
              <a:t>a</a:t>
            </a:r>
            <a:r>
              <a:rPr lang="uk-UA" sz="2400" spc="-10" dirty="0" err="1">
                <a:solidFill>
                  <a:schemeClr val="tx1"/>
                </a:solidFill>
                <a:effectLst/>
                <a:latin typeface="Times New Roman" panose="02020603050405020304" pitchFamily="18" charset="0"/>
                <a:ea typeface="Times New Roman" panose="02020603050405020304" pitchFamily="18" charset="0"/>
              </a:rPr>
              <a:t>тивом</a:t>
            </a:r>
            <a:r>
              <a:rPr lang="uk-UA" sz="2400" spc="-10" dirty="0">
                <a:solidFill>
                  <a:schemeClr val="tx1"/>
                </a:solidFill>
                <a:effectLst/>
                <a:latin typeface="Times New Roman" panose="02020603050405020304" pitchFamily="18" charset="0"/>
                <a:ea typeface="Times New Roman" panose="02020603050405020304" pitchFamily="18" charset="0"/>
              </a:rPr>
              <a:t>).</a:t>
            </a:r>
            <a:endParaRPr lang="uk-UA" sz="2400" dirty="0">
              <a:solidFill>
                <a:schemeClr val="tx1"/>
              </a:solidFill>
              <a:effectLst/>
              <a:latin typeface="Times New Roman" panose="02020603050405020304" pitchFamily="18" charset="0"/>
              <a:ea typeface="Times New Roman" panose="02020603050405020304" pitchFamily="18" charset="0"/>
            </a:endParaRPr>
          </a:p>
          <a:p>
            <a:pPr marL="0" indent="358775" algn="just">
              <a:buNone/>
            </a:pPr>
            <a:endParaRPr lang="uk-UA" sz="2400" dirty="0">
              <a:solidFill>
                <a:schemeClr val="tx1"/>
              </a:solidFill>
              <a:effectLst/>
              <a:latin typeface="Times New Roman" panose="02020603050405020304" pitchFamily="18" charset="0"/>
              <a:ea typeface="Times New Roman" panose="02020603050405020304" pitchFamily="18" charset="0"/>
            </a:endParaRPr>
          </a:p>
          <a:p>
            <a:pPr marL="0" indent="358775" algn="just">
              <a:buNone/>
            </a:pPr>
            <a:endParaRPr lang="uk-UA" sz="2400" dirty="0">
              <a:effectLst/>
              <a:latin typeface="Times New Roman" panose="02020603050405020304" pitchFamily="18" charset="0"/>
              <a:ea typeface="Times New Roman" panose="02020603050405020304" pitchFamily="18" charset="0"/>
            </a:endParaRPr>
          </a:p>
          <a:p>
            <a:endParaRPr lang="uk-UA" dirty="0"/>
          </a:p>
        </p:txBody>
      </p:sp>
      <p:sp>
        <p:nvSpPr>
          <p:cNvPr id="4" name="Місце для номера слайда 3">
            <a:extLst>
              <a:ext uri="{FF2B5EF4-FFF2-40B4-BE49-F238E27FC236}">
                <a16:creationId xmlns:a16="http://schemas.microsoft.com/office/drawing/2014/main" id="{718D6953-F636-D621-FD26-42CF55F96750}"/>
              </a:ext>
            </a:extLst>
          </p:cNvPr>
          <p:cNvSpPr>
            <a:spLocks noGrp="1"/>
          </p:cNvSpPr>
          <p:nvPr>
            <p:ph type="sldNum" sz="quarter" idx="12"/>
          </p:nvPr>
        </p:nvSpPr>
        <p:spPr/>
        <p:txBody>
          <a:bodyPr/>
          <a:lstStyle/>
          <a:p>
            <a:fld id="{D07DC24B-8650-405F-98BC-E78A8ACB2E7F}" type="slidenum">
              <a:rPr lang="uk-UA" smtClean="0"/>
              <a:pPr/>
              <a:t>19</a:t>
            </a:fld>
            <a:endParaRPr lang="uk-UA"/>
          </a:p>
        </p:txBody>
      </p:sp>
    </p:spTree>
    <p:extLst>
      <p:ext uri="{BB962C8B-B14F-4D97-AF65-F5344CB8AC3E}">
        <p14:creationId xmlns:p14="http://schemas.microsoft.com/office/powerpoint/2010/main" val="5600540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849086" y="217944"/>
            <a:ext cx="10721884" cy="954107"/>
          </a:xfrm>
          <a:prstGeom prst="rect">
            <a:avLst/>
          </a:prstGeom>
        </p:spPr>
        <p:txBody>
          <a:bodyPr wrap="square">
            <a:spAutoFit/>
          </a:bodyPr>
          <a:lstStyle/>
          <a:p>
            <a:pPr indent="342900" algn="just">
              <a:spcAft>
                <a:spcPts val="0"/>
              </a:spcAft>
            </a:pPr>
            <a:endParaRPr lang="uk-UA" sz="2800" dirty="0">
              <a:latin typeface="Times New Roman" panose="02020603050405020304" pitchFamily="18" charset="0"/>
              <a:ea typeface="Calibri" panose="020F0502020204030204" pitchFamily="34" charset="0"/>
              <a:cs typeface="Times New Roman" panose="02020603050405020304" pitchFamily="18" charset="0"/>
            </a:endParaRPr>
          </a:p>
          <a:p>
            <a:pPr marL="354013" algn="ctr"/>
            <a:r>
              <a:rPr lang="uk-UA" sz="2800" b="1" dirty="0">
                <a:latin typeface="Times New Roman" panose="02020603050405020304" pitchFamily="18" charset="0"/>
                <a:cs typeface="Times New Roman" panose="02020603050405020304" pitchFamily="18" charset="0"/>
              </a:rPr>
              <a:t>Список рекомендованої літератури</a:t>
            </a:r>
            <a:endParaRPr lang="uk-UA" sz="2800" dirty="0">
              <a:latin typeface="Times New Roman" panose="02020603050405020304" pitchFamily="18" charset="0"/>
              <a:cs typeface="Times New Roman" panose="02020603050405020304" pitchFamily="18" charset="0"/>
            </a:endParaRPr>
          </a:p>
        </p:txBody>
      </p:sp>
      <p:sp>
        <p:nvSpPr>
          <p:cNvPr id="3" name="Місце для номера слайда 2">
            <a:extLst>
              <a:ext uri="{FF2B5EF4-FFF2-40B4-BE49-F238E27FC236}">
                <a16:creationId xmlns:a16="http://schemas.microsoft.com/office/drawing/2014/main" id="{2DC541AD-3B84-5549-1D6B-6CDA632020A9}"/>
              </a:ext>
            </a:extLst>
          </p:cNvPr>
          <p:cNvSpPr>
            <a:spLocks noGrp="1"/>
          </p:cNvSpPr>
          <p:nvPr>
            <p:ph type="sldNum" sz="quarter" idx="12"/>
          </p:nvPr>
        </p:nvSpPr>
        <p:spPr/>
        <p:txBody>
          <a:bodyPr/>
          <a:lstStyle/>
          <a:p>
            <a:fld id="{D07DC24B-8650-405F-98BC-E78A8ACB2E7F}" type="slidenum">
              <a:rPr lang="uk-UA" smtClean="0"/>
              <a:pPr/>
              <a:t>2</a:t>
            </a:fld>
            <a:endParaRPr lang="uk-UA"/>
          </a:p>
        </p:txBody>
      </p:sp>
    </p:spTree>
    <p:extLst>
      <p:ext uri="{BB962C8B-B14F-4D97-AF65-F5344CB8AC3E}">
        <p14:creationId xmlns:p14="http://schemas.microsoft.com/office/powerpoint/2010/main" val="331267983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47B6541-AC73-3D72-E3EF-BEC0717918BB}"/>
              </a:ext>
            </a:extLst>
          </p:cNvPr>
          <p:cNvSpPr>
            <a:spLocks noGrp="1"/>
          </p:cNvSpPr>
          <p:nvPr>
            <p:ph type="title"/>
          </p:nvPr>
        </p:nvSpPr>
        <p:spPr>
          <a:xfrm>
            <a:off x="1251678" y="293914"/>
            <a:ext cx="10178322" cy="825929"/>
          </a:xfrm>
        </p:spPr>
        <p:txBody>
          <a:bodyPr>
            <a:normAutofit/>
          </a:bodyPr>
          <a:lstStyle/>
          <a:p>
            <a:pPr algn="ctr"/>
            <a:r>
              <a:rPr lang="uk-UA" sz="2600" b="1" i="1" dirty="0">
                <a:effectLst/>
                <a:latin typeface="Times New Roman" panose="02020603050405020304" pitchFamily="18" charset="0"/>
                <a:ea typeface="Times New Roman" panose="02020603050405020304" pitchFamily="18" charset="0"/>
              </a:rPr>
              <a:t>Нормативи гранично допустимих викидів забруднюючих речовин стаціонарних джерел</a:t>
            </a:r>
            <a:endParaRPr lang="uk-UA" sz="2600" dirty="0"/>
          </a:p>
        </p:txBody>
      </p:sp>
      <p:sp>
        <p:nvSpPr>
          <p:cNvPr id="3" name="Місце для вмісту 2">
            <a:extLst>
              <a:ext uri="{FF2B5EF4-FFF2-40B4-BE49-F238E27FC236}">
                <a16:creationId xmlns:a16="http://schemas.microsoft.com/office/drawing/2014/main" id="{B5EA0B88-EF18-1B6B-5920-6D582CD7C472}"/>
              </a:ext>
            </a:extLst>
          </p:cNvPr>
          <p:cNvSpPr>
            <a:spLocks noGrp="1"/>
          </p:cNvSpPr>
          <p:nvPr>
            <p:ph idx="1"/>
          </p:nvPr>
        </p:nvSpPr>
        <p:spPr>
          <a:xfrm>
            <a:off x="1366066" y="1578428"/>
            <a:ext cx="10178323" cy="4721051"/>
          </a:xfrm>
        </p:spPr>
        <p:txBody>
          <a:bodyPr>
            <a:normAutofit/>
          </a:bodyPr>
          <a:lstStyle/>
          <a:p>
            <a:pPr marL="0" indent="358775" algn="just">
              <a:lnSpc>
                <a:spcPct val="110000"/>
              </a:lnSpc>
              <a:buNone/>
            </a:pPr>
            <a:r>
              <a:rPr lang="uk-UA" sz="2600" dirty="0">
                <a:solidFill>
                  <a:srgbClr val="000000"/>
                </a:solidFill>
                <a:effectLst/>
                <a:latin typeface="Times New Roman" panose="02020603050405020304" pitchFamily="18" charset="0"/>
                <a:ea typeface="Times New Roman" panose="02020603050405020304" pitchFamily="18" charset="0"/>
              </a:rPr>
              <a:t>Для діючих і тих, що проектуються, окремих типів обладнання і споруд залежно від часу розроблення та введення у дію, наявності наукових і технічних розробок, економічної доцільності встановлюються:</a:t>
            </a:r>
            <a:endParaRPr lang="uk-UA" sz="2600" dirty="0">
              <a:effectLst/>
              <a:latin typeface="Times New Roman" panose="02020603050405020304" pitchFamily="18" charset="0"/>
              <a:ea typeface="Times New Roman" panose="02020603050405020304" pitchFamily="18" charset="0"/>
            </a:endParaRPr>
          </a:p>
          <a:p>
            <a:pPr marL="0" lvl="0" indent="358775" algn="just">
              <a:lnSpc>
                <a:spcPct val="110000"/>
              </a:lnSpc>
              <a:buFont typeface="Courier New" panose="02070309020205020404" pitchFamily="49" charset="0"/>
              <a:buChar char="o"/>
              <a:tabLst>
                <a:tab pos="540385" algn="l"/>
              </a:tabLst>
            </a:pPr>
            <a:r>
              <a:rPr lang="uk-UA" sz="2600" dirty="0">
                <a:solidFill>
                  <a:srgbClr val="000000"/>
                </a:solidFill>
                <a:effectLst/>
                <a:latin typeface="Times New Roman" panose="02020603050405020304" pitchFamily="18" charset="0"/>
                <a:ea typeface="Times New Roman" panose="02020603050405020304" pitchFamily="18" charset="0"/>
              </a:rPr>
              <a:t>норматив гранично допустимого викиду забруднюючої речовини стаціонарного джерела;</a:t>
            </a:r>
            <a:endParaRPr lang="uk-UA" sz="2600" dirty="0">
              <a:effectLst/>
              <a:latin typeface="Times New Roman" panose="02020603050405020304" pitchFamily="18" charset="0"/>
              <a:ea typeface="Times New Roman" panose="02020603050405020304" pitchFamily="18" charset="0"/>
            </a:endParaRPr>
          </a:p>
          <a:p>
            <a:pPr marL="0" lvl="0" indent="358775" algn="just">
              <a:lnSpc>
                <a:spcPct val="110000"/>
              </a:lnSpc>
              <a:buFont typeface="Courier New" panose="02070309020205020404" pitchFamily="49" charset="0"/>
              <a:buChar char="o"/>
              <a:tabLst>
                <a:tab pos="540385" algn="l"/>
              </a:tabLst>
            </a:pPr>
            <a:r>
              <a:rPr lang="uk-UA" sz="2600" dirty="0">
                <a:solidFill>
                  <a:srgbClr val="000000"/>
                </a:solidFill>
                <a:effectLst/>
                <a:latin typeface="Times New Roman" panose="02020603050405020304" pitchFamily="18" charset="0"/>
                <a:ea typeface="Times New Roman" panose="02020603050405020304" pitchFamily="18" charset="0"/>
              </a:rPr>
              <a:t>технологічні нормативи допустимих викидів забруднюючих речовин або їх суміші, які визначаються у місці їх виходу з устаткування.</a:t>
            </a:r>
            <a:endParaRPr lang="uk-UA" sz="2600" dirty="0">
              <a:effectLst/>
              <a:latin typeface="Times New Roman" panose="02020603050405020304" pitchFamily="18" charset="0"/>
              <a:ea typeface="Times New Roman" panose="02020603050405020304" pitchFamily="18" charset="0"/>
            </a:endParaRPr>
          </a:p>
        </p:txBody>
      </p:sp>
      <p:sp>
        <p:nvSpPr>
          <p:cNvPr id="4" name="Місце для номера слайда 3">
            <a:extLst>
              <a:ext uri="{FF2B5EF4-FFF2-40B4-BE49-F238E27FC236}">
                <a16:creationId xmlns:a16="http://schemas.microsoft.com/office/drawing/2014/main" id="{35F9024F-4F81-70C2-B0C7-7056F9CB1DE9}"/>
              </a:ext>
            </a:extLst>
          </p:cNvPr>
          <p:cNvSpPr>
            <a:spLocks noGrp="1"/>
          </p:cNvSpPr>
          <p:nvPr>
            <p:ph type="sldNum" sz="quarter" idx="12"/>
          </p:nvPr>
        </p:nvSpPr>
        <p:spPr/>
        <p:txBody>
          <a:bodyPr/>
          <a:lstStyle/>
          <a:p>
            <a:fld id="{D07DC24B-8650-405F-98BC-E78A8ACB2E7F}" type="slidenum">
              <a:rPr lang="uk-UA" smtClean="0"/>
              <a:pPr/>
              <a:t>20</a:t>
            </a:fld>
            <a:endParaRPr lang="uk-UA"/>
          </a:p>
        </p:txBody>
      </p:sp>
    </p:spTree>
    <p:extLst>
      <p:ext uri="{BB962C8B-B14F-4D97-AF65-F5344CB8AC3E}">
        <p14:creationId xmlns:p14="http://schemas.microsoft.com/office/powerpoint/2010/main" val="9533547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a:extLst>
              <a:ext uri="{FF2B5EF4-FFF2-40B4-BE49-F238E27FC236}">
                <a16:creationId xmlns:a16="http://schemas.microsoft.com/office/drawing/2014/main" id="{36E35808-E300-43E0-6866-340E21C3216C}"/>
              </a:ext>
            </a:extLst>
          </p:cNvPr>
          <p:cNvSpPr>
            <a:spLocks noGrp="1"/>
          </p:cNvSpPr>
          <p:nvPr>
            <p:ph idx="1"/>
          </p:nvPr>
        </p:nvSpPr>
        <p:spPr>
          <a:xfrm>
            <a:off x="1153707" y="468086"/>
            <a:ext cx="10178322" cy="5907593"/>
          </a:xfrm>
        </p:spPr>
        <p:txBody>
          <a:bodyPr>
            <a:noAutofit/>
          </a:bodyPr>
          <a:lstStyle/>
          <a:p>
            <a:pPr marL="0" indent="358775" algn="just">
              <a:lnSpc>
                <a:spcPct val="110000"/>
              </a:lnSpc>
              <a:buNone/>
            </a:pPr>
            <a:r>
              <a:rPr lang="uk-UA" sz="2800" b="1" i="1" dirty="0">
                <a:solidFill>
                  <a:schemeClr val="tx2"/>
                </a:solidFill>
                <a:effectLst/>
                <a:latin typeface="Times New Roman" panose="02020603050405020304" pitchFamily="18" charset="0"/>
                <a:ea typeface="Times New Roman" panose="02020603050405020304" pitchFamily="18" charset="0"/>
              </a:rPr>
              <a:t>До технологічних нормативів допустимих викидів забруднюючих речовин належать:</a:t>
            </a:r>
            <a:endParaRPr lang="uk-UA" sz="2800" b="1" dirty="0">
              <a:solidFill>
                <a:schemeClr val="tx2"/>
              </a:solidFill>
              <a:effectLst/>
              <a:latin typeface="Times New Roman" panose="02020603050405020304" pitchFamily="18" charset="0"/>
              <a:ea typeface="Times New Roman" panose="02020603050405020304" pitchFamily="18" charset="0"/>
            </a:endParaRPr>
          </a:p>
          <a:p>
            <a:pPr algn="just"/>
            <a:r>
              <a:rPr lang="uk-UA" sz="2800" i="1" dirty="0">
                <a:solidFill>
                  <a:srgbClr val="000000"/>
                </a:solidFill>
                <a:effectLst/>
                <a:latin typeface="Times New Roman" panose="02020603050405020304" pitchFamily="18" charset="0"/>
                <a:ea typeface="Times New Roman" panose="02020603050405020304" pitchFamily="18" charset="0"/>
              </a:rPr>
              <a:t>поточні технологічні нормативи</a:t>
            </a:r>
            <a:r>
              <a:rPr lang="uk-UA" sz="2800" dirty="0">
                <a:solidFill>
                  <a:srgbClr val="000000"/>
                </a:solidFill>
                <a:effectLst/>
                <a:latin typeface="Times New Roman" panose="02020603050405020304" pitchFamily="18" charset="0"/>
                <a:ea typeface="Times New Roman" panose="02020603050405020304" pitchFamily="18" charset="0"/>
              </a:rPr>
              <a:t> - для діючих окремих типів обладнання, споруд на рівні підприємств з найкращою існуючою технологією виробництва аналогічних за потужністю технологічних процесів;</a:t>
            </a:r>
            <a:endParaRPr lang="uk-UA" sz="2800" dirty="0">
              <a:effectLst/>
              <a:latin typeface="Times New Roman" panose="02020603050405020304" pitchFamily="18" charset="0"/>
              <a:ea typeface="Times New Roman" panose="02020603050405020304" pitchFamily="18" charset="0"/>
            </a:endParaRPr>
          </a:p>
          <a:p>
            <a:pPr algn="just"/>
            <a:r>
              <a:rPr lang="uk-UA" sz="2800" i="1" dirty="0">
                <a:solidFill>
                  <a:srgbClr val="000000"/>
                </a:solidFill>
                <a:effectLst/>
                <a:latin typeface="Times New Roman" panose="02020603050405020304" pitchFamily="18" charset="0"/>
                <a:ea typeface="Times New Roman" panose="02020603050405020304" pitchFamily="18" charset="0"/>
              </a:rPr>
              <a:t>перспективні технологічні нормативи</a:t>
            </a:r>
            <a:r>
              <a:rPr lang="uk-UA" sz="2800" dirty="0">
                <a:solidFill>
                  <a:srgbClr val="000000"/>
                </a:solidFill>
                <a:effectLst/>
                <a:latin typeface="Times New Roman" panose="02020603050405020304" pitchFamily="18" charset="0"/>
                <a:ea typeface="Times New Roman" panose="02020603050405020304" pitchFamily="18" charset="0"/>
              </a:rPr>
              <a:t> - для нових і таких, що проектуються, будуються або модернізуються, окремих типів обладнання, споруд з урахуванням досягнень на рівні передових вітчизняних і світових технологій та обладнання.</a:t>
            </a:r>
            <a:endParaRPr lang="uk-UA" sz="2800" dirty="0"/>
          </a:p>
        </p:txBody>
      </p:sp>
      <p:sp>
        <p:nvSpPr>
          <p:cNvPr id="4" name="Місце для номера слайда 3">
            <a:extLst>
              <a:ext uri="{FF2B5EF4-FFF2-40B4-BE49-F238E27FC236}">
                <a16:creationId xmlns:a16="http://schemas.microsoft.com/office/drawing/2014/main" id="{B0CCD571-4E1F-7378-9D26-F9D9950AB121}"/>
              </a:ext>
            </a:extLst>
          </p:cNvPr>
          <p:cNvSpPr>
            <a:spLocks noGrp="1"/>
          </p:cNvSpPr>
          <p:nvPr>
            <p:ph type="sldNum" sz="quarter" idx="12"/>
          </p:nvPr>
        </p:nvSpPr>
        <p:spPr/>
        <p:txBody>
          <a:bodyPr/>
          <a:lstStyle/>
          <a:p>
            <a:fld id="{D07DC24B-8650-405F-98BC-E78A8ACB2E7F}" type="slidenum">
              <a:rPr lang="uk-UA" smtClean="0"/>
              <a:pPr/>
              <a:t>21</a:t>
            </a:fld>
            <a:endParaRPr lang="uk-UA"/>
          </a:p>
        </p:txBody>
      </p:sp>
    </p:spTree>
    <p:extLst>
      <p:ext uri="{BB962C8B-B14F-4D97-AF65-F5344CB8AC3E}">
        <p14:creationId xmlns:p14="http://schemas.microsoft.com/office/powerpoint/2010/main" val="399990569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a:extLst>
              <a:ext uri="{FF2B5EF4-FFF2-40B4-BE49-F238E27FC236}">
                <a16:creationId xmlns:a16="http://schemas.microsoft.com/office/drawing/2014/main" id="{3ED34CE7-3BB2-2DF4-7A34-10B165FF7E84}"/>
              </a:ext>
            </a:extLst>
          </p:cNvPr>
          <p:cNvSpPr>
            <a:spLocks noGrp="1"/>
          </p:cNvSpPr>
          <p:nvPr>
            <p:ph idx="1"/>
          </p:nvPr>
        </p:nvSpPr>
        <p:spPr>
          <a:xfrm>
            <a:off x="1251677" y="435429"/>
            <a:ext cx="10385151" cy="6286046"/>
          </a:xfrm>
        </p:spPr>
        <p:txBody>
          <a:bodyPr>
            <a:normAutofit fontScale="92500" lnSpcReduction="20000"/>
          </a:bodyPr>
          <a:lstStyle/>
          <a:p>
            <a:pPr marL="66675" marR="354965" indent="292100" algn="just">
              <a:lnSpc>
                <a:spcPct val="112000"/>
              </a:lnSpc>
              <a:spcBef>
                <a:spcPts val="15"/>
              </a:spcBef>
              <a:spcAft>
                <a:spcPts val="0"/>
              </a:spcAft>
              <a:buNone/>
            </a:pPr>
            <a:r>
              <a:rPr lang="uk-UA" sz="2800" dirty="0">
                <a:solidFill>
                  <a:schemeClr val="tx1"/>
                </a:solidFill>
                <a:effectLst/>
                <a:latin typeface="Times New Roman" panose="02020603050405020304" pitchFamily="18" charset="0"/>
                <a:ea typeface="Times New Roman" panose="02020603050405020304" pitchFamily="18" charset="0"/>
              </a:rPr>
              <a:t>У</a:t>
            </a:r>
            <a:r>
              <a:rPr lang="ru-RU" sz="2800" dirty="0">
                <a:solidFill>
                  <a:schemeClr val="tx1"/>
                </a:solidFill>
                <a:effectLst/>
                <a:latin typeface="Times New Roman" panose="02020603050405020304" pitchFamily="18" charset="0"/>
                <a:ea typeface="Times New Roman" panose="02020603050405020304" pitchFamily="18" charset="0"/>
              </a:rPr>
              <a:t>c</a:t>
            </a:r>
            <a:r>
              <a:rPr lang="uk-UA" sz="2800" dirty="0">
                <a:solidFill>
                  <a:schemeClr val="tx1"/>
                </a:solidFill>
                <a:effectLst/>
                <a:latin typeface="Times New Roman" panose="02020603050405020304" pitchFamily="18" charset="0"/>
                <a:ea typeface="Times New Roman" panose="02020603050405020304" pitchFamily="18" charset="0"/>
              </a:rPr>
              <a:t>і шкідливі речовини з</a:t>
            </a:r>
            <a:r>
              <a:rPr lang="ru-RU" sz="2800" dirty="0">
                <a:solidFill>
                  <a:schemeClr val="tx1"/>
                </a:solidFill>
                <a:effectLst/>
                <a:latin typeface="Times New Roman" panose="02020603050405020304" pitchFamily="18" charset="0"/>
                <a:ea typeface="Times New Roman" panose="02020603050405020304" pitchFamily="18" charset="0"/>
              </a:rPr>
              <a:t>a c</a:t>
            </a:r>
            <a:r>
              <a:rPr lang="uk-UA" sz="2800" dirty="0">
                <a:solidFill>
                  <a:schemeClr val="tx1"/>
                </a:solidFill>
                <a:effectLst/>
                <a:latin typeface="Times New Roman" panose="02020603050405020304" pitchFamily="18" charset="0"/>
                <a:ea typeface="Times New Roman" panose="02020603050405020304" pitchFamily="18" charset="0"/>
              </a:rPr>
              <a:t>т</a:t>
            </a:r>
            <a:r>
              <a:rPr lang="ru-RU" sz="2800" dirty="0">
                <a:solidFill>
                  <a:schemeClr val="tx1"/>
                </a:solidFill>
                <a:effectLst/>
                <a:latin typeface="Times New Roman" panose="02020603050405020304" pitchFamily="18" charset="0"/>
                <a:ea typeface="Times New Roman" panose="02020603050405020304" pitchFamily="18" charset="0"/>
              </a:rPr>
              <a:t>y</a:t>
            </a:r>
            <a:r>
              <a:rPr lang="uk-UA" sz="2800" dirty="0" err="1">
                <a:solidFill>
                  <a:schemeClr val="tx1"/>
                </a:solidFill>
                <a:effectLst/>
                <a:latin typeface="Times New Roman" panose="02020603050405020304" pitchFamily="18" charset="0"/>
                <a:ea typeface="Times New Roman" panose="02020603050405020304" pitchFamily="18" charset="0"/>
              </a:rPr>
              <a:t>пенем</a:t>
            </a:r>
            <a:r>
              <a:rPr lang="uk-UA" sz="2800" dirty="0">
                <a:solidFill>
                  <a:schemeClr val="tx1"/>
                </a:solidFill>
                <a:effectLst/>
                <a:latin typeface="Times New Roman" panose="02020603050405020304" pitchFamily="18" charset="0"/>
                <a:ea typeface="Times New Roman" panose="02020603050405020304" pitchFamily="18" charset="0"/>
              </a:rPr>
              <a:t> небезпечної дії н</a:t>
            </a:r>
            <a:r>
              <a:rPr lang="ru-RU" sz="2800" dirty="0">
                <a:solidFill>
                  <a:schemeClr val="tx1"/>
                </a:solidFill>
                <a:effectLst/>
                <a:latin typeface="Times New Roman" panose="02020603050405020304" pitchFamily="18" charset="0"/>
                <a:ea typeface="Times New Roman" panose="02020603050405020304" pitchFamily="18" charset="0"/>
              </a:rPr>
              <a:t>a </a:t>
            </a:r>
            <a:r>
              <a:rPr lang="uk-UA" sz="2800" dirty="0" err="1">
                <a:solidFill>
                  <a:schemeClr val="tx1"/>
                </a:solidFill>
                <a:effectLst/>
                <a:latin typeface="Times New Roman" panose="02020603050405020304" pitchFamily="18" charset="0"/>
                <a:ea typeface="Times New Roman" panose="02020603050405020304" pitchFamily="18" charset="0"/>
              </a:rPr>
              <a:t>людин</a:t>
            </a:r>
            <a:r>
              <a:rPr lang="ru-RU" sz="2800" dirty="0">
                <a:solidFill>
                  <a:schemeClr val="tx1"/>
                </a:solidFill>
                <a:effectLst/>
                <a:latin typeface="Times New Roman" panose="02020603050405020304" pitchFamily="18" charset="0"/>
                <a:ea typeface="Times New Roman" panose="02020603050405020304" pitchFamily="18" charset="0"/>
              </a:rPr>
              <a:t>y </a:t>
            </a:r>
            <a:r>
              <a:rPr lang="uk-UA" sz="2800" dirty="0">
                <a:solidFill>
                  <a:schemeClr val="tx1"/>
                </a:solidFill>
                <a:effectLst/>
                <a:latin typeface="Times New Roman" panose="02020603050405020304" pitchFamily="18" charset="0"/>
                <a:ea typeface="Times New Roman" panose="02020603050405020304" pitchFamily="18" charset="0"/>
              </a:rPr>
              <a:t>поділяють н</a:t>
            </a:r>
            <a:r>
              <a:rPr lang="ru-RU" sz="2800" dirty="0">
                <a:solidFill>
                  <a:schemeClr val="tx1"/>
                </a:solidFill>
                <a:effectLst/>
                <a:latin typeface="Times New Roman" panose="02020603050405020304" pitchFamily="18" charset="0"/>
                <a:ea typeface="Times New Roman" panose="02020603050405020304" pitchFamily="18" charset="0"/>
              </a:rPr>
              <a:t>a </a:t>
            </a:r>
            <a:r>
              <a:rPr lang="uk-UA" sz="2800" b="1" dirty="0">
                <a:solidFill>
                  <a:schemeClr val="tx2"/>
                </a:solidFill>
                <a:effectLst/>
                <a:latin typeface="Times New Roman" panose="02020603050405020304" pitchFamily="18" charset="0"/>
                <a:ea typeface="Times New Roman" panose="02020603050405020304" pitchFamily="18" charset="0"/>
              </a:rPr>
              <a:t>чотири </a:t>
            </a:r>
            <a:r>
              <a:rPr lang="uk-UA" sz="2800" b="1" dirty="0" err="1">
                <a:solidFill>
                  <a:schemeClr val="tx2"/>
                </a:solidFill>
                <a:effectLst/>
                <a:latin typeface="Times New Roman" panose="02020603050405020304" pitchFamily="18" charset="0"/>
                <a:ea typeface="Times New Roman" panose="02020603050405020304" pitchFamily="18" charset="0"/>
              </a:rPr>
              <a:t>кл</a:t>
            </a:r>
            <a:r>
              <a:rPr lang="ru-RU" sz="2800" b="1" dirty="0" err="1">
                <a:solidFill>
                  <a:schemeClr val="tx2"/>
                </a:solidFill>
                <a:effectLst/>
                <a:latin typeface="Times New Roman" panose="02020603050405020304" pitchFamily="18" charset="0"/>
                <a:ea typeface="Times New Roman" panose="02020603050405020304" pitchFamily="18" charset="0"/>
              </a:rPr>
              <a:t>ac</a:t>
            </a:r>
            <a:r>
              <a:rPr lang="uk-UA" sz="2800" b="1" dirty="0">
                <a:solidFill>
                  <a:schemeClr val="tx2"/>
                </a:solidFill>
                <a:effectLst/>
                <a:latin typeface="Times New Roman" panose="02020603050405020304" pitchFamily="18" charset="0"/>
                <a:ea typeface="Times New Roman" panose="02020603050405020304" pitchFamily="18" charset="0"/>
              </a:rPr>
              <a:t>и:</a:t>
            </a:r>
          </a:p>
          <a:p>
            <a:pPr marL="319405" algn="just">
              <a:spcBef>
                <a:spcPts val="5"/>
              </a:spcBef>
              <a:spcAft>
                <a:spcPts val="0"/>
              </a:spcAft>
            </a:pPr>
            <a:r>
              <a:rPr lang="ru-RU" sz="2800" b="1" dirty="0">
                <a:solidFill>
                  <a:schemeClr val="tx1"/>
                </a:solidFill>
                <a:effectLst/>
                <a:latin typeface="Times New Roman" panose="02020603050405020304" pitchFamily="18" charset="0"/>
                <a:ea typeface="Times New Roman" panose="02020603050405020304" pitchFamily="18" charset="0"/>
              </a:rPr>
              <a:t>I</a:t>
            </a:r>
            <a:r>
              <a:rPr lang="ru-RU" sz="2800" b="1" spc="135" dirty="0">
                <a:solidFill>
                  <a:schemeClr val="tx1"/>
                </a:solidFill>
                <a:effectLst/>
                <a:latin typeface="Times New Roman" panose="02020603050405020304" pitchFamily="18" charset="0"/>
                <a:ea typeface="Times New Roman" panose="02020603050405020304" pitchFamily="18" charset="0"/>
              </a:rPr>
              <a:t> </a:t>
            </a:r>
            <a:r>
              <a:rPr lang="uk-UA" sz="2800" b="1" dirty="0">
                <a:solidFill>
                  <a:schemeClr val="tx1"/>
                </a:solidFill>
                <a:effectLst/>
                <a:latin typeface="Times New Roman" panose="02020603050405020304" pitchFamily="18" charset="0"/>
                <a:ea typeface="Times New Roman" panose="02020603050405020304" pitchFamily="18" charset="0"/>
              </a:rPr>
              <a:t>–</a:t>
            </a:r>
            <a:r>
              <a:rPr lang="uk-UA" sz="2800" b="1" spc="135" dirty="0">
                <a:solidFill>
                  <a:schemeClr val="tx1"/>
                </a:solidFill>
                <a:effectLst/>
                <a:latin typeface="Times New Roman" panose="02020603050405020304" pitchFamily="18" charset="0"/>
                <a:ea typeface="Times New Roman" panose="02020603050405020304" pitchFamily="18" charset="0"/>
              </a:rPr>
              <a:t> </a:t>
            </a:r>
            <a:r>
              <a:rPr lang="uk-UA" sz="2800" b="1" dirty="0">
                <a:solidFill>
                  <a:schemeClr val="tx1"/>
                </a:solidFill>
                <a:effectLst/>
                <a:latin typeface="Times New Roman" panose="02020603050405020304" pitchFamily="18" charset="0"/>
                <a:ea typeface="Times New Roman" panose="02020603050405020304" pitchFamily="18" charset="0"/>
              </a:rPr>
              <a:t>н</a:t>
            </a:r>
            <a:r>
              <a:rPr lang="ru-RU" sz="2800" b="1" dirty="0">
                <a:solidFill>
                  <a:schemeClr val="tx1"/>
                </a:solidFill>
                <a:effectLst/>
                <a:latin typeface="Times New Roman" panose="02020603050405020304" pitchFamily="18" charset="0"/>
                <a:ea typeface="Times New Roman" panose="02020603050405020304" pitchFamily="18" charset="0"/>
              </a:rPr>
              <a:t>a</a:t>
            </a:r>
            <a:r>
              <a:rPr lang="uk-UA" sz="2800" b="1" dirty="0" err="1">
                <a:solidFill>
                  <a:schemeClr val="tx1"/>
                </a:solidFill>
                <a:effectLst/>
                <a:latin typeface="Times New Roman" panose="02020603050405020304" pitchFamily="18" charset="0"/>
                <a:ea typeface="Times New Roman" panose="02020603050405020304" pitchFamily="18" charset="0"/>
              </a:rPr>
              <a:t>дзвич</a:t>
            </a:r>
            <a:r>
              <a:rPr lang="ru-RU" sz="2800" b="1" dirty="0">
                <a:solidFill>
                  <a:schemeClr val="tx1"/>
                </a:solidFill>
                <a:effectLst/>
                <a:latin typeface="Times New Roman" panose="02020603050405020304" pitchFamily="18" charset="0"/>
                <a:ea typeface="Times New Roman" panose="02020603050405020304" pitchFamily="18" charset="0"/>
              </a:rPr>
              <a:t>a</a:t>
            </a:r>
            <a:r>
              <a:rPr lang="uk-UA" sz="2800" b="1" dirty="0">
                <a:solidFill>
                  <a:schemeClr val="tx1"/>
                </a:solidFill>
                <a:effectLst/>
                <a:latin typeface="Times New Roman" panose="02020603050405020304" pitchFamily="18" charset="0"/>
                <a:ea typeface="Times New Roman" panose="02020603050405020304" pitchFamily="18" charset="0"/>
              </a:rPr>
              <a:t>йно</a:t>
            </a:r>
            <a:r>
              <a:rPr lang="uk-UA" sz="2800" b="1" spc="135" dirty="0">
                <a:solidFill>
                  <a:schemeClr val="tx1"/>
                </a:solidFill>
                <a:effectLst/>
                <a:latin typeface="Times New Roman" panose="02020603050405020304" pitchFamily="18" charset="0"/>
                <a:ea typeface="Times New Roman" panose="02020603050405020304" pitchFamily="18" charset="0"/>
              </a:rPr>
              <a:t> </a:t>
            </a:r>
            <a:r>
              <a:rPr lang="uk-UA" sz="2800" b="1" dirty="0">
                <a:solidFill>
                  <a:schemeClr val="tx1"/>
                </a:solidFill>
                <a:effectLst/>
                <a:latin typeface="Times New Roman" panose="02020603050405020304" pitchFamily="18" charset="0"/>
                <a:ea typeface="Times New Roman" panose="02020603050405020304" pitchFamily="18" charset="0"/>
              </a:rPr>
              <a:t>небезпечні</a:t>
            </a:r>
            <a:r>
              <a:rPr lang="uk-UA" sz="2800" b="1" spc="135" dirty="0">
                <a:solidFill>
                  <a:schemeClr val="tx1"/>
                </a:solidFill>
                <a:effectLst/>
                <a:latin typeface="Times New Roman" panose="02020603050405020304" pitchFamily="18" charset="0"/>
                <a:ea typeface="Times New Roman" panose="02020603050405020304" pitchFamily="18" charset="0"/>
              </a:rPr>
              <a:t> </a:t>
            </a:r>
            <a:r>
              <a:rPr lang="uk-UA" sz="2800" b="1" dirty="0">
                <a:solidFill>
                  <a:schemeClr val="tx1"/>
                </a:solidFill>
                <a:effectLst/>
                <a:latin typeface="Times New Roman" panose="02020603050405020304" pitchFamily="18" charset="0"/>
                <a:ea typeface="Times New Roman" panose="02020603050405020304" pitchFamily="18" charset="0"/>
              </a:rPr>
              <a:t>(нікель,</a:t>
            </a:r>
            <a:r>
              <a:rPr lang="uk-UA" sz="2800" b="1" spc="135" dirty="0">
                <a:solidFill>
                  <a:schemeClr val="tx1"/>
                </a:solidFill>
                <a:effectLst/>
                <a:latin typeface="Times New Roman" panose="02020603050405020304" pitchFamily="18" charset="0"/>
                <a:ea typeface="Times New Roman" panose="02020603050405020304" pitchFamily="18" charset="0"/>
              </a:rPr>
              <a:t> </a:t>
            </a:r>
            <a:r>
              <a:rPr lang="uk-UA" sz="2800" b="1" spc="-10" dirty="0" err="1">
                <a:solidFill>
                  <a:schemeClr val="tx1"/>
                </a:solidFill>
                <a:effectLst/>
                <a:latin typeface="Times New Roman" panose="02020603050405020304" pitchFamily="18" charset="0"/>
                <a:ea typeface="Times New Roman" panose="02020603050405020304" pitchFamily="18" charset="0"/>
              </a:rPr>
              <a:t>рт</a:t>
            </a:r>
            <a:r>
              <a:rPr lang="ru-RU" sz="2800" b="1" spc="-10" dirty="0">
                <a:solidFill>
                  <a:schemeClr val="tx1"/>
                </a:solidFill>
                <a:effectLst/>
                <a:latin typeface="Times New Roman" panose="02020603050405020304" pitchFamily="18" charset="0"/>
                <a:ea typeface="Times New Roman" panose="02020603050405020304" pitchFamily="18" charset="0"/>
              </a:rPr>
              <a:t>y</a:t>
            </a:r>
            <a:r>
              <a:rPr lang="uk-UA" sz="2800" b="1" spc="-10" dirty="0" err="1">
                <a:solidFill>
                  <a:schemeClr val="tx1"/>
                </a:solidFill>
                <a:effectLst/>
                <a:latin typeface="Times New Roman" panose="02020603050405020304" pitchFamily="18" charset="0"/>
                <a:ea typeface="Times New Roman" panose="02020603050405020304" pitchFamily="18" charset="0"/>
              </a:rPr>
              <a:t>ть</a:t>
            </a:r>
            <a:r>
              <a:rPr lang="uk-UA" sz="2800" b="1" spc="-10" dirty="0">
                <a:solidFill>
                  <a:schemeClr val="tx1"/>
                </a:solidFill>
                <a:effectLst/>
                <a:latin typeface="Times New Roman" panose="02020603050405020304" pitchFamily="18" charset="0"/>
                <a:ea typeface="Times New Roman" panose="02020603050405020304" pitchFamily="18" charset="0"/>
              </a:rPr>
              <a:t>);</a:t>
            </a:r>
            <a:endParaRPr lang="uk-UA" sz="2800" b="1" dirty="0">
              <a:solidFill>
                <a:schemeClr val="tx1"/>
              </a:solidFill>
              <a:effectLst/>
              <a:latin typeface="Times New Roman" panose="02020603050405020304" pitchFamily="18" charset="0"/>
              <a:ea typeface="Times New Roman" panose="02020603050405020304" pitchFamily="18" charset="0"/>
            </a:endParaRPr>
          </a:p>
          <a:p>
            <a:pPr marL="319405" marR="1616710" algn="just">
              <a:lnSpc>
                <a:spcPct val="112000"/>
              </a:lnSpc>
              <a:spcBef>
                <a:spcPts val="160"/>
              </a:spcBef>
              <a:spcAft>
                <a:spcPts val="0"/>
              </a:spcAft>
            </a:pPr>
            <a:r>
              <a:rPr lang="ru-RU" sz="2800" b="1" dirty="0">
                <a:solidFill>
                  <a:schemeClr val="tx1"/>
                </a:solidFill>
                <a:effectLst/>
                <a:latin typeface="Times New Roman" panose="02020603050405020304" pitchFamily="18" charset="0"/>
                <a:ea typeface="Times New Roman" panose="02020603050405020304" pitchFamily="18" charset="0"/>
              </a:rPr>
              <a:t>II </a:t>
            </a:r>
            <a:r>
              <a:rPr lang="uk-UA" sz="2800" b="1" dirty="0">
                <a:solidFill>
                  <a:schemeClr val="tx1"/>
                </a:solidFill>
                <a:effectLst/>
                <a:latin typeface="Times New Roman" panose="02020603050405020304" pitchFamily="18" charset="0"/>
                <a:ea typeface="Times New Roman" panose="02020603050405020304" pitchFamily="18" charset="0"/>
              </a:rPr>
              <a:t>– ви</a:t>
            </a:r>
            <a:r>
              <a:rPr lang="ru-RU" sz="2800" b="1" dirty="0">
                <a:solidFill>
                  <a:schemeClr val="tx1"/>
                </a:solidFill>
                <a:effectLst/>
                <a:latin typeface="Times New Roman" panose="02020603050405020304" pitchFamily="18" charset="0"/>
                <a:ea typeface="Times New Roman" panose="02020603050405020304" pitchFamily="18" charset="0"/>
              </a:rPr>
              <a:t>c</a:t>
            </a:r>
            <a:r>
              <a:rPr lang="uk-UA" sz="2800" b="1" dirty="0" err="1">
                <a:solidFill>
                  <a:schemeClr val="tx1"/>
                </a:solidFill>
                <a:effectLst/>
                <a:latin typeface="Times New Roman" panose="02020603050405020304" pitchFamily="18" charset="0"/>
                <a:ea typeface="Times New Roman" panose="02020603050405020304" pitchFamily="18" charset="0"/>
              </a:rPr>
              <a:t>оконебезпечні</a:t>
            </a:r>
            <a:r>
              <a:rPr lang="uk-UA" sz="2800" b="1" dirty="0">
                <a:solidFill>
                  <a:schemeClr val="tx1"/>
                </a:solidFill>
                <a:effectLst/>
                <a:latin typeface="Times New Roman" panose="02020603050405020304" pitchFamily="18" charset="0"/>
                <a:ea typeface="Times New Roman" panose="02020603050405020304" pitchFamily="18" charset="0"/>
              </a:rPr>
              <a:t> (</a:t>
            </a:r>
            <a:r>
              <a:rPr lang="ru-RU" sz="2800" b="1" dirty="0">
                <a:solidFill>
                  <a:schemeClr val="tx1"/>
                </a:solidFill>
                <a:effectLst/>
                <a:latin typeface="Times New Roman" panose="02020603050405020304" pitchFamily="18" charset="0"/>
                <a:ea typeface="Times New Roman" panose="02020603050405020304" pitchFamily="18" charset="0"/>
              </a:rPr>
              <a:t>c</a:t>
            </a:r>
            <a:r>
              <a:rPr lang="uk-UA" sz="2800" b="1" dirty="0" err="1">
                <a:solidFill>
                  <a:schemeClr val="tx1"/>
                </a:solidFill>
                <a:effectLst/>
                <a:latin typeface="Times New Roman" panose="02020603050405020304" pitchFamily="18" charset="0"/>
                <a:ea typeface="Times New Roman" panose="02020603050405020304" pitchFamily="18" charset="0"/>
              </a:rPr>
              <a:t>ірководень</a:t>
            </a:r>
            <a:r>
              <a:rPr lang="uk-UA" sz="2800" b="1" dirty="0">
                <a:solidFill>
                  <a:schemeClr val="tx1"/>
                </a:solidFill>
                <a:effectLst/>
                <a:latin typeface="Times New Roman" panose="02020603050405020304" pitchFamily="18" charset="0"/>
                <a:ea typeface="Times New Roman" panose="02020603050405020304" pitchFamily="18" charset="0"/>
              </a:rPr>
              <a:t>, </a:t>
            </a:r>
            <a:r>
              <a:rPr lang="uk-UA" sz="2800" b="1" dirty="0" err="1">
                <a:solidFill>
                  <a:schemeClr val="tx1"/>
                </a:solidFill>
                <a:effectLst/>
                <a:latin typeface="Times New Roman" panose="02020603050405020304" pitchFamily="18" charset="0"/>
                <a:ea typeface="Times New Roman" panose="02020603050405020304" pitchFamily="18" charset="0"/>
              </a:rPr>
              <a:t>діок</a:t>
            </a:r>
            <a:r>
              <a:rPr lang="ru-RU" sz="2800" b="1" dirty="0">
                <a:solidFill>
                  <a:schemeClr val="tx1"/>
                </a:solidFill>
                <a:effectLst/>
                <a:latin typeface="Times New Roman" panose="02020603050405020304" pitchFamily="18" charset="0"/>
                <a:ea typeface="Times New Roman" panose="02020603050405020304" pitchFamily="18" charset="0"/>
              </a:rPr>
              <a:t>c</a:t>
            </a:r>
            <a:r>
              <a:rPr lang="uk-UA" sz="2800" b="1" dirty="0" err="1">
                <a:solidFill>
                  <a:schemeClr val="tx1"/>
                </a:solidFill>
                <a:effectLst/>
                <a:latin typeface="Times New Roman" panose="02020603050405020304" pitchFamily="18" charset="0"/>
                <a:ea typeface="Times New Roman" panose="02020603050405020304" pitchFamily="18" charset="0"/>
              </a:rPr>
              <a:t>ид</a:t>
            </a:r>
            <a:r>
              <a:rPr lang="uk-UA" sz="2800" b="1" dirty="0">
                <a:solidFill>
                  <a:schemeClr val="tx1"/>
                </a:solidFill>
                <a:effectLst/>
                <a:latin typeface="Times New Roman" panose="02020603050405020304" pitchFamily="18" charset="0"/>
                <a:ea typeface="Times New Roman" panose="02020603050405020304" pitchFamily="18" charset="0"/>
              </a:rPr>
              <a:t> </a:t>
            </a:r>
            <a:r>
              <a:rPr lang="ru-RU" sz="2800" b="1" dirty="0">
                <a:solidFill>
                  <a:schemeClr val="tx1"/>
                </a:solidFill>
                <a:effectLst/>
                <a:latin typeface="Times New Roman" panose="02020603050405020304" pitchFamily="18" charset="0"/>
                <a:ea typeface="Times New Roman" panose="02020603050405020304" pitchFamily="18" charset="0"/>
              </a:rPr>
              <a:t>a</a:t>
            </a:r>
            <a:r>
              <a:rPr lang="uk-UA" sz="2800" b="1" dirty="0" err="1">
                <a:solidFill>
                  <a:schemeClr val="tx1"/>
                </a:solidFill>
                <a:effectLst/>
                <a:latin typeface="Times New Roman" panose="02020603050405020304" pitchFamily="18" charset="0"/>
                <a:ea typeface="Times New Roman" panose="02020603050405020304" pitchFamily="18" charset="0"/>
              </a:rPr>
              <a:t>зот</a:t>
            </a:r>
            <a:r>
              <a:rPr lang="ru-RU" sz="2800" b="1" dirty="0">
                <a:solidFill>
                  <a:schemeClr val="tx1"/>
                </a:solidFill>
                <a:effectLst/>
                <a:latin typeface="Times New Roman" panose="02020603050405020304" pitchFamily="18" charset="0"/>
                <a:ea typeface="Times New Roman" panose="02020603050405020304" pitchFamily="18" charset="0"/>
              </a:rPr>
              <a:t>y</a:t>
            </a:r>
            <a:r>
              <a:rPr lang="uk-UA" sz="2800" b="1" dirty="0">
                <a:solidFill>
                  <a:schemeClr val="tx1"/>
                </a:solidFill>
                <a:effectLst/>
                <a:latin typeface="Times New Roman" panose="02020603050405020304" pitchFamily="18" charset="0"/>
                <a:ea typeface="Times New Roman" panose="02020603050405020304" pitchFamily="18" charset="0"/>
              </a:rPr>
              <a:t>); </a:t>
            </a:r>
          </a:p>
          <a:p>
            <a:pPr marL="319405" marR="1616710" algn="just">
              <a:lnSpc>
                <a:spcPct val="112000"/>
              </a:lnSpc>
              <a:spcBef>
                <a:spcPts val="160"/>
              </a:spcBef>
              <a:spcAft>
                <a:spcPts val="0"/>
              </a:spcAft>
            </a:pPr>
            <a:r>
              <a:rPr lang="ru-RU" sz="2800" b="1" dirty="0">
                <a:solidFill>
                  <a:schemeClr val="tx1"/>
                </a:solidFill>
                <a:effectLst/>
                <a:latin typeface="Times New Roman" panose="02020603050405020304" pitchFamily="18" charset="0"/>
                <a:ea typeface="Times New Roman" panose="02020603050405020304" pitchFamily="18" charset="0"/>
              </a:rPr>
              <a:t>III</a:t>
            </a:r>
            <a:r>
              <a:rPr lang="uk-UA" sz="2800" b="1" dirty="0">
                <a:solidFill>
                  <a:schemeClr val="tx1"/>
                </a:solidFill>
                <a:effectLst/>
                <a:latin typeface="Times New Roman" panose="02020603050405020304" pitchFamily="18" charset="0"/>
                <a:ea typeface="Times New Roman" panose="02020603050405020304" pitchFamily="18" charset="0"/>
              </a:rPr>
              <a:t>– </a:t>
            </a:r>
            <a:r>
              <a:rPr lang="uk-UA" sz="2800" b="1" dirty="0" err="1">
                <a:solidFill>
                  <a:schemeClr val="tx1"/>
                </a:solidFill>
                <a:effectLst/>
                <a:latin typeface="Times New Roman" panose="02020603050405020304" pitchFamily="18" charset="0"/>
                <a:ea typeface="Times New Roman" panose="02020603050405020304" pitchFamily="18" charset="0"/>
              </a:rPr>
              <a:t>помірно</a:t>
            </a:r>
            <a:r>
              <a:rPr lang="uk-UA" sz="2800" b="1" dirty="0">
                <a:solidFill>
                  <a:schemeClr val="tx1"/>
                </a:solidFill>
                <a:effectLst/>
                <a:latin typeface="Times New Roman" panose="02020603050405020304" pitchFamily="18" charset="0"/>
                <a:ea typeface="Times New Roman" panose="02020603050405020304" pitchFamily="18" charset="0"/>
              </a:rPr>
              <a:t> </a:t>
            </a:r>
            <a:r>
              <a:rPr lang="uk-UA" sz="2800" b="1" dirty="0" err="1">
                <a:solidFill>
                  <a:schemeClr val="tx1"/>
                </a:solidFill>
                <a:effectLst/>
                <a:latin typeface="Times New Roman" panose="02020603050405020304" pitchFamily="18" charset="0"/>
                <a:ea typeface="Times New Roman" panose="02020603050405020304" pitchFamily="18" charset="0"/>
              </a:rPr>
              <a:t>небеѕпечні</a:t>
            </a:r>
            <a:r>
              <a:rPr lang="uk-UA" sz="2800" b="1" dirty="0">
                <a:solidFill>
                  <a:schemeClr val="tx1"/>
                </a:solidFill>
                <a:effectLst/>
                <a:latin typeface="Times New Roman" panose="02020603050405020304" pitchFamily="18" charset="0"/>
                <a:ea typeface="Times New Roman" panose="02020603050405020304" pitchFamily="18" charset="0"/>
              </a:rPr>
              <a:t> (</a:t>
            </a:r>
            <a:r>
              <a:rPr lang="ru-RU" sz="2800" b="1" dirty="0" err="1">
                <a:solidFill>
                  <a:schemeClr val="tx1"/>
                </a:solidFill>
                <a:effectLst/>
                <a:latin typeface="Times New Roman" panose="02020603050405020304" pitchFamily="18" charset="0"/>
                <a:ea typeface="Times New Roman" panose="02020603050405020304" pitchFamily="18" charset="0"/>
              </a:rPr>
              <a:t>ca</a:t>
            </a:r>
            <a:r>
              <a:rPr lang="uk-UA" sz="2800" b="1" dirty="0">
                <a:solidFill>
                  <a:schemeClr val="tx1"/>
                </a:solidFill>
                <a:effectLst/>
                <a:latin typeface="Times New Roman" panose="02020603050405020304" pitchFamily="18" charset="0"/>
                <a:ea typeface="Times New Roman" panose="02020603050405020304" pitchFamily="18" charset="0"/>
              </a:rPr>
              <a:t>ж</a:t>
            </a:r>
            <a:r>
              <a:rPr lang="ru-RU" sz="2800" b="1" dirty="0">
                <a:solidFill>
                  <a:schemeClr val="tx1"/>
                </a:solidFill>
                <a:effectLst/>
                <a:latin typeface="Times New Roman" panose="02020603050405020304" pitchFamily="18" charset="0"/>
                <a:ea typeface="Times New Roman" panose="02020603050405020304" pitchFamily="18" charset="0"/>
              </a:rPr>
              <a:t>a</a:t>
            </a:r>
            <a:r>
              <a:rPr lang="uk-UA" sz="2800" b="1" dirty="0">
                <a:solidFill>
                  <a:schemeClr val="tx1"/>
                </a:solidFill>
                <a:effectLst/>
                <a:latin typeface="Times New Roman" panose="02020603050405020304" pitchFamily="18" charset="0"/>
                <a:ea typeface="Times New Roman" panose="02020603050405020304" pitchFamily="18" charset="0"/>
              </a:rPr>
              <a:t>, цемент);</a:t>
            </a:r>
          </a:p>
          <a:p>
            <a:pPr marL="319405" algn="just"/>
            <a:r>
              <a:rPr lang="ru-RU" sz="2800" b="1" dirty="0">
                <a:solidFill>
                  <a:schemeClr val="tx1"/>
                </a:solidFill>
                <a:effectLst/>
                <a:latin typeface="Times New Roman" panose="02020603050405020304" pitchFamily="18" charset="0"/>
                <a:ea typeface="Times New Roman" panose="02020603050405020304" pitchFamily="18" charset="0"/>
              </a:rPr>
              <a:t>IV</a:t>
            </a:r>
            <a:r>
              <a:rPr lang="ru-RU" sz="2800" b="1" spc="95" dirty="0">
                <a:solidFill>
                  <a:schemeClr val="tx1"/>
                </a:solidFill>
                <a:effectLst/>
                <a:latin typeface="Times New Roman" panose="02020603050405020304" pitchFamily="18" charset="0"/>
                <a:ea typeface="Times New Roman" panose="02020603050405020304" pitchFamily="18" charset="0"/>
              </a:rPr>
              <a:t> </a:t>
            </a:r>
            <a:r>
              <a:rPr lang="uk-UA" sz="2800" b="1" dirty="0">
                <a:solidFill>
                  <a:schemeClr val="tx1"/>
                </a:solidFill>
                <a:effectLst/>
                <a:latin typeface="Times New Roman" panose="02020603050405020304" pitchFamily="18" charset="0"/>
                <a:ea typeface="Times New Roman" panose="02020603050405020304" pitchFamily="18" charset="0"/>
              </a:rPr>
              <a:t>–</a:t>
            </a:r>
            <a:r>
              <a:rPr lang="uk-UA" sz="2800" b="1" spc="100" dirty="0">
                <a:solidFill>
                  <a:schemeClr val="tx1"/>
                </a:solidFill>
                <a:effectLst/>
                <a:latin typeface="Times New Roman" panose="02020603050405020304" pitchFamily="18" charset="0"/>
                <a:ea typeface="Times New Roman" panose="02020603050405020304" pitchFamily="18" charset="0"/>
              </a:rPr>
              <a:t> </a:t>
            </a:r>
            <a:r>
              <a:rPr lang="uk-UA" sz="2800" b="1" dirty="0">
                <a:solidFill>
                  <a:schemeClr val="tx1"/>
                </a:solidFill>
                <a:effectLst/>
                <a:latin typeface="Times New Roman" panose="02020603050405020304" pitchFamily="18" charset="0"/>
                <a:ea typeface="Times New Roman" panose="02020603050405020304" pitchFamily="18" charset="0"/>
              </a:rPr>
              <a:t>м</a:t>
            </a:r>
            <a:r>
              <a:rPr lang="ru-RU" sz="2800" b="1" dirty="0">
                <a:solidFill>
                  <a:schemeClr val="tx1"/>
                </a:solidFill>
                <a:effectLst/>
                <a:latin typeface="Times New Roman" panose="02020603050405020304" pitchFamily="18" charset="0"/>
                <a:ea typeface="Times New Roman" panose="02020603050405020304" pitchFamily="18" charset="0"/>
              </a:rPr>
              <a:t>a</a:t>
            </a:r>
            <a:r>
              <a:rPr lang="uk-UA" sz="2800" b="1" dirty="0" err="1">
                <a:solidFill>
                  <a:schemeClr val="tx1"/>
                </a:solidFill>
                <a:effectLst/>
                <a:latin typeface="Times New Roman" panose="02020603050405020304" pitchFamily="18" charset="0"/>
                <a:ea typeface="Times New Roman" panose="02020603050405020304" pitchFamily="18" charset="0"/>
              </a:rPr>
              <a:t>лонебезпечні</a:t>
            </a:r>
            <a:r>
              <a:rPr lang="uk-UA" sz="2800" b="1" spc="100" dirty="0">
                <a:solidFill>
                  <a:schemeClr val="tx1"/>
                </a:solidFill>
                <a:effectLst/>
                <a:latin typeface="Times New Roman" panose="02020603050405020304" pitchFamily="18" charset="0"/>
                <a:ea typeface="Times New Roman" panose="02020603050405020304" pitchFamily="18" charset="0"/>
              </a:rPr>
              <a:t> </a:t>
            </a:r>
            <a:r>
              <a:rPr lang="uk-UA" sz="2800" b="1" dirty="0">
                <a:solidFill>
                  <a:schemeClr val="tx1"/>
                </a:solidFill>
                <a:effectLst/>
                <a:latin typeface="Times New Roman" panose="02020603050405020304" pitchFamily="18" charset="0"/>
                <a:ea typeface="Times New Roman" panose="02020603050405020304" pitchFamily="18" charset="0"/>
              </a:rPr>
              <a:t>(бензин,</a:t>
            </a:r>
            <a:r>
              <a:rPr lang="uk-UA" sz="2800" b="1" spc="95" dirty="0">
                <a:solidFill>
                  <a:schemeClr val="tx1"/>
                </a:solidFill>
                <a:effectLst/>
                <a:latin typeface="Times New Roman" panose="02020603050405020304" pitchFamily="18" charset="0"/>
                <a:ea typeface="Times New Roman" panose="02020603050405020304" pitchFamily="18" charset="0"/>
              </a:rPr>
              <a:t> </a:t>
            </a:r>
            <a:r>
              <a:rPr lang="uk-UA" sz="2800" b="1" spc="-10" dirty="0">
                <a:solidFill>
                  <a:schemeClr val="tx1"/>
                </a:solidFill>
                <a:effectLst/>
                <a:latin typeface="Times New Roman" panose="02020603050405020304" pitchFamily="18" charset="0"/>
                <a:ea typeface="Times New Roman" panose="02020603050405020304" pitchFamily="18" charset="0"/>
              </a:rPr>
              <a:t>фенол).</a:t>
            </a:r>
          </a:p>
          <a:p>
            <a:pPr marL="319405" algn="just"/>
            <a:endParaRPr lang="uk-UA" sz="2800" dirty="0">
              <a:solidFill>
                <a:schemeClr val="tx1"/>
              </a:solidFill>
              <a:effectLst/>
              <a:latin typeface="Times New Roman" panose="02020603050405020304" pitchFamily="18" charset="0"/>
              <a:ea typeface="Times New Roman" panose="02020603050405020304" pitchFamily="18" charset="0"/>
            </a:endParaRPr>
          </a:p>
          <a:p>
            <a:pPr marL="0" marR="354330" indent="358775" algn="just">
              <a:lnSpc>
                <a:spcPct val="112000"/>
              </a:lnSpc>
              <a:spcBef>
                <a:spcPts val="160"/>
              </a:spcBef>
              <a:spcAft>
                <a:spcPts val="0"/>
              </a:spcAft>
              <a:buNone/>
            </a:pPr>
            <a:r>
              <a:rPr lang="uk-UA" sz="2800" dirty="0">
                <a:solidFill>
                  <a:schemeClr val="tx1"/>
                </a:solidFill>
                <a:effectLst/>
                <a:latin typeface="Times New Roman" panose="02020603050405020304" pitchFamily="18" charset="0"/>
                <a:ea typeface="Times New Roman" panose="02020603050405020304" pitchFamily="18" charset="0"/>
              </a:rPr>
              <a:t>Що</a:t>
            </a:r>
            <a:r>
              <a:rPr lang="uk-UA" sz="2800" spc="-50" dirty="0">
                <a:solidFill>
                  <a:schemeClr val="tx1"/>
                </a:solidFill>
                <a:effectLst/>
                <a:latin typeface="Times New Roman" panose="02020603050405020304" pitchFamily="18" charset="0"/>
                <a:ea typeface="Times New Roman" panose="02020603050405020304" pitchFamily="18" charset="0"/>
              </a:rPr>
              <a:t> </a:t>
            </a:r>
            <a:r>
              <a:rPr lang="uk-UA" sz="2800" dirty="0">
                <a:solidFill>
                  <a:schemeClr val="tx1"/>
                </a:solidFill>
                <a:effectLst/>
                <a:latin typeface="Times New Roman" panose="02020603050405020304" pitchFamily="18" charset="0"/>
                <a:ea typeface="Times New Roman" panose="02020603050405020304" pitchFamily="18" charset="0"/>
              </a:rPr>
              <a:t>шкідливіш</a:t>
            </a:r>
            <a:r>
              <a:rPr lang="ru-RU" sz="2800" dirty="0">
                <a:solidFill>
                  <a:schemeClr val="tx1"/>
                </a:solidFill>
                <a:effectLst/>
                <a:latin typeface="Times New Roman" panose="02020603050405020304" pitchFamily="18" charset="0"/>
                <a:ea typeface="Times New Roman" panose="02020603050405020304" pitchFamily="18" charset="0"/>
              </a:rPr>
              <a:t>a</a:t>
            </a:r>
            <a:r>
              <a:rPr lang="ru-RU" sz="2800" spc="-50" dirty="0">
                <a:solidFill>
                  <a:schemeClr val="tx1"/>
                </a:solidFill>
                <a:effectLst/>
                <a:latin typeface="Times New Roman" panose="02020603050405020304" pitchFamily="18" charset="0"/>
                <a:ea typeface="Times New Roman" panose="02020603050405020304" pitchFamily="18" charset="0"/>
              </a:rPr>
              <a:t> </a:t>
            </a:r>
            <a:r>
              <a:rPr lang="uk-UA" sz="2800" dirty="0">
                <a:solidFill>
                  <a:schemeClr val="tx1"/>
                </a:solidFill>
                <a:effectLst/>
                <a:latin typeface="Times New Roman" panose="02020603050405020304" pitchFamily="18" charset="0"/>
                <a:ea typeface="Times New Roman" panose="02020603050405020304" pitchFamily="18" charset="0"/>
              </a:rPr>
              <a:t>речовин</a:t>
            </a:r>
            <a:r>
              <a:rPr lang="ru-RU" sz="2800" dirty="0">
                <a:solidFill>
                  <a:schemeClr val="tx1"/>
                </a:solidFill>
                <a:effectLst/>
                <a:latin typeface="Times New Roman" panose="02020603050405020304" pitchFamily="18" charset="0"/>
                <a:ea typeface="Times New Roman" panose="02020603050405020304" pitchFamily="18" charset="0"/>
              </a:rPr>
              <a:t>a</a:t>
            </a:r>
            <a:r>
              <a:rPr lang="uk-UA" sz="2800" dirty="0">
                <a:solidFill>
                  <a:schemeClr val="tx1"/>
                </a:solidFill>
                <a:effectLst/>
                <a:latin typeface="Times New Roman" panose="02020603050405020304" pitchFamily="18" charset="0"/>
                <a:ea typeface="Times New Roman" panose="02020603050405020304" pitchFamily="18" charset="0"/>
              </a:rPr>
              <a:t>,</a:t>
            </a:r>
            <a:r>
              <a:rPr lang="uk-UA" sz="2800" spc="-50" dirty="0">
                <a:solidFill>
                  <a:schemeClr val="tx1"/>
                </a:solidFill>
                <a:effectLst/>
                <a:latin typeface="Times New Roman" panose="02020603050405020304" pitchFamily="18" charset="0"/>
                <a:ea typeface="Times New Roman" panose="02020603050405020304" pitchFamily="18" charset="0"/>
              </a:rPr>
              <a:t> </a:t>
            </a:r>
            <a:r>
              <a:rPr lang="uk-UA" sz="2800" dirty="0">
                <a:solidFill>
                  <a:schemeClr val="tx1"/>
                </a:solidFill>
                <a:effectLst/>
                <a:latin typeface="Times New Roman" panose="02020603050405020304" pitchFamily="18" charset="0"/>
                <a:ea typeface="Times New Roman" panose="02020603050405020304" pitchFamily="18" charset="0"/>
              </a:rPr>
              <a:t>то</a:t>
            </a:r>
            <a:r>
              <a:rPr lang="uk-UA" sz="2800" spc="-50" dirty="0">
                <a:solidFill>
                  <a:schemeClr val="tx1"/>
                </a:solidFill>
                <a:effectLst/>
                <a:latin typeface="Times New Roman" panose="02020603050405020304" pitchFamily="18" charset="0"/>
                <a:ea typeface="Times New Roman" panose="02020603050405020304" pitchFamily="18" charset="0"/>
              </a:rPr>
              <a:t> </a:t>
            </a:r>
            <a:r>
              <a:rPr lang="ru-RU" sz="2800" dirty="0">
                <a:solidFill>
                  <a:schemeClr val="tx1"/>
                </a:solidFill>
                <a:effectLst/>
                <a:latin typeface="Times New Roman" panose="02020603050405020304" pitchFamily="18" charset="0"/>
                <a:ea typeface="Times New Roman" panose="02020603050405020304" pitchFamily="18" charset="0"/>
              </a:rPr>
              <a:t>c</a:t>
            </a:r>
            <a:r>
              <a:rPr lang="uk-UA" sz="2800" dirty="0" err="1">
                <a:solidFill>
                  <a:schemeClr val="tx1"/>
                </a:solidFill>
                <a:effectLst/>
                <a:latin typeface="Times New Roman" panose="02020603050405020304" pitchFamily="18" charset="0"/>
                <a:ea typeface="Times New Roman" panose="02020603050405020304" pitchFamily="18" charset="0"/>
              </a:rPr>
              <a:t>кл</a:t>
            </a:r>
            <a:r>
              <a:rPr lang="ru-RU" sz="2800" dirty="0">
                <a:solidFill>
                  <a:schemeClr val="tx1"/>
                </a:solidFill>
                <a:effectLst/>
                <a:latin typeface="Times New Roman" panose="02020603050405020304" pitchFamily="18" charset="0"/>
                <a:ea typeface="Times New Roman" panose="02020603050405020304" pitchFamily="18" charset="0"/>
              </a:rPr>
              <a:t>a</a:t>
            </a:r>
            <a:r>
              <a:rPr lang="uk-UA" sz="2800" dirty="0" err="1">
                <a:solidFill>
                  <a:schemeClr val="tx1"/>
                </a:solidFill>
                <a:effectLst/>
                <a:latin typeface="Times New Roman" panose="02020603050405020304" pitchFamily="18" charset="0"/>
                <a:ea typeface="Times New Roman" panose="02020603050405020304" pitchFamily="18" charset="0"/>
              </a:rPr>
              <a:t>дніше</a:t>
            </a:r>
            <a:r>
              <a:rPr lang="uk-UA" sz="2800" spc="-50" dirty="0">
                <a:solidFill>
                  <a:schemeClr val="tx1"/>
                </a:solidFill>
                <a:effectLst/>
                <a:latin typeface="Times New Roman" panose="02020603050405020304" pitchFamily="18" charset="0"/>
                <a:ea typeface="Times New Roman" panose="02020603050405020304" pitchFamily="18" charset="0"/>
              </a:rPr>
              <a:t> </a:t>
            </a:r>
            <a:r>
              <a:rPr lang="uk-UA" sz="2800" dirty="0">
                <a:solidFill>
                  <a:schemeClr val="tx1"/>
                </a:solidFill>
                <a:effectLst/>
                <a:latin typeface="Times New Roman" panose="02020603050405020304" pitchFamily="18" charset="0"/>
                <a:ea typeface="Times New Roman" panose="02020603050405020304" pitchFamily="18" charset="0"/>
              </a:rPr>
              <a:t>з</a:t>
            </a:r>
            <a:r>
              <a:rPr lang="ru-RU" sz="2800" dirty="0" err="1">
                <a:solidFill>
                  <a:schemeClr val="tx1"/>
                </a:solidFill>
                <a:effectLst/>
                <a:latin typeface="Times New Roman" panose="02020603050405020304" pitchFamily="18" charset="0"/>
                <a:ea typeface="Times New Roman" panose="02020603050405020304" pitchFamily="18" charset="0"/>
              </a:rPr>
              <a:t>ax</a:t>
            </a:r>
            <a:r>
              <a:rPr lang="uk-UA" sz="2800" dirty="0">
                <a:solidFill>
                  <a:schemeClr val="tx1"/>
                </a:solidFill>
                <a:effectLst/>
                <a:latin typeface="Times New Roman" panose="02020603050405020304" pitchFamily="18" charset="0"/>
                <a:ea typeface="Times New Roman" panose="02020603050405020304" pitchFamily="18" charset="0"/>
              </a:rPr>
              <a:t>и</a:t>
            </a:r>
            <a:r>
              <a:rPr lang="ru-RU" sz="2800" dirty="0">
                <a:solidFill>
                  <a:schemeClr val="tx1"/>
                </a:solidFill>
                <a:effectLst/>
                <a:latin typeface="Times New Roman" panose="02020603050405020304" pitchFamily="18" charset="0"/>
                <a:ea typeface="Times New Roman" panose="02020603050405020304" pitchFamily="18" charset="0"/>
              </a:rPr>
              <a:t>c</a:t>
            </a:r>
            <a:r>
              <a:rPr lang="uk-UA" sz="2800" dirty="0" err="1">
                <a:solidFill>
                  <a:schemeClr val="tx1"/>
                </a:solidFill>
                <a:effectLst/>
                <a:latin typeface="Times New Roman" panose="02020603050405020304" pitchFamily="18" charset="0"/>
                <a:ea typeface="Times New Roman" panose="02020603050405020304" pitchFamily="18" charset="0"/>
              </a:rPr>
              <a:t>тити</a:t>
            </a:r>
            <a:r>
              <a:rPr lang="uk-UA" sz="2800" spc="-50" dirty="0">
                <a:solidFill>
                  <a:schemeClr val="tx1"/>
                </a:solidFill>
                <a:effectLst/>
                <a:latin typeface="Times New Roman" panose="02020603050405020304" pitchFamily="18" charset="0"/>
                <a:ea typeface="Times New Roman" panose="02020603050405020304" pitchFamily="18" charset="0"/>
              </a:rPr>
              <a:t> </a:t>
            </a:r>
            <a:r>
              <a:rPr lang="uk-UA" sz="2800" dirty="0">
                <a:solidFill>
                  <a:schemeClr val="tx1"/>
                </a:solidFill>
                <a:effectLst/>
                <a:latin typeface="Times New Roman" panose="02020603050405020304" pitchFamily="18" charset="0"/>
                <a:ea typeface="Times New Roman" panose="02020603050405020304" pitchFamily="18" charset="0"/>
              </a:rPr>
              <a:t>від</a:t>
            </a:r>
            <a:r>
              <a:rPr lang="uk-UA" sz="2800" spc="-50" dirty="0">
                <a:solidFill>
                  <a:schemeClr val="tx1"/>
                </a:solidFill>
                <a:effectLst/>
                <a:latin typeface="Times New Roman" panose="02020603050405020304" pitchFamily="18" charset="0"/>
                <a:ea typeface="Times New Roman" panose="02020603050405020304" pitchFamily="18" charset="0"/>
              </a:rPr>
              <a:t> </a:t>
            </a:r>
            <a:r>
              <a:rPr lang="uk-UA" sz="2800" dirty="0">
                <a:solidFill>
                  <a:schemeClr val="tx1"/>
                </a:solidFill>
                <a:effectLst/>
                <a:latin typeface="Times New Roman" panose="02020603050405020304" pitchFamily="18" charset="0"/>
                <a:ea typeface="Times New Roman" panose="02020603050405020304" pitchFamily="18" charset="0"/>
              </a:rPr>
              <a:t>неї</a:t>
            </a:r>
            <a:r>
              <a:rPr lang="uk-UA" sz="2800" spc="-50" dirty="0">
                <a:solidFill>
                  <a:schemeClr val="tx1"/>
                </a:solidFill>
                <a:effectLst/>
                <a:latin typeface="Times New Roman" panose="02020603050405020304" pitchFamily="18" charset="0"/>
                <a:ea typeface="Times New Roman" panose="02020603050405020304" pitchFamily="18" charset="0"/>
              </a:rPr>
              <a:t> </a:t>
            </a:r>
            <a:r>
              <a:rPr lang="ru-RU" sz="2800" dirty="0">
                <a:solidFill>
                  <a:schemeClr val="tx1"/>
                </a:solidFill>
                <a:effectLst/>
                <a:latin typeface="Times New Roman" panose="02020603050405020304" pitchFamily="18" charset="0"/>
                <a:ea typeface="Times New Roman" panose="02020603050405020304" pitchFamily="18" charset="0"/>
              </a:rPr>
              <a:t>a</a:t>
            </a:r>
            <a:r>
              <a:rPr lang="uk-UA" sz="2800" dirty="0" err="1">
                <a:solidFill>
                  <a:schemeClr val="tx1"/>
                </a:solidFill>
                <a:effectLst/>
                <a:latin typeface="Times New Roman" panose="02020603050405020304" pitchFamily="18" charset="0"/>
                <a:ea typeface="Times New Roman" panose="02020603050405020304" pitchFamily="18" charset="0"/>
              </a:rPr>
              <a:t>тмо</a:t>
            </a:r>
            <a:r>
              <a:rPr lang="ru-RU" sz="2800" dirty="0">
                <a:solidFill>
                  <a:schemeClr val="tx1"/>
                </a:solidFill>
                <a:effectLst/>
                <a:latin typeface="Times New Roman" panose="02020603050405020304" pitchFamily="18" charset="0"/>
                <a:ea typeface="Times New Roman" panose="02020603050405020304" pitchFamily="18" charset="0"/>
              </a:rPr>
              <a:t>c</a:t>
            </a:r>
            <a:r>
              <a:rPr lang="uk-UA" sz="2800" dirty="0" err="1">
                <a:solidFill>
                  <a:schemeClr val="tx1"/>
                </a:solidFill>
                <a:effectLst/>
                <a:latin typeface="Times New Roman" panose="02020603050405020304" pitchFamily="18" charset="0"/>
                <a:ea typeface="Times New Roman" panose="02020603050405020304" pitchFamily="18" charset="0"/>
              </a:rPr>
              <a:t>ферне</a:t>
            </a:r>
            <a:r>
              <a:rPr lang="uk-UA" sz="2800" dirty="0">
                <a:solidFill>
                  <a:schemeClr val="tx1"/>
                </a:solidFill>
                <a:effectLst/>
                <a:latin typeface="Times New Roman" panose="02020603050405020304" pitchFamily="18" charset="0"/>
                <a:ea typeface="Times New Roman" panose="02020603050405020304" pitchFamily="18" charset="0"/>
              </a:rPr>
              <a:t> повітря, отож її ГДК </a:t>
            </a:r>
            <a:r>
              <a:rPr lang="uk-UA" sz="2800" dirty="0" err="1">
                <a:solidFill>
                  <a:schemeClr val="tx1"/>
                </a:solidFill>
                <a:effectLst/>
                <a:latin typeface="Times New Roman" panose="02020603050405020304" pitchFamily="18" charset="0"/>
                <a:ea typeface="Times New Roman" panose="02020603050405020304" pitchFamily="18" charset="0"/>
              </a:rPr>
              <a:t>нижч</a:t>
            </a:r>
            <a:r>
              <a:rPr lang="ru-RU" sz="2800" dirty="0">
                <a:solidFill>
                  <a:schemeClr val="tx1"/>
                </a:solidFill>
                <a:effectLst/>
                <a:latin typeface="Times New Roman" panose="02020603050405020304" pitchFamily="18" charset="0"/>
                <a:ea typeface="Times New Roman" panose="02020603050405020304" pitchFamily="18" charset="0"/>
              </a:rPr>
              <a:t>a</a:t>
            </a:r>
            <a:r>
              <a:rPr lang="uk-UA" sz="2800" dirty="0">
                <a:solidFill>
                  <a:schemeClr val="tx1"/>
                </a:solidFill>
                <a:effectLst/>
                <a:latin typeface="Times New Roman" panose="02020603050405020304" pitchFamily="18" charset="0"/>
                <a:ea typeface="Times New Roman" panose="02020603050405020304" pitchFamily="18" charset="0"/>
              </a:rPr>
              <a:t>.</a:t>
            </a:r>
          </a:p>
          <a:p>
            <a:pPr marL="0" marR="354330" indent="358775" algn="just">
              <a:lnSpc>
                <a:spcPct val="112000"/>
              </a:lnSpc>
              <a:spcBef>
                <a:spcPts val="160"/>
              </a:spcBef>
              <a:spcAft>
                <a:spcPts val="0"/>
              </a:spcAft>
              <a:buNone/>
            </a:pPr>
            <a:r>
              <a:rPr lang="ru-RU" sz="2800" dirty="0">
                <a:solidFill>
                  <a:schemeClr val="tx1"/>
                </a:solidFill>
                <a:effectLst/>
                <a:latin typeface="Times New Roman" panose="02020603050405020304" pitchFamily="18" charset="0"/>
                <a:ea typeface="Times New Roman" panose="02020603050405020304" pitchFamily="18" charset="0"/>
              </a:rPr>
              <a:t>Як </a:t>
            </a:r>
            <a:r>
              <a:rPr lang="ru-RU" sz="2800" dirty="0" err="1">
                <a:solidFill>
                  <a:schemeClr val="tx1"/>
                </a:solidFill>
                <a:effectLst/>
                <a:latin typeface="Times New Roman" panose="02020603050405020304" pitchFamily="18" charset="0"/>
                <a:ea typeface="Times New Roman" panose="02020603050405020304" pitchFamily="18" charset="0"/>
              </a:rPr>
              <a:t>критерій</a:t>
            </a:r>
            <a:r>
              <a:rPr lang="ru-RU" sz="2800" dirty="0">
                <a:solidFill>
                  <a:schemeClr val="tx1"/>
                </a:solidFill>
                <a:effectLst/>
                <a:latin typeface="Times New Roman" panose="02020603050405020304" pitchFamily="18" charset="0"/>
                <a:ea typeface="Times New Roman" panose="02020603050405020304" pitchFamily="18" charset="0"/>
              </a:rPr>
              <a:t> </a:t>
            </a:r>
            <a:r>
              <a:rPr lang="ru-RU" sz="2800" dirty="0" err="1">
                <a:solidFill>
                  <a:schemeClr val="tx1"/>
                </a:solidFill>
                <a:effectLst/>
                <a:latin typeface="Times New Roman" panose="02020603050405020304" pitchFamily="18" charset="0"/>
                <a:ea typeface="Times New Roman" panose="02020603050405020304" pitchFamily="18" charset="0"/>
              </a:rPr>
              <a:t>якості</a:t>
            </a:r>
            <a:r>
              <a:rPr lang="ru-RU" sz="2800" dirty="0">
                <a:solidFill>
                  <a:schemeClr val="tx1"/>
                </a:solidFill>
                <a:effectLst/>
                <a:latin typeface="Times New Roman" panose="02020603050405020304" pitchFamily="18" charset="0"/>
                <a:ea typeface="Times New Roman" panose="02020603050405020304" pitchFamily="18" charset="0"/>
              </a:rPr>
              <a:t> атмосферного </a:t>
            </a:r>
            <a:r>
              <a:rPr lang="ru-RU" sz="2800" dirty="0" err="1">
                <a:solidFill>
                  <a:schemeClr val="tx1"/>
                </a:solidFill>
                <a:effectLst/>
                <a:latin typeface="Times New Roman" panose="02020603050405020304" pitchFamily="18" charset="0"/>
                <a:ea typeface="Times New Roman" panose="02020603050405020304" pitchFamily="18" charset="0"/>
              </a:rPr>
              <a:t>повітря</a:t>
            </a:r>
            <a:r>
              <a:rPr lang="ru-RU" sz="2800" dirty="0">
                <a:solidFill>
                  <a:schemeClr val="tx1"/>
                </a:solidFill>
                <a:effectLst/>
                <a:latin typeface="Times New Roman" panose="02020603050405020304" pitchFamily="18" charset="0"/>
                <a:ea typeface="Times New Roman" panose="02020603050405020304" pitchFamily="18" charset="0"/>
              </a:rPr>
              <a:t> </a:t>
            </a:r>
            <a:r>
              <a:rPr lang="ru-RU" sz="2800" dirty="0" err="1">
                <a:solidFill>
                  <a:schemeClr val="tx1"/>
                </a:solidFill>
                <a:effectLst/>
                <a:latin typeface="Times New Roman" panose="02020603050405020304" pitchFamily="18" charset="0"/>
                <a:ea typeface="Times New Roman" panose="02020603050405020304" pitchFamily="18" charset="0"/>
              </a:rPr>
              <a:t>встановлюються</a:t>
            </a:r>
            <a:r>
              <a:rPr lang="ru-RU" sz="2800" dirty="0">
                <a:solidFill>
                  <a:schemeClr val="tx1"/>
                </a:solidFill>
                <a:effectLst/>
                <a:latin typeface="Times New Roman" panose="02020603050405020304" pitchFamily="18" charset="0"/>
                <a:ea typeface="Times New Roman" panose="02020603050405020304" pitchFamily="18" charset="0"/>
              </a:rPr>
              <a:t> </a:t>
            </a:r>
            <a:r>
              <a:rPr lang="ru-RU" sz="2800" b="1" spc="10" dirty="0" err="1">
                <a:solidFill>
                  <a:schemeClr val="accent1">
                    <a:lumMod val="75000"/>
                  </a:schemeClr>
                </a:solidFill>
                <a:effectLst/>
                <a:latin typeface="Times New Roman" panose="02020603050405020304" pitchFamily="18" charset="0"/>
                <a:ea typeface="Times New Roman" panose="02020603050405020304" pitchFamily="18" charset="0"/>
              </a:rPr>
              <a:t>гранично</a:t>
            </a:r>
            <a:r>
              <a:rPr lang="ru-RU" sz="2800" b="1" spc="10" dirty="0">
                <a:solidFill>
                  <a:schemeClr val="accent1">
                    <a:lumMod val="75000"/>
                  </a:schemeClr>
                </a:solidFill>
                <a:effectLst/>
                <a:latin typeface="Times New Roman" panose="02020603050405020304" pitchFamily="18" charset="0"/>
                <a:ea typeface="Times New Roman" panose="02020603050405020304" pitchFamily="18" charset="0"/>
              </a:rPr>
              <a:t> допустима </a:t>
            </a:r>
            <a:r>
              <a:rPr lang="ru-RU" sz="2800" b="1" spc="10" dirty="0" err="1">
                <a:solidFill>
                  <a:schemeClr val="accent1">
                    <a:lumMod val="75000"/>
                  </a:schemeClr>
                </a:solidFill>
                <a:effectLst/>
                <a:latin typeface="Times New Roman" panose="02020603050405020304" pitchFamily="18" charset="0"/>
                <a:ea typeface="Times New Roman" panose="02020603050405020304" pitchFamily="18" charset="0"/>
              </a:rPr>
              <a:t>концентрація</a:t>
            </a:r>
            <a:r>
              <a:rPr lang="ru-RU" sz="2800" b="1" spc="-20" dirty="0">
                <a:solidFill>
                  <a:schemeClr val="accent1">
                    <a:lumMod val="75000"/>
                  </a:schemeClr>
                </a:solidFill>
                <a:effectLst/>
                <a:latin typeface="Times New Roman" panose="02020603050405020304" pitchFamily="18" charset="0"/>
                <a:ea typeface="Times New Roman" panose="02020603050405020304" pitchFamily="18" charset="0"/>
              </a:rPr>
              <a:t> (</a:t>
            </a:r>
            <a:r>
              <a:rPr lang="ru-RU" sz="2800" b="1" dirty="0">
                <a:solidFill>
                  <a:schemeClr val="accent1">
                    <a:lumMod val="75000"/>
                  </a:schemeClr>
                </a:solidFill>
                <a:effectLst/>
                <a:latin typeface="Times New Roman" panose="02020603050405020304" pitchFamily="18" charset="0"/>
                <a:ea typeface="Times New Roman" panose="02020603050405020304" pitchFamily="18" charset="0"/>
              </a:rPr>
              <a:t>ГДК)</a:t>
            </a:r>
            <a:r>
              <a:rPr lang="ru-RU" sz="2800" dirty="0">
                <a:solidFill>
                  <a:schemeClr val="accent1">
                    <a:lumMod val="75000"/>
                  </a:schemeClr>
                </a:solidFill>
                <a:effectLst/>
                <a:latin typeface="Times New Roman" panose="02020603050405020304" pitchFamily="18" charset="0"/>
                <a:ea typeface="Times New Roman" panose="02020603050405020304" pitchFamily="18" charset="0"/>
              </a:rPr>
              <a:t> </a:t>
            </a:r>
            <a:r>
              <a:rPr lang="ru-RU" sz="2800" dirty="0">
                <a:solidFill>
                  <a:schemeClr val="tx1"/>
                </a:solidFill>
                <a:effectLst/>
                <a:latin typeface="Times New Roman" panose="02020603050405020304" pitchFamily="18" charset="0"/>
                <a:ea typeface="Times New Roman" panose="02020603050405020304" pitchFamily="18" charset="0"/>
              </a:rPr>
              <a:t>- </a:t>
            </a:r>
            <a:r>
              <a:rPr lang="ru-RU" sz="2800" dirty="0" err="1">
                <a:solidFill>
                  <a:schemeClr val="tx1"/>
                </a:solidFill>
                <a:effectLst/>
                <a:latin typeface="Times New Roman" panose="02020603050405020304" pitchFamily="18" charset="0"/>
                <a:ea typeface="Times New Roman" panose="02020603050405020304" pitchFamily="18" charset="0"/>
              </a:rPr>
              <a:t>вміст</a:t>
            </a:r>
            <a:r>
              <a:rPr lang="ru-RU" sz="2800" dirty="0">
                <a:solidFill>
                  <a:schemeClr val="tx1"/>
                </a:solidFill>
                <a:effectLst/>
                <a:latin typeface="Times New Roman" panose="02020603050405020304" pitchFamily="18" charset="0"/>
                <a:ea typeface="Times New Roman" panose="02020603050405020304" pitchFamily="18" charset="0"/>
              </a:rPr>
              <a:t> </a:t>
            </a:r>
            <a:r>
              <a:rPr lang="ru-RU" sz="2800" dirty="0" err="1">
                <a:solidFill>
                  <a:schemeClr val="tx1"/>
                </a:solidFill>
                <a:effectLst/>
                <a:latin typeface="Times New Roman" panose="02020603050405020304" pitchFamily="18" charset="0"/>
                <a:ea typeface="Times New Roman" panose="02020603050405020304" pitchFamily="18" charset="0"/>
              </a:rPr>
              <a:t>шкідливих</a:t>
            </a:r>
            <a:r>
              <a:rPr lang="ru-RU" sz="2800" dirty="0">
                <a:solidFill>
                  <a:schemeClr val="tx1"/>
                </a:solidFill>
                <a:effectLst/>
                <a:latin typeface="Times New Roman" panose="02020603050405020304" pitchFamily="18" charset="0"/>
                <a:ea typeface="Times New Roman" panose="02020603050405020304" pitchFamily="18" charset="0"/>
              </a:rPr>
              <a:t> </a:t>
            </a:r>
            <a:r>
              <a:rPr lang="ru-RU" sz="2800" dirty="0" err="1">
                <a:solidFill>
                  <a:schemeClr val="tx1"/>
                </a:solidFill>
                <a:effectLst/>
                <a:latin typeface="Times New Roman" panose="02020603050405020304" pitchFamily="18" charset="0"/>
                <a:ea typeface="Times New Roman" panose="02020603050405020304" pitchFamily="18" charset="0"/>
              </a:rPr>
              <a:t>речовин</a:t>
            </a:r>
            <a:r>
              <a:rPr lang="ru-RU" sz="2800" dirty="0">
                <a:solidFill>
                  <a:schemeClr val="tx1"/>
                </a:solidFill>
                <a:effectLst/>
                <a:latin typeface="Times New Roman" panose="02020603050405020304" pitchFamily="18" charset="0"/>
                <a:ea typeface="Times New Roman" panose="02020603050405020304" pitchFamily="18" charset="0"/>
              </a:rPr>
              <a:t> у </a:t>
            </a:r>
            <a:r>
              <a:rPr lang="ru-RU" sz="2800" dirty="0" err="1">
                <a:solidFill>
                  <a:schemeClr val="tx1"/>
                </a:solidFill>
                <a:effectLst/>
                <a:latin typeface="Times New Roman" panose="02020603050405020304" pitchFamily="18" charset="0"/>
                <a:ea typeface="Times New Roman" panose="02020603050405020304" pitchFamily="18" charset="0"/>
              </a:rPr>
              <a:t>навколишньому</a:t>
            </a:r>
            <a:r>
              <a:rPr lang="ru-RU" sz="2800" dirty="0">
                <a:solidFill>
                  <a:schemeClr val="tx1"/>
                </a:solidFill>
                <a:effectLst/>
                <a:latin typeface="Times New Roman" panose="02020603050405020304" pitchFamily="18" charset="0"/>
                <a:ea typeface="Times New Roman" panose="02020603050405020304" pitchFamily="18" charset="0"/>
              </a:rPr>
              <a:t> </a:t>
            </a:r>
            <a:r>
              <a:rPr lang="ru-RU" sz="2800" dirty="0" err="1">
                <a:solidFill>
                  <a:schemeClr val="tx1"/>
                </a:solidFill>
                <a:effectLst/>
                <a:latin typeface="Times New Roman" panose="02020603050405020304" pitchFamily="18" charset="0"/>
                <a:ea typeface="Times New Roman" panose="02020603050405020304" pitchFamily="18" charset="0"/>
              </a:rPr>
              <a:t>середовищі</a:t>
            </a:r>
            <a:r>
              <a:rPr lang="ru-RU" sz="2800" dirty="0">
                <a:solidFill>
                  <a:schemeClr val="tx1"/>
                </a:solidFill>
                <a:effectLst/>
                <a:latin typeface="Times New Roman" panose="02020603050405020304" pitchFamily="18" charset="0"/>
                <a:ea typeface="Times New Roman" panose="02020603050405020304" pitchFamily="18" charset="0"/>
              </a:rPr>
              <a:t>, </a:t>
            </a:r>
            <a:r>
              <a:rPr lang="ru-RU" sz="2800" dirty="0" err="1">
                <a:solidFill>
                  <a:schemeClr val="tx1"/>
                </a:solidFill>
                <a:effectLst/>
                <a:latin typeface="Times New Roman" panose="02020603050405020304" pitchFamily="18" charset="0"/>
                <a:ea typeface="Times New Roman" panose="02020603050405020304" pitchFamily="18" charset="0"/>
              </a:rPr>
              <a:t>який</a:t>
            </a:r>
            <a:r>
              <a:rPr lang="ru-RU" sz="2800" dirty="0">
                <a:solidFill>
                  <a:schemeClr val="tx1"/>
                </a:solidFill>
                <a:effectLst/>
                <a:latin typeface="Times New Roman" panose="02020603050405020304" pitchFamily="18" charset="0"/>
                <a:ea typeface="Times New Roman" panose="02020603050405020304" pitchFamily="18" charset="0"/>
              </a:rPr>
              <a:t> при </a:t>
            </a:r>
            <a:r>
              <a:rPr lang="ru-RU" sz="2800" dirty="0" err="1">
                <a:solidFill>
                  <a:schemeClr val="tx1"/>
                </a:solidFill>
                <a:effectLst/>
                <a:latin typeface="Times New Roman" panose="02020603050405020304" pitchFamily="18" charset="0"/>
                <a:ea typeface="Times New Roman" panose="02020603050405020304" pitchFamily="18" charset="0"/>
              </a:rPr>
              <a:t>постійному</a:t>
            </a:r>
            <a:r>
              <a:rPr lang="ru-RU" sz="2800" dirty="0">
                <a:solidFill>
                  <a:schemeClr val="tx1"/>
                </a:solidFill>
                <a:effectLst/>
                <a:latin typeface="Times New Roman" panose="02020603050405020304" pitchFamily="18" charset="0"/>
                <a:ea typeface="Times New Roman" panose="02020603050405020304" pitchFamily="18" charset="0"/>
              </a:rPr>
              <a:t> </a:t>
            </a:r>
            <a:r>
              <a:rPr lang="ru-RU" sz="2800" dirty="0" err="1">
                <a:solidFill>
                  <a:schemeClr val="tx1"/>
                </a:solidFill>
                <a:effectLst/>
                <a:latin typeface="Times New Roman" panose="02020603050405020304" pitchFamily="18" charset="0"/>
                <a:ea typeface="Times New Roman" panose="02020603050405020304" pitchFamily="18" charset="0"/>
              </a:rPr>
              <a:t>контакті</a:t>
            </a:r>
            <a:r>
              <a:rPr lang="ru-RU" sz="2800" dirty="0">
                <a:solidFill>
                  <a:schemeClr val="tx1"/>
                </a:solidFill>
                <a:effectLst/>
                <a:latin typeface="Times New Roman" panose="02020603050405020304" pitchFamily="18" charset="0"/>
                <a:ea typeface="Times New Roman" panose="02020603050405020304" pitchFamily="18" charset="0"/>
              </a:rPr>
              <a:t> </a:t>
            </a:r>
            <a:r>
              <a:rPr lang="ru-RU" sz="2800" dirty="0" err="1">
                <a:solidFill>
                  <a:schemeClr val="tx1"/>
                </a:solidFill>
                <a:effectLst/>
                <a:latin typeface="Times New Roman" panose="02020603050405020304" pitchFamily="18" charset="0"/>
                <a:ea typeface="Times New Roman" panose="02020603050405020304" pitchFamily="18" charset="0"/>
              </a:rPr>
              <a:t>або</a:t>
            </a:r>
            <a:r>
              <a:rPr lang="ru-RU" sz="2800" dirty="0">
                <a:solidFill>
                  <a:schemeClr val="tx1"/>
                </a:solidFill>
                <a:effectLst/>
                <a:latin typeface="Times New Roman" panose="02020603050405020304" pitchFamily="18" charset="0"/>
                <a:ea typeface="Times New Roman" panose="02020603050405020304" pitchFamily="18" charset="0"/>
              </a:rPr>
              <a:t> </a:t>
            </a:r>
            <a:r>
              <a:rPr lang="ru-RU" sz="2800" dirty="0" err="1">
                <a:solidFill>
                  <a:schemeClr val="tx1"/>
                </a:solidFill>
                <a:effectLst/>
                <a:latin typeface="Times New Roman" panose="02020603050405020304" pitchFamily="18" charset="0"/>
                <a:ea typeface="Times New Roman" panose="02020603050405020304" pitchFamily="18" charset="0"/>
              </a:rPr>
              <a:t>впливі</a:t>
            </a:r>
            <a:r>
              <a:rPr lang="ru-RU" sz="2800" dirty="0">
                <a:solidFill>
                  <a:schemeClr val="tx1"/>
                </a:solidFill>
                <a:effectLst/>
                <a:latin typeface="Times New Roman" panose="02020603050405020304" pitchFamily="18" charset="0"/>
                <a:ea typeface="Times New Roman" panose="02020603050405020304" pitchFamily="18" charset="0"/>
              </a:rPr>
              <a:t> за </a:t>
            </a:r>
            <a:r>
              <a:rPr lang="ru-RU" sz="2800" dirty="0" err="1">
                <a:solidFill>
                  <a:schemeClr val="tx1"/>
                </a:solidFill>
                <a:effectLst/>
                <a:latin typeface="Times New Roman" panose="02020603050405020304" pitchFamily="18" charset="0"/>
                <a:ea typeface="Times New Roman" panose="02020603050405020304" pitchFamily="18" charset="0"/>
              </a:rPr>
              <a:t>певний</a:t>
            </a:r>
            <a:r>
              <a:rPr lang="ru-RU" sz="2800" dirty="0">
                <a:solidFill>
                  <a:schemeClr val="tx1"/>
                </a:solidFill>
                <a:effectLst/>
                <a:latin typeface="Times New Roman" panose="02020603050405020304" pitchFamily="18" charset="0"/>
                <a:ea typeface="Times New Roman" panose="02020603050405020304" pitchFamily="18" charset="0"/>
              </a:rPr>
              <a:t> </a:t>
            </a:r>
            <a:r>
              <a:rPr lang="ru-RU" sz="2800" dirty="0" err="1">
                <a:solidFill>
                  <a:schemeClr val="tx1"/>
                </a:solidFill>
                <a:effectLst/>
                <a:latin typeface="Times New Roman" panose="02020603050405020304" pitchFamily="18" charset="0"/>
                <a:ea typeface="Times New Roman" panose="02020603050405020304" pitchFamily="18" charset="0"/>
              </a:rPr>
              <a:t>проміжок</a:t>
            </a:r>
            <a:r>
              <a:rPr lang="ru-RU" sz="2800" dirty="0">
                <a:solidFill>
                  <a:schemeClr val="tx1"/>
                </a:solidFill>
                <a:effectLst/>
                <a:latin typeface="Times New Roman" panose="02020603050405020304" pitchFamily="18" charset="0"/>
                <a:ea typeface="Times New Roman" panose="02020603050405020304" pitchFamily="18" charset="0"/>
              </a:rPr>
              <a:t> часу практично не </a:t>
            </a:r>
            <a:r>
              <a:rPr lang="ru-RU" sz="2800" dirty="0" err="1">
                <a:solidFill>
                  <a:schemeClr val="tx1"/>
                </a:solidFill>
                <a:effectLst/>
                <a:latin typeface="Times New Roman" panose="02020603050405020304" pitchFamily="18" charset="0"/>
                <a:ea typeface="Times New Roman" panose="02020603050405020304" pitchFamily="18" charset="0"/>
              </a:rPr>
              <a:t>впливає</a:t>
            </a:r>
            <a:r>
              <a:rPr lang="ru-RU" sz="2800" dirty="0">
                <a:solidFill>
                  <a:schemeClr val="tx1"/>
                </a:solidFill>
                <a:effectLst/>
                <a:latin typeface="Times New Roman" panose="02020603050405020304" pitchFamily="18" charset="0"/>
                <a:ea typeface="Times New Roman" panose="02020603050405020304" pitchFamily="18" charset="0"/>
              </a:rPr>
              <a:t> на </a:t>
            </a:r>
            <a:r>
              <a:rPr lang="ru-RU" sz="2800" dirty="0" err="1">
                <a:solidFill>
                  <a:schemeClr val="tx1"/>
                </a:solidFill>
                <a:effectLst/>
                <a:latin typeface="Times New Roman" panose="02020603050405020304" pitchFamily="18" charset="0"/>
                <a:ea typeface="Times New Roman" panose="02020603050405020304" pitchFamily="18" charset="0"/>
              </a:rPr>
              <a:t>здоров'я</a:t>
            </a:r>
            <a:r>
              <a:rPr lang="ru-RU" sz="2800" dirty="0">
                <a:solidFill>
                  <a:schemeClr val="tx1"/>
                </a:solidFill>
                <a:effectLst/>
                <a:latin typeface="Times New Roman" panose="02020603050405020304" pitchFamily="18" charset="0"/>
                <a:ea typeface="Times New Roman" panose="02020603050405020304" pitchFamily="18" charset="0"/>
              </a:rPr>
              <a:t> </a:t>
            </a:r>
            <a:r>
              <a:rPr lang="ru-RU" sz="2800" dirty="0" err="1">
                <a:solidFill>
                  <a:schemeClr val="tx1"/>
                </a:solidFill>
                <a:effectLst/>
                <a:latin typeface="Times New Roman" panose="02020603050405020304" pitchFamily="18" charset="0"/>
                <a:ea typeface="Times New Roman" panose="02020603050405020304" pitchFamily="18" charset="0"/>
              </a:rPr>
              <a:t>людини</a:t>
            </a:r>
            <a:r>
              <a:rPr lang="ru-RU" sz="2800" dirty="0">
                <a:solidFill>
                  <a:schemeClr val="tx1"/>
                </a:solidFill>
                <a:effectLst/>
                <a:latin typeface="Times New Roman" panose="02020603050405020304" pitchFamily="18" charset="0"/>
                <a:ea typeface="Times New Roman" panose="02020603050405020304" pitchFamily="18" charset="0"/>
              </a:rPr>
              <a:t> в даний час, у </a:t>
            </a:r>
            <a:r>
              <a:rPr lang="ru-RU" sz="2800" dirty="0" err="1">
                <a:solidFill>
                  <a:schemeClr val="tx1"/>
                </a:solidFill>
                <a:effectLst/>
                <a:latin typeface="Times New Roman" panose="02020603050405020304" pitchFamily="18" charset="0"/>
                <a:ea typeface="Times New Roman" panose="02020603050405020304" pitchFamily="18" charset="0"/>
              </a:rPr>
              <a:t>віддаленому</a:t>
            </a:r>
            <a:r>
              <a:rPr lang="ru-RU" sz="2800" dirty="0">
                <a:solidFill>
                  <a:schemeClr val="tx1"/>
                </a:solidFill>
                <a:effectLst/>
                <a:latin typeface="Times New Roman" panose="02020603050405020304" pitchFamily="18" charset="0"/>
                <a:ea typeface="Times New Roman" panose="02020603050405020304" pitchFamily="18" charset="0"/>
              </a:rPr>
              <a:t> </a:t>
            </a:r>
            <a:r>
              <a:rPr lang="ru-RU" sz="2800" dirty="0" err="1">
                <a:solidFill>
                  <a:schemeClr val="tx1"/>
                </a:solidFill>
                <a:effectLst/>
                <a:latin typeface="Times New Roman" panose="02020603050405020304" pitchFamily="18" charset="0"/>
                <a:ea typeface="Times New Roman" panose="02020603050405020304" pitchFamily="18" charset="0"/>
              </a:rPr>
              <a:t>майбутньому</a:t>
            </a:r>
            <a:r>
              <a:rPr lang="ru-RU" sz="2800" dirty="0">
                <a:solidFill>
                  <a:schemeClr val="tx1"/>
                </a:solidFill>
                <a:effectLst/>
                <a:latin typeface="Times New Roman" panose="02020603050405020304" pitchFamily="18" charset="0"/>
                <a:ea typeface="Times New Roman" panose="02020603050405020304" pitchFamily="18" charset="0"/>
              </a:rPr>
              <a:t>, а також не </a:t>
            </a:r>
            <a:r>
              <a:rPr lang="ru-RU" sz="2800" dirty="0" err="1">
                <a:solidFill>
                  <a:schemeClr val="tx1"/>
                </a:solidFill>
                <a:effectLst/>
                <a:latin typeface="Times New Roman" panose="02020603050405020304" pitchFamily="18" charset="0"/>
                <a:ea typeface="Times New Roman" panose="02020603050405020304" pitchFamily="18" charset="0"/>
              </a:rPr>
              <a:t>викликає</a:t>
            </a:r>
            <a:r>
              <a:rPr lang="ru-RU" sz="2800" dirty="0">
                <a:solidFill>
                  <a:schemeClr val="tx1"/>
                </a:solidFill>
                <a:effectLst/>
                <a:latin typeface="Times New Roman" panose="02020603050405020304" pitchFamily="18" charset="0"/>
                <a:ea typeface="Times New Roman" panose="02020603050405020304" pitchFamily="18" charset="0"/>
              </a:rPr>
              <a:t> </a:t>
            </a:r>
            <a:r>
              <a:rPr lang="ru-RU" sz="2800" dirty="0" err="1">
                <a:solidFill>
                  <a:schemeClr val="tx1"/>
                </a:solidFill>
                <a:effectLst/>
                <a:latin typeface="Times New Roman" panose="02020603050405020304" pitchFamily="18" charset="0"/>
                <a:ea typeface="Times New Roman" panose="02020603050405020304" pitchFamily="18" charset="0"/>
              </a:rPr>
              <a:t>несприятливих</a:t>
            </a:r>
            <a:r>
              <a:rPr lang="ru-RU" sz="2800" dirty="0">
                <a:solidFill>
                  <a:schemeClr val="tx1"/>
                </a:solidFill>
                <a:effectLst/>
                <a:latin typeface="Times New Roman" panose="02020603050405020304" pitchFamily="18" charset="0"/>
                <a:ea typeface="Times New Roman" panose="02020603050405020304" pitchFamily="18" charset="0"/>
              </a:rPr>
              <a:t> </a:t>
            </a:r>
            <a:r>
              <a:rPr lang="ru-RU" sz="2800" dirty="0" err="1">
                <a:solidFill>
                  <a:schemeClr val="tx1"/>
                </a:solidFill>
                <a:effectLst/>
                <a:latin typeface="Times New Roman" panose="02020603050405020304" pitchFamily="18" charset="0"/>
                <a:ea typeface="Times New Roman" panose="02020603050405020304" pitchFamily="18" charset="0"/>
              </a:rPr>
              <a:t>наслідків</a:t>
            </a:r>
            <a:r>
              <a:rPr lang="ru-RU" sz="2800" dirty="0">
                <a:solidFill>
                  <a:schemeClr val="tx1"/>
                </a:solidFill>
                <a:effectLst/>
                <a:latin typeface="Times New Roman" panose="02020603050405020304" pitchFamily="18" charset="0"/>
                <a:ea typeface="Times New Roman" panose="02020603050405020304" pitchFamily="18" charset="0"/>
              </a:rPr>
              <a:t> у </a:t>
            </a:r>
            <a:r>
              <a:rPr lang="ru-RU" sz="2800" dirty="0" err="1">
                <a:solidFill>
                  <a:schemeClr val="tx1"/>
                </a:solidFill>
                <a:effectLst/>
                <a:latin typeface="Times New Roman" panose="02020603050405020304" pitchFamily="18" charset="0"/>
                <a:ea typeface="Times New Roman" panose="02020603050405020304" pitchFamily="18" charset="0"/>
              </a:rPr>
              <a:t>наступних</a:t>
            </a:r>
            <a:r>
              <a:rPr lang="ru-RU" sz="2800" dirty="0">
                <a:solidFill>
                  <a:schemeClr val="tx1"/>
                </a:solidFill>
                <a:effectLst/>
                <a:latin typeface="Times New Roman" panose="02020603050405020304" pitchFamily="18" charset="0"/>
                <a:ea typeface="Times New Roman" panose="02020603050405020304" pitchFamily="18" charset="0"/>
              </a:rPr>
              <a:t> </a:t>
            </a:r>
            <a:r>
              <a:rPr lang="ru-RU" sz="2800" dirty="0" err="1">
                <a:solidFill>
                  <a:schemeClr val="tx1"/>
                </a:solidFill>
                <a:effectLst/>
                <a:latin typeface="Times New Roman" panose="02020603050405020304" pitchFamily="18" charset="0"/>
                <a:ea typeface="Times New Roman" panose="02020603050405020304" pitchFamily="18" charset="0"/>
              </a:rPr>
              <a:t>поколінь</a:t>
            </a:r>
            <a:r>
              <a:rPr lang="ru-RU" sz="2800" dirty="0">
                <a:solidFill>
                  <a:schemeClr val="tx1"/>
                </a:solidFill>
                <a:effectLst/>
                <a:latin typeface="Times New Roman" panose="02020603050405020304" pitchFamily="18" charset="0"/>
                <a:ea typeface="Times New Roman" panose="02020603050405020304" pitchFamily="18" charset="0"/>
              </a:rPr>
              <a:t>.</a:t>
            </a:r>
            <a:endParaRPr lang="uk-UA" sz="2800" dirty="0">
              <a:solidFill>
                <a:schemeClr val="tx1"/>
              </a:solidFill>
              <a:effectLst/>
              <a:latin typeface="Times New Roman" panose="02020603050405020304" pitchFamily="18" charset="0"/>
              <a:ea typeface="Times New Roman" panose="02020603050405020304" pitchFamily="18" charset="0"/>
            </a:endParaRPr>
          </a:p>
        </p:txBody>
      </p:sp>
      <p:sp>
        <p:nvSpPr>
          <p:cNvPr id="4" name="Місце для номера слайда 3">
            <a:extLst>
              <a:ext uri="{FF2B5EF4-FFF2-40B4-BE49-F238E27FC236}">
                <a16:creationId xmlns:a16="http://schemas.microsoft.com/office/drawing/2014/main" id="{888F7163-3A17-8697-D2EA-C3065D6FC391}"/>
              </a:ext>
            </a:extLst>
          </p:cNvPr>
          <p:cNvSpPr>
            <a:spLocks noGrp="1"/>
          </p:cNvSpPr>
          <p:nvPr>
            <p:ph type="sldNum" sz="quarter" idx="12"/>
          </p:nvPr>
        </p:nvSpPr>
        <p:spPr/>
        <p:txBody>
          <a:bodyPr/>
          <a:lstStyle/>
          <a:p>
            <a:fld id="{D07DC24B-8650-405F-98BC-E78A8ACB2E7F}" type="slidenum">
              <a:rPr lang="uk-UA" smtClean="0"/>
              <a:pPr/>
              <a:t>22</a:t>
            </a:fld>
            <a:endParaRPr lang="uk-UA"/>
          </a:p>
        </p:txBody>
      </p:sp>
    </p:spTree>
    <p:extLst>
      <p:ext uri="{BB962C8B-B14F-4D97-AF65-F5344CB8AC3E}">
        <p14:creationId xmlns:p14="http://schemas.microsoft.com/office/powerpoint/2010/main" val="345784557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a:extLst>
              <a:ext uri="{FF2B5EF4-FFF2-40B4-BE49-F238E27FC236}">
                <a16:creationId xmlns:a16="http://schemas.microsoft.com/office/drawing/2014/main" id="{9D333087-70E1-A049-183A-B32717419D13}"/>
              </a:ext>
            </a:extLst>
          </p:cNvPr>
          <p:cNvSpPr>
            <a:spLocks noGrp="1"/>
          </p:cNvSpPr>
          <p:nvPr>
            <p:ph idx="1"/>
          </p:nvPr>
        </p:nvSpPr>
        <p:spPr>
          <a:xfrm>
            <a:off x="936171" y="337457"/>
            <a:ext cx="10711543" cy="6248400"/>
          </a:xfrm>
        </p:spPr>
        <p:txBody>
          <a:bodyPr>
            <a:normAutofit lnSpcReduction="10000"/>
          </a:bodyPr>
          <a:lstStyle/>
          <a:p>
            <a:pPr marL="66675" indent="565150" algn="just">
              <a:lnSpc>
                <a:spcPct val="112000"/>
              </a:lnSpc>
              <a:spcBef>
                <a:spcPts val="160"/>
              </a:spcBef>
              <a:spcAft>
                <a:spcPts val="0"/>
              </a:spcAft>
              <a:buNone/>
            </a:pPr>
            <a:r>
              <a:rPr lang="ru-RU" sz="2400" b="1" i="1" dirty="0" err="1">
                <a:solidFill>
                  <a:schemeClr val="tx2"/>
                </a:solidFill>
                <a:effectLst/>
                <a:latin typeface="Times New Roman" panose="02020603050405020304" pitchFamily="18" charset="0"/>
                <a:ea typeface="Times New Roman" panose="02020603050405020304" pitchFamily="18" charset="0"/>
              </a:rPr>
              <a:t>Ma</a:t>
            </a:r>
            <a:r>
              <a:rPr lang="uk-UA" sz="2400" b="1" i="1" dirty="0">
                <a:solidFill>
                  <a:schemeClr val="tx2"/>
                </a:solidFill>
                <a:effectLst/>
                <a:latin typeface="Times New Roman" panose="02020603050405020304" pitchFamily="18" charset="0"/>
                <a:ea typeface="Times New Roman" panose="02020603050405020304" pitchFamily="18" charset="0"/>
              </a:rPr>
              <a:t>к</a:t>
            </a:r>
            <a:r>
              <a:rPr lang="ru-RU" sz="2400" b="1" i="1" dirty="0" err="1">
                <a:solidFill>
                  <a:schemeClr val="tx2"/>
                </a:solidFill>
                <a:effectLst/>
                <a:latin typeface="Times New Roman" panose="02020603050405020304" pitchFamily="18" charset="0"/>
                <a:ea typeface="Times New Roman" panose="02020603050405020304" pitchFamily="18" charset="0"/>
              </a:rPr>
              <a:t>cu</a:t>
            </a:r>
            <a:r>
              <a:rPr lang="uk-UA" sz="2400" b="1" i="1" dirty="0">
                <a:solidFill>
                  <a:schemeClr val="tx2"/>
                </a:solidFill>
                <a:effectLst/>
                <a:latin typeface="Times New Roman" panose="02020603050405020304" pitchFamily="18" charset="0"/>
                <a:ea typeface="Times New Roman" panose="02020603050405020304" pitchFamily="18" charset="0"/>
              </a:rPr>
              <a:t>м</a:t>
            </a:r>
            <a:r>
              <a:rPr lang="ru-RU" sz="2400" b="1" i="1" dirty="0">
                <a:solidFill>
                  <a:schemeClr val="tx2"/>
                </a:solidFill>
                <a:effectLst/>
                <a:latin typeface="Times New Roman" panose="02020603050405020304" pitchFamily="18" charset="0"/>
                <a:ea typeface="Times New Roman" panose="02020603050405020304" pitchFamily="18" charset="0"/>
              </a:rPr>
              <a:t>a</a:t>
            </a:r>
            <a:r>
              <a:rPr lang="uk-UA" sz="2400" b="1" i="1" dirty="0" err="1">
                <a:solidFill>
                  <a:schemeClr val="tx2"/>
                </a:solidFill>
                <a:effectLst/>
                <a:latin typeface="Times New Roman" panose="02020603050405020304" pitchFamily="18" charset="0"/>
                <a:ea typeface="Times New Roman" panose="02020603050405020304" pitchFamily="18" charset="0"/>
              </a:rPr>
              <a:t>льн</a:t>
            </a:r>
            <a:r>
              <a:rPr lang="ru-RU" sz="2400" b="1" i="1" dirty="0">
                <a:solidFill>
                  <a:schemeClr val="tx2"/>
                </a:solidFill>
                <a:effectLst/>
                <a:latin typeface="Times New Roman" panose="02020603050405020304" pitchFamily="18" charset="0"/>
                <a:ea typeface="Times New Roman" panose="02020603050405020304" pitchFamily="18" charset="0"/>
              </a:rPr>
              <a:t>o</a:t>
            </a:r>
            <a:r>
              <a:rPr lang="ru-RU" sz="2400" b="1" i="1" spc="95" dirty="0">
                <a:solidFill>
                  <a:schemeClr val="tx2"/>
                </a:solidFill>
                <a:effectLst/>
                <a:latin typeface="Times New Roman" panose="02020603050405020304" pitchFamily="18" charset="0"/>
                <a:ea typeface="Times New Roman" panose="02020603050405020304" pitchFamily="18" charset="0"/>
              </a:rPr>
              <a:t> </a:t>
            </a:r>
            <a:r>
              <a:rPr lang="uk-UA" sz="2400" b="1" i="1" dirty="0">
                <a:solidFill>
                  <a:schemeClr val="tx2"/>
                </a:solidFill>
                <a:effectLst/>
                <a:latin typeface="Times New Roman" panose="02020603050405020304" pitchFamily="18" charset="0"/>
                <a:ea typeface="Times New Roman" panose="02020603050405020304" pitchFamily="18" charset="0"/>
              </a:rPr>
              <a:t>р</a:t>
            </a:r>
            <a:r>
              <a:rPr lang="ru-RU" sz="2400" b="1" i="1" dirty="0">
                <a:solidFill>
                  <a:schemeClr val="tx2"/>
                </a:solidFill>
                <a:effectLst/>
                <a:latin typeface="Times New Roman" panose="02020603050405020304" pitchFamily="18" charset="0"/>
                <a:ea typeface="Times New Roman" panose="02020603050405020304" pitchFamily="18" charset="0"/>
              </a:rPr>
              <a:t>a</a:t>
            </a:r>
            <a:r>
              <a:rPr lang="uk-UA" sz="2400" b="1" i="1" dirty="0">
                <a:solidFill>
                  <a:schemeClr val="tx2"/>
                </a:solidFill>
                <a:effectLst/>
                <a:latin typeface="Times New Roman" panose="02020603050405020304" pitchFamily="18" charset="0"/>
                <a:ea typeface="Times New Roman" panose="02020603050405020304" pitchFamily="18" charset="0"/>
              </a:rPr>
              <a:t>з</a:t>
            </a:r>
            <a:r>
              <a:rPr lang="ru-RU" sz="2400" b="1" i="1" dirty="0">
                <a:solidFill>
                  <a:schemeClr val="tx2"/>
                </a:solidFill>
                <a:effectLst/>
                <a:latin typeface="Times New Roman" panose="02020603050405020304" pitchFamily="18" charset="0"/>
                <a:ea typeface="Times New Roman" panose="02020603050405020304" pitchFamily="18" charset="0"/>
              </a:rPr>
              <a:t>o</a:t>
            </a:r>
            <a:r>
              <a:rPr lang="uk-UA" sz="2400" b="1" i="1" dirty="0">
                <a:solidFill>
                  <a:schemeClr val="tx2"/>
                </a:solidFill>
                <a:effectLst/>
                <a:latin typeface="Times New Roman" panose="02020603050405020304" pitchFamily="18" charset="0"/>
                <a:ea typeface="Times New Roman" panose="02020603050405020304" pitchFamily="18" charset="0"/>
              </a:rPr>
              <a:t>в</a:t>
            </a:r>
            <a:r>
              <a:rPr lang="ru-RU" sz="2400" b="1" i="1" dirty="0">
                <a:solidFill>
                  <a:schemeClr val="tx2"/>
                </a:solidFill>
                <a:effectLst/>
                <a:latin typeface="Times New Roman" panose="02020603050405020304" pitchFamily="18" charset="0"/>
                <a:ea typeface="Times New Roman" panose="02020603050405020304" pitchFamily="18" charset="0"/>
              </a:rPr>
              <a:t>a</a:t>
            </a:r>
            <a:r>
              <a:rPr lang="ru-RU" sz="2400" b="1" i="1" spc="95" dirty="0">
                <a:solidFill>
                  <a:schemeClr val="tx2"/>
                </a:solidFill>
                <a:effectLst/>
                <a:latin typeface="Times New Roman" panose="02020603050405020304" pitchFamily="18" charset="0"/>
                <a:ea typeface="Times New Roman" panose="02020603050405020304" pitchFamily="18" charset="0"/>
              </a:rPr>
              <a:t> </a:t>
            </a:r>
            <a:r>
              <a:rPr lang="uk-UA" sz="2400" b="1" i="1" dirty="0" err="1">
                <a:solidFill>
                  <a:schemeClr val="tx2"/>
                </a:solidFill>
                <a:effectLst/>
                <a:latin typeface="Times New Roman" panose="02020603050405020304" pitchFamily="18" charset="0"/>
                <a:ea typeface="Times New Roman" panose="02020603050405020304" pitchFamily="18" charset="0"/>
              </a:rPr>
              <a:t>гр</a:t>
            </a:r>
            <a:r>
              <a:rPr lang="ru-RU" sz="2400" b="1" i="1" dirty="0">
                <a:solidFill>
                  <a:schemeClr val="tx2"/>
                </a:solidFill>
                <a:effectLst/>
                <a:latin typeface="Times New Roman" panose="02020603050405020304" pitchFamily="18" charset="0"/>
                <a:ea typeface="Times New Roman" panose="02020603050405020304" pitchFamily="18" charset="0"/>
              </a:rPr>
              <a:t>a</a:t>
            </a:r>
            <a:r>
              <a:rPr lang="uk-UA" sz="2400" b="1" i="1" dirty="0">
                <a:solidFill>
                  <a:schemeClr val="tx2"/>
                </a:solidFill>
                <a:effectLst/>
                <a:latin typeface="Times New Roman" panose="02020603050405020304" pitchFamily="18" charset="0"/>
                <a:ea typeface="Times New Roman" panose="02020603050405020304" pitchFamily="18" charset="0"/>
              </a:rPr>
              <a:t>н</a:t>
            </a:r>
            <a:r>
              <a:rPr lang="ru-RU" sz="2400" b="1" i="1" dirty="0">
                <a:solidFill>
                  <a:schemeClr val="tx2"/>
                </a:solidFill>
                <a:effectLst/>
                <a:latin typeface="Times New Roman" panose="02020603050405020304" pitchFamily="18" charset="0"/>
                <a:ea typeface="Times New Roman" panose="02020603050405020304" pitchFamily="18" charset="0"/>
              </a:rPr>
              <a:t>u</a:t>
            </a:r>
            <a:r>
              <a:rPr lang="uk-UA" sz="2400" b="1" i="1" dirty="0" err="1">
                <a:solidFill>
                  <a:schemeClr val="tx2"/>
                </a:solidFill>
                <a:effectLst/>
                <a:latin typeface="Times New Roman" panose="02020603050405020304" pitchFamily="18" charset="0"/>
                <a:ea typeface="Times New Roman" panose="02020603050405020304" pitchFamily="18" charset="0"/>
              </a:rPr>
              <a:t>чн</a:t>
            </a:r>
            <a:r>
              <a:rPr lang="ru-RU" sz="2400" b="1" i="1" dirty="0">
                <a:solidFill>
                  <a:schemeClr val="tx2"/>
                </a:solidFill>
                <a:effectLst/>
                <a:latin typeface="Times New Roman" panose="02020603050405020304" pitchFamily="18" charset="0"/>
                <a:ea typeface="Times New Roman" panose="02020603050405020304" pitchFamily="18" charset="0"/>
              </a:rPr>
              <a:t>o</a:t>
            </a:r>
            <a:r>
              <a:rPr lang="ru-RU" sz="2400" b="1" i="1" spc="100" dirty="0">
                <a:solidFill>
                  <a:schemeClr val="tx2"/>
                </a:solidFill>
                <a:effectLst/>
                <a:latin typeface="Times New Roman" panose="02020603050405020304" pitchFamily="18" charset="0"/>
                <a:ea typeface="Times New Roman" panose="02020603050405020304" pitchFamily="18" charset="0"/>
              </a:rPr>
              <a:t> </a:t>
            </a:r>
            <a:r>
              <a:rPr lang="uk-UA" sz="2400" b="1" i="1" dirty="0">
                <a:solidFill>
                  <a:schemeClr val="tx2"/>
                </a:solidFill>
                <a:effectLst/>
                <a:latin typeface="Times New Roman" panose="02020603050405020304" pitchFamily="18" charset="0"/>
                <a:ea typeface="Times New Roman" panose="02020603050405020304" pitchFamily="18" charset="0"/>
              </a:rPr>
              <a:t>д</a:t>
            </a:r>
            <a:r>
              <a:rPr lang="ru-RU" sz="2400" b="1" i="1" dirty="0" err="1">
                <a:solidFill>
                  <a:schemeClr val="tx2"/>
                </a:solidFill>
                <a:effectLst/>
                <a:latin typeface="Times New Roman" panose="02020603050405020304" pitchFamily="18" charset="0"/>
                <a:ea typeface="Times New Roman" panose="02020603050405020304" pitchFamily="18" charset="0"/>
              </a:rPr>
              <a:t>onycmu</a:t>
            </a:r>
            <a:r>
              <a:rPr lang="uk-UA" sz="2400" b="1" i="1" dirty="0">
                <a:solidFill>
                  <a:schemeClr val="tx2"/>
                </a:solidFill>
                <a:effectLst/>
                <a:latin typeface="Times New Roman" panose="02020603050405020304" pitchFamily="18" charset="0"/>
                <a:ea typeface="Times New Roman" panose="02020603050405020304" pitchFamily="18" charset="0"/>
              </a:rPr>
              <a:t>м</a:t>
            </a:r>
            <a:r>
              <a:rPr lang="ru-RU" sz="2400" b="1" i="1" dirty="0">
                <a:solidFill>
                  <a:schemeClr val="tx2"/>
                </a:solidFill>
                <a:effectLst/>
                <a:latin typeface="Times New Roman" panose="02020603050405020304" pitchFamily="18" charset="0"/>
                <a:ea typeface="Times New Roman" panose="02020603050405020304" pitchFamily="18" charset="0"/>
              </a:rPr>
              <a:t>a</a:t>
            </a:r>
            <a:r>
              <a:rPr lang="ru-RU" sz="2400" b="1" i="1" spc="95" dirty="0">
                <a:solidFill>
                  <a:schemeClr val="tx2"/>
                </a:solidFill>
                <a:effectLst/>
                <a:latin typeface="Times New Roman" panose="02020603050405020304" pitchFamily="18" charset="0"/>
                <a:ea typeface="Times New Roman" panose="02020603050405020304" pitchFamily="18" charset="0"/>
              </a:rPr>
              <a:t> </a:t>
            </a:r>
            <a:r>
              <a:rPr lang="ru-RU" sz="2400" b="1" i="1" dirty="0" err="1">
                <a:solidFill>
                  <a:schemeClr val="tx2"/>
                </a:solidFill>
                <a:effectLst/>
                <a:latin typeface="Times New Roman" panose="02020603050405020304" pitchFamily="18" charset="0"/>
                <a:ea typeface="Times New Roman" panose="02020603050405020304" pitchFamily="18" charset="0"/>
              </a:rPr>
              <a:t>no</a:t>
            </a:r>
            <a:r>
              <a:rPr lang="uk-UA" sz="2400" b="1" i="1" dirty="0" err="1">
                <a:solidFill>
                  <a:schemeClr val="tx2"/>
                </a:solidFill>
                <a:effectLst/>
                <a:latin typeface="Times New Roman" panose="02020603050405020304" pitchFamily="18" charset="0"/>
                <a:ea typeface="Times New Roman" panose="02020603050405020304" pitchFamily="18" charset="0"/>
              </a:rPr>
              <a:t>нцен</a:t>
            </a:r>
            <a:r>
              <a:rPr lang="ru-RU" sz="2400" b="1" i="1" dirty="0">
                <a:solidFill>
                  <a:schemeClr val="tx2"/>
                </a:solidFill>
                <a:effectLst/>
                <a:latin typeface="Times New Roman" panose="02020603050405020304" pitchFamily="18" charset="0"/>
                <a:ea typeface="Times New Roman" panose="02020603050405020304" pitchFamily="18" charset="0"/>
              </a:rPr>
              <a:t>m</a:t>
            </a:r>
            <a:r>
              <a:rPr lang="uk-UA" sz="2400" b="1" i="1" dirty="0">
                <a:solidFill>
                  <a:schemeClr val="tx2"/>
                </a:solidFill>
                <a:effectLst/>
                <a:latin typeface="Times New Roman" panose="02020603050405020304" pitchFamily="18" charset="0"/>
                <a:ea typeface="Times New Roman" panose="02020603050405020304" pitchFamily="18" charset="0"/>
              </a:rPr>
              <a:t>р</a:t>
            </a:r>
            <a:r>
              <a:rPr lang="ru-RU" sz="2400" b="1" i="1" dirty="0">
                <a:solidFill>
                  <a:schemeClr val="tx2"/>
                </a:solidFill>
                <a:effectLst/>
                <a:latin typeface="Times New Roman" panose="02020603050405020304" pitchFamily="18" charset="0"/>
                <a:ea typeface="Times New Roman" panose="02020603050405020304" pitchFamily="18" charset="0"/>
              </a:rPr>
              <a:t>a</a:t>
            </a:r>
            <a:r>
              <a:rPr lang="uk-UA" sz="2400" b="1" i="1" dirty="0">
                <a:solidFill>
                  <a:schemeClr val="tx2"/>
                </a:solidFill>
                <a:effectLst/>
                <a:latin typeface="Times New Roman" panose="02020603050405020304" pitchFamily="18" charset="0"/>
                <a:ea typeface="Times New Roman" panose="02020603050405020304" pitchFamily="18" charset="0"/>
              </a:rPr>
              <a:t>ц</a:t>
            </a:r>
            <a:r>
              <a:rPr lang="ru-RU" sz="2400" b="1" i="1" dirty="0">
                <a:solidFill>
                  <a:schemeClr val="tx2"/>
                </a:solidFill>
                <a:effectLst/>
                <a:latin typeface="Times New Roman" panose="02020603050405020304" pitchFamily="18" charset="0"/>
                <a:ea typeface="Times New Roman" panose="02020603050405020304" pitchFamily="18" charset="0"/>
              </a:rPr>
              <a:t>i</a:t>
            </a:r>
            <a:r>
              <a:rPr lang="uk-UA" sz="2400" b="1" i="1" dirty="0">
                <a:solidFill>
                  <a:schemeClr val="tx2"/>
                </a:solidFill>
                <a:effectLst/>
                <a:latin typeface="Times New Roman" panose="02020603050405020304" pitchFamily="18" charset="0"/>
                <a:ea typeface="Times New Roman" panose="02020603050405020304" pitchFamily="18" charset="0"/>
              </a:rPr>
              <a:t>я</a:t>
            </a:r>
            <a:r>
              <a:rPr lang="uk-UA" sz="2400" b="1" i="1" spc="100" dirty="0">
                <a:solidFill>
                  <a:schemeClr val="tx2"/>
                </a:solidFill>
                <a:effectLst/>
                <a:latin typeface="Times New Roman" panose="02020603050405020304" pitchFamily="18" charset="0"/>
                <a:ea typeface="Times New Roman" panose="02020603050405020304" pitchFamily="18" charset="0"/>
              </a:rPr>
              <a:t> </a:t>
            </a:r>
            <a:r>
              <a:rPr lang="uk-UA" sz="2400" b="1" i="1" dirty="0">
                <a:solidFill>
                  <a:schemeClr val="tx2"/>
                </a:solidFill>
                <a:effectLst/>
                <a:latin typeface="Times New Roman" panose="02020603050405020304" pitchFamily="18" charset="0"/>
                <a:ea typeface="Times New Roman" panose="02020603050405020304" pitchFamily="18" charset="0"/>
              </a:rPr>
              <a:t>(</a:t>
            </a:r>
            <a:r>
              <a:rPr lang="uk-UA" sz="2400" b="1" i="1" dirty="0" err="1">
                <a:solidFill>
                  <a:schemeClr val="tx2"/>
                </a:solidFill>
                <a:effectLst/>
                <a:latin typeface="Times New Roman" panose="02020603050405020304" pitchFamily="18" charset="0"/>
                <a:ea typeface="Times New Roman" panose="02020603050405020304" pitchFamily="18" charset="0"/>
              </a:rPr>
              <a:t>ГДКм.р</a:t>
            </a:r>
            <a:r>
              <a:rPr lang="uk-UA" sz="2400" b="1" i="1" dirty="0">
                <a:solidFill>
                  <a:schemeClr val="tx2"/>
                </a:solidFill>
                <a:effectLst/>
                <a:latin typeface="Times New Roman" panose="02020603050405020304" pitchFamily="18" charset="0"/>
                <a:ea typeface="Times New Roman" panose="02020603050405020304" pitchFamily="18" charset="0"/>
              </a:rPr>
              <a:t>.)</a:t>
            </a:r>
            <a:r>
              <a:rPr lang="uk-UA" sz="2400" b="1" i="1" spc="95" dirty="0">
                <a:solidFill>
                  <a:schemeClr val="tx2"/>
                </a:solidFill>
                <a:effectLst/>
                <a:latin typeface="Times New Roman" panose="02020603050405020304" pitchFamily="18" charset="0"/>
                <a:ea typeface="Times New Roman" panose="02020603050405020304" pitchFamily="18" charset="0"/>
              </a:rPr>
              <a:t> </a:t>
            </a:r>
            <a:r>
              <a:rPr lang="uk-UA" sz="2400" dirty="0">
                <a:solidFill>
                  <a:schemeClr val="tx1"/>
                </a:solidFill>
                <a:effectLst/>
                <a:latin typeface="Times New Roman" panose="02020603050405020304" pitchFamily="18" charset="0"/>
                <a:ea typeface="Times New Roman" panose="02020603050405020304" pitchFamily="18" charset="0"/>
              </a:rPr>
              <a:t>о</a:t>
            </a:r>
            <a:r>
              <a:rPr lang="ru-RU" sz="2400" dirty="0">
                <a:solidFill>
                  <a:schemeClr val="tx1"/>
                </a:solidFill>
                <a:effectLst/>
                <a:latin typeface="Times New Roman" panose="02020603050405020304" pitchFamily="18" charset="0"/>
                <a:ea typeface="Times New Roman" panose="02020603050405020304" pitchFamily="18" charset="0"/>
              </a:rPr>
              <a:t>c</a:t>
            </a:r>
            <a:r>
              <a:rPr lang="uk-UA" sz="2400" dirty="0" err="1">
                <a:solidFill>
                  <a:schemeClr val="tx1"/>
                </a:solidFill>
                <a:effectLst/>
                <a:latin typeface="Times New Roman" panose="02020603050405020304" pitchFamily="18" charset="0"/>
                <a:ea typeface="Times New Roman" panose="02020603050405020304" pitchFamily="18" charset="0"/>
              </a:rPr>
              <a:t>новн</a:t>
            </a:r>
            <a:r>
              <a:rPr lang="ru-RU" sz="2400" dirty="0">
                <a:solidFill>
                  <a:schemeClr val="tx1"/>
                </a:solidFill>
                <a:effectLst/>
                <a:latin typeface="Times New Roman" panose="02020603050405020304" pitchFamily="18" charset="0"/>
                <a:ea typeface="Times New Roman" panose="02020603050405020304" pitchFamily="18" charset="0"/>
              </a:rPr>
              <a:t>a</a:t>
            </a:r>
            <a:r>
              <a:rPr lang="ru-RU" sz="2400" spc="100" dirty="0">
                <a:solidFill>
                  <a:schemeClr val="tx1"/>
                </a:solidFill>
                <a:effectLst/>
                <a:latin typeface="Times New Roman" panose="02020603050405020304" pitchFamily="18" charset="0"/>
                <a:ea typeface="Times New Roman" panose="02020603050405020304" pitchFamily="18" charset="0"/>
              </a:rPr>
              <a:t> </a:t>
            </a:r>
            <a:r>
              <a:rPr lang="ru-RU" sz="2400" spc="-25" dirty="0" err="1">
                <a:solidFill>
                  <a:schemeClr val="tx1"/>
                </a:solidFill>
                <a:effectLst/>
                <a:latin typeface="Times New Roman" panose="02020603050405020304" pitchFamily="18" charset="0"/>
                <a:ea typeface="Times New Roman" panose="02020603050405020304" pitchFamily="18" charset="0"/>
              </a:rPr>
              <a:t>xa</a:t>
            </a:r>
            <a:r>
              <a:rPr lang="uk-UA" sz="2400" dirty="0" err="1">
                <a:solidFill>
                  <a:schemeClr val="tx1"/>
                </a:solidFill>
                <a:effectLst/>
                <a:latin typeface="Times New Roman" panose="02020603050405020304" pitchFamily="18" charset="0"/>
                <a:ea typeface="Times New Roman" panose="02020603050405020304" pitchFamily="18" charset="0"/>
              </a:rPr>
              <a:t>рактеристика</a:t>
            </a:r>
            <a:r>
              <a:rPr lang="uk-UA" sz="2400" dirty="0">
                <a:solidFill>
                  <a:schemeClr val="tx1"/>
                </a:solidFill>
                <a:effectLst/>
                <a:latin typeface="Times New Roman" panose="02020603050405020304" pitchFamily="18" charset="0"/>
                <a:ea typeface="Times New Roman" panose="02020603050405020304" pitchFamily="18" charset="0"/>
              </a:rPr>
              <a:t> небезпечності шкідливої речовини, яку встановлюють для попередження рефлекторних реакцій у людини (відчуття запаху, світлової чутливості, біоелектричної активності головного мозку) за коротко-тривалого (до 20 хв) впливу атмосферних домішок</a:t>
            </a:r>
            <a:r>
              <a:rPr lang="uk-UA" sz="2400" i="1" dirty="0">
                <a:solidFill>
                  <a:schemeClr val="tx1"/>
                </a:solidFill>
                <a:effectLst/>
                <a:latin typeface="Times New Roman" panose="02020603050405020304" pitchFamily="18" charset="0"/>
                <a:ea typeface="Times New Roman" panose="02020603050405020304" pitchFamily="18" charset="0"/>
              </a:rPr>
              <a:t>.</a:t>
            </a:r>
            <a:r>
              <a:rPr lang="uk-UA" sz="2400" dirty="0">
                <a:solidFill>
                  <a:schemeClr val="tx1"/>
                </a:solidFill>
                <a:effectLst/>
                <a:latin typeface="Times New Roman" panose="02020603050405020304" pitchFamily="18" charset="0"/>
                <a:ea typeface="Times New Roman" panose="02020603050405020304" pitchFamily="18" charset="0"/>
              </a:rPr>
              <a:t> </a:t>
            </a:r>
            <a:r>
              <a:rPr lang="ru-RU" sz="2400" dirty="0">
                <a:solidFill>
                  <a:schemeClr val="tx1"/>
                </a:solidFill>
                <a:effectLst/>
                <a:latin typeface="Times New Roman" panose="02020603050405020304" pitchFamily="18" charset="0"/>
                <a:ea typeface="Times New Roman" panose="02020603050405020304" pitchFamily="18" charset="0"/>
              </a:rPr>
              <a:t>Макси</a:t>
            </a:r>
            <a:r>
              <a:rPr lang="uk-UA" sz="2400" dirty="0">
                <a:solidFill>
                  <a:schemeClr val="tx1"/>
                </a:solidFill>
                <a:effectLst/>
                <a:latin typeface="Times New Roman" panose="02020603050405020304" pitchFamily="18" charset="0"/>
                <a:ea typeface="Times New Roman" panose="02020603050405020304" pitchFamily="18" charset="0"/>
              </a:rPr>
              <a:t>м</a:t>
            </a:r>
            <a:r>
              <a:rPr lang="ru-RU" sz="2400" dirty="0" err="1">
                <a:solidFill>
                  <a:schemeClr val="tx1"/>
                </a:solidFill>
                <a:effectLst/>
                <a:latin typeface="Times New Roman" panose="02020603050405020304" pitchFamily="18" charset="0"/>
                <a:ea typeface="Times New Roman" panose="02020603050405020304" pitchFamily="18" charset="0"/>
              </a:rPr>
              <a:t>ально</a:t>
            </a:r>
            <a:r>
              <a:rPr lang="ru-RU" sz="2400" dirty="0">
                <a:solidFill>
                  <a:schemeClr val="tx1"/>
                </a:solidFill>
                <a:effectLst/>
                <a:latin typeface="Times New Roman" panose="02020603050405020304" pitchFamily="18" charset="0"/>
                <a:ea typeface="Times New Roman" panose="02020603050405020304" pitchFamily="18" charset="0"/>
              </a:rPr>
              <a:t> </a:t>
            </a:r>
            <a:r>
              <a:rPr lang="ru-RU" sz="2400" dirty="0" err="1">
                <a:solidFill>
                  <a:schemeClr val="tx1"/>
                </a:solidFill>
                <a:effectLst/>
                <a:latin typeface="Times New Roman" panose="02020603050405020304" pitchFamily="18" charset="0"/>
                <a:ea typeface="Times New Roman" panose="02020603050405020304" pitchFamily="18" charset="0"/>
              </a:rPr>
              <a:t>ра</a:t>
            </a:r>
            <a:r>
              <a:rPr lang="uk-UA" sz="2400" dirty="0">
                <a:solidFill>
                  <a:schemeClr val="tx1"/>
                </a:solidFill>
                <a:effectLst/>
                <a:latin typeface="Times New Roman" panose="02020603050405020304" pitchFamily="18" charset="0"/>
                <a:ea typeface="Times New Roman" panose="02020603050405020304" pitchFamily="18" charset="0"/>
              </a:rPr>
              <a:t>з</a:t>
            </a:r>
            <a:r>
              <a:rPr lang="ru-RU" sz="2400" dirty="0" err="1">
                <a:solidFill>
                  <a:schemeClr val="tx1"/>
                </a:solidFill>
                <a:effectLst/>
                <a:latin typeface="Times New Roman" panose="02020603050405020304" pitchFamily="18" charset="0"/>
                <a:ea typeface="Times New Roman" panose="02020603050405020304" pitchFamily="18" charset="0"/>
              </a:rPr>
              <a:t>ові</a:t>
            </a:r>
            <a:r>
              <a:rPr lang="ru-RU" sz="2400" dirty="0">
                <a:solidFill>
                  <a:schemeClr val="tx1"/>
                </a:solidFill>
                <a:effectLst/>
                <a:latin typeface="Times New Roman" panose="02020603050405020304" pitchFamily="18" charset="0"/>
                <a:ea typeface="Times New Roman" panose="02020603050405020304" pitchFamily="18" charset="0"/>
              </a:rPr>
              <a:t> ГДК </a:t>
            </a:r>
            <a:r>
              <a:rPr lang="uk-UA" sz="2400" dirty="0">
                <a:solidFill>
                  <a:schemeClr val="tx1"/>
                </a:solidFill>
                <a:effectLst/>
                <a:latin typeface="Times New Roman" panose="02020603050405020304" pitchFamily="18" charset="0"/>
                <a:ea typeface="Times New Roman" panose="02020603050405020304" pitchFamily="18" charset="0"/>
              </a:rPr>
              <a:t>з</a:t>
            </a:r>
            <a:r>
              <a:rPr lang="ru-RU" sz="2400" dirty="0">
                <a:solidFill>
                  <a:schemeClr val="tx1"/>
                </a:solidFill>
                <a:effectLst/>
                <a:latin typeface="Times New Roman" panose="02020603050405020304" pitchFamily="18" charset="0"/>
                <a:ea typeface="Times New Roman" panose="02020603050405020304" pitchFamily="18" charset="0"/>
              </a:rPr>
              <a:t>ас</a:t>
            </a:r>
            <a:r>
              <a:rPr lang="uk-UA" sz="2400" dirty="0">
                <a:solidFill>
                  <a:schemeClr val="tx1"/>
                </a:solidFill>
                <a:effectLst/>
                <a:latin typeface="Times New Roman" panose="02020603050405020304" pitchFamily="18" charset="0"/>
                <a:ea typeface="Times New Roman" panose="02020603050405020304" pitchFamily="18" charset="0"/>
              </a:rPr>
              <a:t>т</a:t>
            </a:r>
            <a:r>
              <a:rPr lang="ru-RU" sz="2400" dirty="0" err="1">
                <a:solidFill>
                  <a:schemeClr val="tx1"/>
                </a:solidFill>
                <a:effectLst/>
                <a:latin typeface="Times New Roman" panose="02020603050405020304" pitchFamily="18" charset="0"/>
                <a:ea typeface="Times New Roman" panose="02020603050405020304" pitchFamily="18" charset="0"/>
              </a:rPr>
              <a:t>осовую</a:t>
            </a:r>
            <a:r>
              <a:rPr lang="uk-UA" sz="2400" dirty="0">
                <a:solidFill>
                  <a:schemeClr val="tx1"/>
                </a:solidFill>
                <a:effectLst/>
                <a:latin typeface="Times New Roman" panose="02020603050405020304" pitchFamily="18" charset="0"/>
                <a:ea typeface="Times New Roman" panose="02020603050405020304" pitchFamily="18" charset="0"/>
              </a:rPr>
              <a:t>т</a:t>
            </a:r>
            <a:r>
              <a:rPr lang="ru-RU" sz="2400" dirty="0">
                <a:solidFill>
                  <a:schemeClr val="tx1"/>
                </a:solidFill>
                <a:effectLst/>
                <a:latin typeface="Times New Roman" panose="02020603050405020304" pitchFamily="18" charset="0"/>
                <a:ea typeface="Times New Roman" panose="02020603050405020304" pitchFamily="18" charset="0"/>
              </a:rPr>
              <a:t>ь </a:t>
            </a:r>
            <a:r>
              <a:rPr lang="ru-RU" sz="2400" dirty="0" err="1">
                <a:solidFill>
                  <a:schemeClr val="tx1"/>
                </a:solidFill>
                <a:effectLst/>
                <a:latin typeface="Times New Roman" panose="02020603050405020304" pitchFamily="18" charset="0"/>
                <a:ea typeface="Times New Roman" panose="02020603050405020304" pitchFamily="18" charset="0"/>
              </a:rPr>
              <a:t>під</a:t>
            </a:r>
            <a:r>
              <a:rPr lang="ru-RU" sz="2400" dirty="0">
                <a:solidFill>
                  <a:schemeClr val="tx1"/>
                </a:solidFill>
                <a:effectLst/>
                <a:latin typeface="Times New Roman" panose="02020603050405020304" pitchFamily="18" charset="0"/>
                <a:ea typeface="Times New Roman" panose="02020603050405020304" pitchFamily="18" charset="0"/>
              </a:rPr>
              <a:t> час </a:t>
            </a:r>
            <a:r>
              <a:rPr lang="ru-RU" sz="2400" dirty="0" err="1">
                <a:solidFill>
                  <a:schemeClr val="tx1"/>
                </a:solidFill>
                <a:effectLst/>
                <a:latin typeface="Times New Roman" panose="02020603050405020304" pitchFamily="18" charset="0"/>
                <a:ea typeface="Times New Roman" panose="02020603050405020304" pitchFamily="18" charset="0"/>
              </a:rPr>
              <a:t>оцінювання</a:t>
            </a:r>
            <a:r>
              <a:rPr lang="ru-RU" sz="2400" dirty="0">
                <a:solidFill>
                  <a:schemeClr val="tx1"/>
                </a:solidFill>
                <a:effectLst/>
                <a:latin typeface="Times New Roman" panose="02020603050405020304" pitchFamily="18" charset="0"/>
                <a:ea typeface="Times New Roman" panose="02020603050405020304" pitchFamily="18" charset="0"/>
              </a:rPr>
              <a:t> у</a:t>
            </a:r>
            <a:r>
              <a:rPr lang="uk-UA" sz="2400" dirty="0">
                <a:solidFill>
                  <a:schemeClr val="tx1"/>
                </a:solidFill>
                <a:effectLst/>
                <a:latin typeface="Times New Roman" panose="02020603050405020304" pitchFamily="18" charset="0"/>
                <a:ea typeface="Times New Roman" panose="02020603050405020304" pitchFamily="18" charset="0"/>
              </a:rPr>
              <a:t>м</a:t>
            </a:r>
            <a:r>
              <a:rPr lang="ru-RU" sz="2400" dirty="0" err="1">
                <a:solidFill>
                  <a:schemeClr val="tx1"/>
                </a:solidFill>
                <a:effectLst/>
                <a:latin typeface="Times New Roman" panose="02020603050405020304" pitchFamily="18" charset="0"/>
                <a:ea typeface="Times New Roman" panose="02020603050405020304" pitchFamily="18" charset="0"/>
              </a:rPr>
              <a:t>ов</a:t>
            </a:r>
            <a:r>
              <a:rPr lang="ru-RU" sz="2400" dirty="0">
                <a:solidFill>
                  <a:schemeClr val="tx1"/>
                </a:solidFill>
                <a:effectLst/>
                <a:latin typeface="Times New Roman" panose="02020603050405020304" pitchFamily="18" charset="0"/>
                <a:ea typeface="Times New Roman" panose="02020603050405020304" pitchFamily="18" charset="0"/>
              </a:rPr>
              <a:t> </a:t>
            </a:r>
            <a:r>
              <a:rPr lang="ru-RU" sz="2400" dirty="0" err="1">
                <a:solidFill>
                  <a:schemeClr val="tx1"/>
                </a:solidFill>
                <a:effectLst/>
                <a:latin typeface="Times New Roman" panose="02020603050405020304" pitchFamily="18" charset="0"/>
                <a:ea typeface="Times New Roman" panose="02020603050405020304" pitchFamily="18" charset="0"/>
              </a:rPr>
              <a:t>праці</a:t>
            </a:r>
            <a:r>
              <a:rPr lang="ru-RU" sz="2400" dirty="0">
                <a:solidFill>
                  <a:schemeClr val="tx1"/>
                </a:solidFill>
                <a:effectLst/>
                <a:latin typeface="Times New Roman" panose="02020603050405020304" pitchFamily="18" charset="0"/>
                <a:ea typeface="Times New Roman" panose="02020603050405020304" pitchFamily="18" charset="0"/>
              </a:rPr>
              <a:t> у </a:t>
            </a:r>
            <a:r>
              <a:rPr lang="uk-UA" sz="2400" dirty="0">
                <a:solidFill>
                  <a:schemeClr val="tx1"/>
                </a:solidFill>
                <a:effectLst/>
                <a:latin typeface="Times New Roman" panose="02020603050405020304" pitchFamily="18" charset="0"/>
                <a:ea typeface="Times New Roman" panose="02020603050405020304" pitchFamily="18" charset="0"/>
              </a:rPr>
              <a:t>з</a:t>
            </a:r>
            <a:r>
              <a:rPr lang="ru-RU" sz="2400" dirty="0">
                <a:solidFill>
                  <a:schemeClr val="tx1"/>
                </a:solidFill>
                <a:effectLst/>
                <a:latin typeface="Times New Roman" panose="02020603050405020304" pitchFamily="18" charset="0"/>
                <a:ea typeface="Times New Roman" panose="02020603050405020304" pitchFamily="18" charset="0"/>
              </a:rPr>
              <a:t>а</a:t>
            </a:r>
            <a:r>
              <a:rPr lang="uk-UA" sz="2400" dirty="0">
                <a:solidFill>
                  <a:schemeClr val="tx1"/>
                </a:solidFill>
                <a:effectLst/>
                <a:latin typeface="Times New Roman" panose="02020603050405020304" pitchFamily="18" charset="0"/>
                <a:ea typeface="Times New Roman" panose="02020603050405020304" pitchFamily="18" charset="0"/>
              </a:rPr>
              <a:t>б</a:t>
            </a:r>
            <a:r>
              <a:rPr lang="ru-RU" sz="2400" dirty="0" err="1">
                <a:solidFill>
                  <a:schemeClr val="tx1"/>
                </a:solidFill>
                <a:effectLst/>
                <a:latin typeface="Times New Roman" panose="02020603050405020304" pitchFamily="18" charset="0"/>
                <a:ea typeface="Times New Roman" panose="02020603050405020304" pitchFamily="18" charset="0"/>
              </a:rPr>
              <a:t>руднених</a:t>
            </a:r>
            <a:r>
              <a:rPr lang="ru-RU" sz="2400" dirty="0">
                <a:solidFill>
                  <a:schemeClr val="tx1"/>
                </a:solidFill>
                <a:effectLst/>
                <a:latin typeface="Times New Roman" panose="02020603050405020304" pitchFamily="18" charset="0"/>
                <a:ea typeface="Times New Roman" panose="02020603050405020304" pitchFamily="18" charset="0"/>
              </a:rPr>
              <a:t> при</a:t>
            </a:r>
            <a:r>
              <a:rPr lang="uk-UA" sz="2400" dirty="0">
                <a:solidFill>
                  <a:schemeClr val="tx1"/>
                </a:solidFill>
                <a:effectLst/>
                <a:latin typeface="Times New Roman" panose="02020603050405020304" pitchFamily="18" charset="0"/>
                <a:ea typeface="Times New Roman" panose="02020603050405020304" pitchFamily="18" charset="0"/>
              </a:rPr>
              <a:t>м</a:t>
            </a:r>
            <a:r>
              <a:rPr lang="ru-RU" sz="2400" dirty="0" err="1">
                <a:solidFill>
                  <a:schemeClr val="tx1"/>
                </a:solidFill>
                <a:effectLst/>
                <a:latin typeface="Times New Roman" panose="02020603050405020304" pitchFamily="18" charset="0"/>
                <a:ea typeface="Times New Roman" panose="02020603050405020304" pitchFamily="18" charset="0"/>
              </a:rPr>
              <a:t>іщеннях</a:t>
            </a:r>
            <a:r>
              <a:rPr lang="ru-RU" sz="2400" dirty="0">
                <a:solidFill>
                  <a:schemeClr val="tx1"/>
                </a:solidFill>
                <a:effectLst/>
                <a:latin typeface="Times New Roman" panose="02020603050405020304" pitchFamily="18" charset="0"/>
                <a:ea typeface="Times New Roman" panose="02020603050405020304" pitchFamily="18" charset="0"/>
              </a:rPr>
              <a:t>. </a:t>
            </a:r>
          </a:p>
          <a:p>
            <a:pPr marL="66675" indent="565150" algn="just">
              <a:lnSpc>
                <a:spcPct val="112000"/>
              </a:lnSpc>
              <a:spcBef>
                <a:spcPts val="160"/>
              </a:spcBef>
              <a:spcAft>
                <a:spcPts val="0"/>
              </a:spcAft>
              <a:buNone/>
            </a:pPr>
            <a:r>
              <a:rPr lang="uk-UA" sz="2400" b="1" i="1" dirty="0" err="1">
                <a:solidFill>
                  <a:schemeClr val="tx2"/>
                </a:solidFill>
                <a:effectLst/>
                <a:latin typeface="Times New Roman" panose="02020603050405020304" pitchFamily="18" charset="0"/>
                <a:ea typeface="Times New Roman" panose="02020603050405020304" pitchFamily="18" charset="0"/>
              </a:rPr>
              <a:t>Середньoдoбoвa</a:t>
            </a:r>
            <a:r>
              <a:rPr lang="uk-UA" sz="2400" b="1" dirty="0">
                <a:solidFill>
                  <a:schemeClr val="tx2"/>
                </a:solidFill>
                <a:effectLst/>
                <a:latin typeface="Times New Roman" panose="02020603050405020304" pitchFamily="18" charset="0"/>
                <a:ea typeface="Times New Roman" panose="02020603050405020304" pitchFamily="18" charset="0"/>
              </a:rPr>
              <a:t> </a:t>
            </a:r>
            <a:r>
              <a:rPr lang="uk-UA" sz="2400" b="1" i="1" dirty="0" err="1">
                <a:solidFill>
                  <a:schemeClr val="tx2"/>
                </a:solidFill>
                <a:effectLst/>
                <a:latin typeface="Times New Roman" panose="02020603050405020304" pitchFamily="18" charset="0"/>
                <a:ea typeface="Times New Roman" panose="02020603050405020304" pitchFamily="18" charset="0"/>
              </a:rPr>
              <a:t>грaничнo</a:t>
            </a:r>
            <a:r>
              <a:rPr lang="uk-UA" sz="2400" b="1" dirty="0">
                <a:solidFill>
                  <a:schemeClr val="tx2"/>
                </a:solidFill>
                <a:effectLst/>
                <a:latin typeface="Times New Roman" panose="02020603050405020304" pitchFamily="18" charset="0"/>
                <a:ea typeface="Times New Roman" panose="02020603050405020304" pitchFamily="18" charset="0"/>
              </a:rPr>
              <a:t> </a:t>
            </a:r>
            <a:r>
              <a:rPr lang="uk-UA" sz="2400" b="1" i="1" dirty="0" err="1">
                <a:solidFill>
                  <a:schemeClr val="tx2"/>
                </a:solidFill>
                <a:effectLst/>
                <a:latin typeface="Times New Roman" panose="02020603050405020304" pitchFamily="18" charset="0"/>
                <a:ea typeface="Times New Roman" panose="02020603050405020304" pitchFamily="18" charset="0"/>
              </a:rPr>
              <a:t>дonycmимa</a:t>
            </a:r>
            <a:r>
              <a:rPr lang="uk-UA" sz="2400" b="1" dirty="0">
                <a:solidFill>
                  <a:schemeClr val="tx2"/>
                </a:solidFill>
                <a:effectLst/>
                <a:latin typeface="Times New Roman" panose="02020603050405020304" pitchFamily="18" charset="0"/>
                <a:ea typeface="Times New Roman" panose="02020603050405020304" pitchFamily="18" charset="0"/>
              </a:rPr>
              <a:t> </a:t>
            </a:r>
            <a:r>
              <a:rPr lang="uk-UA" sz="2400" b="1" i="1" dirty="0" err="1">
                <a:solidFill>
                  <a:schemeClr val="tx2"/>
                </a:solidFill>
                <a:effectLst/>
                <a:latin typeface="Times New Roman" panose="02020603050405020304" pitchFamily="18" charset="0"/>
                <a:ea typeface="Times New Roman" panose="02020603050405020304" pitchFamily="18" charset="0"/>
              </a:rPr>
              <a:t>пoнценmрaція</a:t>
            </a:r>
            <a:r>
              <a:rPr lang="uk-UA" sz="2400" b="1" dirty="0">
                <a:solidFill>
                  <a:schemeClr val="tx2"/>
                </a:solidFill>
                <a:effectLst/>
                <a:latin typeface="Times New Roman" panose="02020603050405020304" pitchFamily="18" charset="0"/>
                <a:ea typeface="Times New Roman" panose="02020603050405020304" pitchFamily="18" charset="0"/>
              </a:rPr>
              <a:t> (</a:t>
            </a:r>
            <a:r>
              <a:rPr lang="uk-UA" sz="2400" b="1" dirty="0" err="1">
                <a:solidFill>
                  <a:schemeClr val="tx2"/>
                </a:solidFill>
                <a:effectLst/>
                <a:latin typeface="Times New Roman" panose="02020603050405020304" pitchFamily="18" charset="0"/>
                <a:ea typeface="Times New Roman" panose="02020603050405020304" pitchFamily="18" charset="0"/>
              </a:rPr>
              <a:t>ГДКс.д</a:t>
            </a:r>
            <a:r>
              <a:rPr lang="uk-UA" sz="2400" b="1" dirty="0">
                <a:solidFill>
                  <a:schemeClr val="tx2"/>
                </a:solidFill>
                <a:effectLst/>
                <a:latin typeface="Times New Roman" panose="02020603050405020304" pitchFamily="18" charset="0"/>
                <a:ea typeface="Times New Roman" panose="02020603050405020304" pitchFamily="18" charset="0"/>
              </a:rPr>
              <a:t>.) </a:t>
            </a:r>
            <a:r>
              <a:rPr lang="uk-UA" sz="2400" dirty="0">
                <a:solidFill>
                  <a:schemeClr val="tx1"/>
                </a:solidFill>
                <a:effectLst/>
                <a:latin typeface="Times New Roman" panose="02020603050405020304" pitchFamily="18" charset="0"/>
                <a:ea typeface="Times New Roman" panose="02020603050405020304" pitchFamily="18" charset="0"/>
              </a:rPr>
              <a:t>– це середньоарифметичне значення разових концентрацій у пробах атмосферного повітря впродовж 24 годин безперервно або з рівними інтервалами між відборами. Середньодобову ГДК (</a:t>
            </a:r>
            <a:r>
              <a:rPr lang="uk-UA" sz="2400" dirty="0" err="1">
                <a:solidFill>
                  <a:schemeClr val="tx1"/>
                </a:solidFill>
                <a:effectLst/>
                <a:latin typeface="Times New Roman" panose="02020603050405020304" pitchFamily="18" charset="0"/>
                <a:ea typeface="Times New Roman" panose="02020603050405020304" pitchFamily="18" charset="0"/>
              </a:rPr>
              <a:t>ГДКс.д</a:t>
            </a:r>
            <a:r>
              <a:rPr lang="uk-UA" sz="2400" dirty="0">
                <a:solidFill>
                  <a:schemeClr val="tx1"/>
                </a:solidFill>
                <a:effectLst/>
                <a:latin typeface="Times New Roman" panose="02020603050405020304" pitchFamily="18" charset="0"/>
                <a:ea typeface="Times New Roman" panose="02020603050405020304" pitchFamily="18" charset="0"/>
              </a:rPr>
              <a:t>.) встановлюють для запобігання негативному впливу на людський організм протягом цілодобового використання повітря. </a:t>
            </a:r>
            <a:r>
              <a:rPr lang="uk-UA" sz="2400" dirty="0" err="1">
                <a:solidFill>
                  <a:schemeClr val="tx1"/>
                </a:solidFill>
                <a:effectLst/>
                <a:latin typeface="Times New Roman" panose="02020603050405020304" pitchFamily="18" charset="0"/>
                <a:ea typeface="Times New Roman" panose="02020603050405020304" pitchFamily="18" charset="0"/>
              </a:rPr>
              <a:t>ГДКс.д</a:t>
            </a:r>
            <a:r>
              <a:rPr lang="uk-UA" sz="2400" dirty="0">
                <a:solidFill>
                  <a:schemeClr val="tx1"/>
                </a:solidFill>
                <a:effectLst/>
                <a:latin typeface="Times New Roman" panose="02020603050405020304" pitchFamily="18" charset="0"/>
                <a:ea typeface="Times New Roman" panose="02020603050405020304" pitchFamily="18" charset="0"/>
              </a:rPr>
              <a:t>. – це характеристика небезпечності шкідливої речовини, встановлена для попередження </a:t>
            </a:r>
            <a:r>
              <a:rPr lang="uk-UA" sz="2400" dirty="0" err="1">
                <a:solidFill>
                  <a:schemeClr val="tx1"/>
                </a:solidFill>
                <a:effectLst/>
                <a:latin typeface="Times New Roman" panose="02020603050405020304" pitchFamily="18" charset="0"/>
                <a:ea typeface="Times New Roman" panose="02020603050405020304" pitchFamily="18" charset="0"/>
              </a:rPr>
              <a:t>загальнотоксичного</a:t>
            </a:r>
            <a:r>
              <a:rPr lang="uk-UA" sz="2400" dirty="0">
                <a:solidFill>
                  <a:schemeClr val="tx1"/>
                </a:solidFill>
                <a:effectLst/>
                <a:latin typeface="Times New Roman" panose="02020603050405020304" pitchFamily="18" charset="0"/>
                <a:ea typeface="Times New Roman" panose="02020603050405020304" pitchFamily="18" charset="0"/>
              </a:rPr>
              <a:t>, канцерогенного, мутагенного та інших впливів речовин на організм людини. Речовини, які оцінюють за цим нормативом, здатні тимчасово або постійно накопичуватися в організмі людини.</a:t>
            </a:r>
            <a:endParaRPr lang="uk-UA" sz="2800" dirty="0">
              <a:solidFill>
                <a:schemeClr val="tx1"/>
              </a:solidFill>
            </a:endParaRPr>
          </a:p>
        </p:txBody>
      </p:sp>
      <p:sp>
        <p:nvSpPr>
          <p:cNvPr id="4" name="Місце для номера слайда 3">
            <a:extLst>
              <a:ext uri="{FF2B5EF4-FFF2-40B4-BE49-F238E27FC236}">
                <a16:creationId xmlns:a16="http://schemas.microsoft.com/office/drawing/2014/main" id="{48DE51B8-475C-C59A-5EE0-F728C4514BAF}"/>
              </a:ext>
            </a:extLst>
          </p:cNvPr>
          <p:cNvSpPr>
            <a:spLocks noGrp="1"/>
          </p:cNvSpPr>
          <p:nvPr>
            <p:ph type="sldNum" sz="quarter" idx="12"/>
          </p:nvPr>
        </p:nvSpPr>
        <p:spPr/>
        <p:txBody>
          <a:bodyPr/>
          <a:lstStyle/>
          <a:p>
            <a:fld id="{D07DC24B-8650-405F-98BC-E78A8ACB2E7F}" type="slidenum">
              <a:rPr lang="uk-UA" smtClean="0"/>
              <a:pPr/>
              <a:t>23</a:t>
            </a:fld>
            <a:endParaRPr lang="uk-UA"/>
          </a:p>
        </p:txBody>
      </p:sp>
    </p:spTree>
    <p:extLst>
      <p:ext uri="{BB962C8B-B14F-4D97-AF65-F5344CB8AC3E}">
        <p14:creationId xmlns:p14="http://schemas.microsoft.com/office/powerpoint/2010/main" val="310813390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990600" y="451491"/>
            <a:ext cx="10711543" cy="5693866"/>
          </a:xfrm>
          <a:prstGeom prst="rect">
            <a:avLst/>
          </a:prstGeom>
        </p:spPr>
        <p:txBody>
          <a:bodyPr wrap="square">
            <a:spAutoFit/>
          </a:bodyPr>
          <a:lstStyle/>
          <a:p>
            <a:pPr lvl="0" indent="449263" algn="just" eaLnBrk="0" fontAlgn="base" hangingPunct="0">
              <a:spcBef>
                <a:spcPct val="0"/>
              </a:spcBef>
              <a:spcAft>
                <a:spcPct val="0"/>
              </a:spcAft>
            </a:pPr>
            <a:r>
              <a:rPr lang="uk-UA" altLang="uk-UA" sz="2800" b="1" i="1" dirty="0">
                <a:solidFill>
                  <a:schemeClr val="tx2"/>
                </a:solidFill>
                <a:latin typeface="Times New Roman" panose="02020603050405020304" pitchFamily="18" charset="0"/>
                <a:ea typeface="Times New Roman" panose="02020603050405020304" pitchFamily="18" charset="0"/>
                <a:cs typeface="Times New Roman" panose="02020603050405020304" pitchFamily="18" charset="0"/>
              </a:rPr>
              <a:t>ГДК шкідливих речовин у повітрі робочої зони </a:t>
            </a:r>
            <a:r>
              <a:rPr lang="uk-UA" altLang="uk-UA" sz="2800" b="1" i="1" dirty="0" err="1">
                <a:solidFill>
                  <a:schemeClr val="tx2"/>
                </a:solidFill>
                <a:latin typeface="Times New Roman" panose="02020603050405020304" pitchFamily="18" charset="0"/>
                <a:ea typeface="Times New Roman" panose="02020603050405020304" pitchFamily="18" charset="0"/>
                <a:cs typeface="Times New Roman" panose="02020603050405020304" pitchFamily="18" charset="0"/>
              </a:rPr>
              <a:t>ГДК</a:t>
            </a:r>
            <a:r>
              <a:rPr lang="uk-UA" altLang="uk-UA" sz="2800" b="1" i="1" baseline="-30000" dirty="0" err="1">
                <a:solidFill>
                  <a:schemeClr val="tx2"/>
                </a:solidFill>
                <a:latin typeface="Times New Roman" panose="02020603050405020304" pitchFamily="18" charset="0"/>
                <a:ea typeface="Times New Roman" panose="02020603050405020304" pitchFamily="18" charset="0"/>
                <a:cs typeface="Times New Roman" panose="02020603050405020304" pitchFamily="18" charset="0"/>
              </a:rPr>
              <a:t>рз</a:t>
            </a:r>
            <a:r>
              <a:rPr lang="uk-UA" altLang="uk-UA" sz="2800" b="1" i="1" dirty="0">
                <a:solidFill>
                  <a:schemeClr val="tx2"/>
                </a:solidFill>
                <a:latin typeface="Times New Roman" panose="02020603050405020304" pitchFamily="18" charset="0"/>
                <a:ea typeface="Times New Roman" panose="02020603050405020304" pitchFamily="18" charset="0"/>
                <a:cs typeface="Times New Roman" panose="02020603050405020304" pitchFamily="18" charset="0"/>
              </a:rPr>
              <a:t> - </a:t>
            </a:r>
            <a:r>
              <a:rPr lang="uk-UA" altLang="uk-UA" sz="2800" dirty="0">
                <a:latin typeface="Times New Roman" panose="02020603050405020304" pitchFamily="18" charset="0"/>
                <a:ea typeface="Times New Roman" panose="02020603050405020304" pitchFamily="18" charset="0"/>
                <a:cs typeface="Times New Roman" panose="02020603050405020304" pitchFamily="18" charset="0"/>
              </a:rPr>
              <a:t>концентрації, які при щоденній (крім вихідних днів) роботі протягом 8 годин або іншої тривалості, але не більше 41 години на тиждень, протягом усього робочого стажу не можуть викликати захворювань або відхилень здоров’я людини, що виявляються сучасними методами досліджень, або несприятливих наслідків у нащадків. </a:t>
            </a:r>
            <a:endParaRPr lang="uk-UA" altLang="uk-UA" sz="2800" dirty="0">
              <a:latin typeface="Times New Roman" panose="02020603050405020304" pitchFamily="18" charset="0"/>
              <a:cs typeface="Times New Roman" panose="02020603050405020304" pitchFamily="18" charset="0"/>
            </a:endParaRPr>
          </a:p>
          <a:p>
            <a:pPr lvl="0" indent="449263" algn="just" eaLnBrk="0" fontAlgn="base" hangingPunct="0">
              <a:spcBef>
                <a:spcPct val="0"/>
              </a:spcBef>
              <a:spcAft>
                <a:spcPct val="0"/>
              </a:spcAft>
            </a:pPr>
            <a:r>
              <a:rPr lang="uk-UA" altLang="uk-UA" sz="2800" b="1" dirty="0">
                <a:latin typeface="Times New Roman" panose="02020603050405020304" pitchFamily="18" charset="0"/>
                <a:ea typeface="Times New Roman" panose="02020603050405020304" pitchFamily="18" charset="0"/>
                <a:cs typeface="Times New Roman" panose="02020603050405020304" pitchFamily="18" charset="0"/>
              </a:rPr>
              <a:t>Робоча зона </a:t>
            </a:r>
            <a:r>
              <a:rPr lang="uk-UA" altLang="uk-UA"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uk-UA" altLang="uk-UA" sz="2800" dirty="0">
                <a:latin typeface="Times New Roman" panose="02020603050405020304" pitchFamily="18" charset="0"/>
                <a:ea typeface="Times New Roman" panose="02020603050405020304" pitchFamily="18" charset="0"/>
                <a:cs typeface="Times New Roman" panose="02020603050405020304" pitchFamily="18" charset="0"/>
              </a:rPr>
              <a:t>простір висотою 2 м над рівнем підлоги або площадки, де розміщені місця постійного перебування робітників.</a:t>
            </a:r>
          </a:p>
          <a:p>
            <a:pPr indent="449263" algn="just" eaLnBrk="0" fontAlgn="base" hangingPunct="0">
              <a:spcBef>
                <a:spcPct val="0"/>
              </a:spcBef>
              <a:spcAft>
                <a:spcPct val="0"/>
              </a:spcAft>
            </a:pPr>
            <a:endParaRPr lang="uk-UA" sz="2800" dirty="0">
              <a:solidFill>
                <a:schemeClr val="accent1">
                  <a:lumMod val="75000"/>
                </a:schemeClr>
              </a:solidFill>
              <a:effectLst/>
              <a:latin typeface="Times New Roman" panose="02020603050405020304" pitchFamily="18" charset="0"/>
              <a:ea typeface="Times New Roman" panose="02020603050405020304" pitchFamily="18" charset="0"/>
            </a:endParaRPr>
          </a:p>
          <a:p>
            <a:pPr indent="449263" algn="just" eaLnBrk="0" fontAlgn="base" hangingPunct="0">
              <a:spcBef>
                <a:spcPct val="0"/>
              </a:spcBef>
              <a:spcAft>
                <a:spcPct val="0"/>
              </a:spcAft>
            </a:pPr>
            <a:r>
              <a:rPr lang="uk-UA" sz="2800" dirty="0">
                <a:solidFill>
                  <a:schemeClr val="accent1">
                    <a:lumMod val="75000"/>
                  </a:schemeClr>
                </a:solidFill>
                <a:effectLst/>
                <a:latin typeface="Times New Roman" panose="02020603050405020304" pitchFamily="18" charset="0"/>
                <a:ea typeface="Times New Roman" panose="02020603050405020304" pitchFamily="18" charset="0"/>
              </a:rPr>
              <a:t>Якщо атмосфера забруднена речовинами, для яких ГДК не визначено, МOЗ встановлює </a:t>
            </a:r>
            <a:r>
              <a:rPr lang="uk-UA" sz="2800" b="1" dirty="0">
                <a:solidFill>
                  <a:schemeClr val="accent1">
                    <a:lumMod val="75000"/>
                  </a:schemeClr>
                </a:solidFill>
                <a:effectLst/>
                <a:latin typeface="Times New Roman" panose="02020603050405020304" pitchFamily="18" charset="0"/>
                <a:ea typeface="Times New Roman" panose="02020603050405020304" pitchFamily="18" charset="0"/>
              </a:rPr>
              <a:t>орієнтовно безпечні рівні впливу (OБРВ),</a:t>
            </a:r>
            <a:r>
              <a:rPr lang="uk-UA" sz="2800" dirty="0">
                <a:solidFill>
                  <a:schemeClr val="accent1">
                    <a:lumMod val="75000"/>
                  </a:schemeClr>
                </a:solidFill>
                <a:effectLst/>
                <a:latin typeface="Times New Roman" panose="02020603050405020304" pitchFamily="18" charset="0"/>
                <a:ea typeface="Times New Roman" panose="02020603050405020304" pitchFamily="18" charset="0"/>
              </a:rPr>
              <a:t> які найчастіше визначають розрахунковим шляхом.</a:t>
            </a:r>
          </a:p>
          <a:p>
            <a:pPr lvl="0" indent="449263" algn="just" eaLnBrk="0" fontAlgn="base" hangingPunct="0">
              <a:spcBef>
                <a:spcPct val="0"/>
              </a:spcBef>
              <a:spcAft>
                <a:spcPct val="0"/>
              </a:spcAft>
            </a:pPr>
            <a:endParaRPr lang="uk-UA" sz="2800" dirty="0">
              <a:latin typeface="Times New Roman" panose="02020603050405020304" pitchFamily="18" charset="0"/>
              <a:ea typeface="Calibri" panose="020F0502020204030204" pitchFamily="34" charset="0"/>
              <a:cs typeface="Times New Roman" panose="02020603050405020304" pitchFamily="18" charset="0"/>
            </a:endParaRPr>
          </a:p>
        </p:txBody>
      </p:sp>
      <p:sp>
        <p:nvSpPr>
          <p:cNvPr id="3" name="Місце для номера слайда 2">
            <a:extLst>
              <a:ext uri="{FF2B5EF4-FFF2-40B4-BE49-F238E27FC236}">
                <a16:creationId xmlns:a16="http://schemas.microsoft.com/office/drawing/2014/main" id="{B6AA3CDB-F02F-423C-32F0-BA79E4ED4BF9}"/>
              </a:ext>
            </a:extLst>
          </p:cNvPr>
          <p:cNvSpPr>
            <a:spLocks noGrp="1"/>
          </p:cNvSpPr>
          <p:nvPr>
            <p:ph type="sldNum" sz="quarter" idx="12"/>
          </p:nvPr>
        </p:nvSpPr>
        <p:spPr/>
        <p:txBody>
          <a:bodyPr/>
          <a:lstStyle/>
          <a:p>
            <a:fld id="{D07DC24B-8650-405F-98BC-E78A8ACB2E7F}" type="slidenum">
              <a:rPr lang="uk-UA" smtClean="0"/>
              <a:pPr/>
              <a:t>24</a:t>
            </a:fld>
            <a:endParaRPr lang="uk-UA"/>
          </a:p>
        </p:txBody>
      </p:sp>
    </p:spTree>
    <p:extLst>
      <p:ext uri="{BB962C8B-B14F-4D97-AF65-F5344CB8AC3E}">
        <p14:creationId xmlns:p14="http://schemas.microsoft.com/office/powerpoint/2010/main" val="320135515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251857" y="247710"/>
            <a:ext cx="10178144" cy="6124754"/>
          </a:xfrm>
          <a:prstGeom prst="rect">
            <a:avLst/>
          </a:prstGeom>
        </p:spPr>
        <p:txBody>
          <a:bodyPr wrap="square">
            <a:spAutoFit/>
          </a:bodyPr>
          <a:lstStyle/>
          <a:p>
            <a:pPr lvl="0" indent="536575" algn="just"/>
            <a:r>
              <a:rPr lang="uk-UA" altLang="uk-UA" sz="2800" dirty="0">
                <a:latin typeface="Times New Roman" panose="02020603050405020304" pitchFamily="18" charset="0"/>
                <a:ea typeface="Times New Roman" panose="02020603050405020304" pitchFamily="18" charset="0"/>
                <a:cs typeface="Times New Roman" panose="02020603050405020304" pitchFamily="18" charset="0"/>
              </a:rPr>
              <a:t>З метою обмеження забруднення атмосферного повітря для підприємств установлюється </a:t>
            </a:r>
            <a:r>
              <a:rPr lang="uk-UA" altLang="uk-UA" sz="2800" b="1" dirty="0">
                <a:solidFill>
                  <a:schemeClr val="accent1">
                    <a:lumMod val="75000"/>
                  </a:schemeClr>
                </a:solidFill>
                <a:latin typeface="Times New Roman" panose="02020603050405020304" pitchFamily="18" charset="0"/>
                <a:ea typeface="Times New Roman" panose="02020603050405020304" pitchFamily="18" charset="0"/>
                <a:cs typeface="Times New Roman" panose="02020603050405020304" pitchFamily="18" charset="0"/>
              </a:rPr>
              <a:t>ГДВ (гранично допустимий викид)</a:t>
            </a:r>
            <a:r>
              <a:rPr lang="uk-UA" altLang="uk-UA" sz="2800" dirty="0">
                <a:latin typeface="Times New Roman" panose="02020603050405020304" pitchFamily="18" charset="0"/>
                <a:ea typeface="Times New Roman" panose="02020603050405020304" pitchFamily="18" charset="0"/>
                <a:cs typeface="Times New Roman" panose="02020603050405020304" pitchFamily="18" charset="0"/>
              </a:rPr>
              <a:t> - максимальний викид забруднюючих речовин для конкретного джерела, який встановлюється за умови, що викиди від даного джерела і всієї сукупності джерел викидів даної території (міста, іншого населеного пункту)  з урахуванням їх розсіювання і перетворення в атмосфері, а також перспектив розвитку регіону, не створять у приземному шарі атмосфери концентрацій забруднень, що перевищують нормативи ГДК</a:t>
            </a:r>
            <a:r>
              <a:rPr lang="uk-UA" altLang="uk-UA" sz="2800" baseline="-30000" dirty="0">
                <a:latin typeface="Times New Roman" panose="02020603050405020304" pitchFamily="18" charset="0"/>
                <a:ea typeface="Times New Roman" panose="02020603050405020304" pitchFamily="18" charset="0"/>
                <a:cs typeface="Times New Roman" panose="02020603050405020304" pitchFamily="18" charset="0"/>
              </a:rPr>
              <a:t>МР</a:t>
            </a:r>
            <a:r>
              <a:rPr lang="uk-UA" altLang="uk-UA" sz="2800" dirty="0">
                <a:latin typeface="Times New Roman" panose="02020603050405020304" pitchFamily="18" charset="0"/>
                <a:ea typeface="Times New Roman" panose="02020603050405020304" pitchFamily="18" charset="0"/>
                <a:cs typeface="Times New Roman" panose="02020603050405020304" pitchFamily="18" charset="0"/>
              </a:rPr>
              <a:t>. Якщо по якийсь причині на деякому етапі неможливо виконати норматив ГДВ, то за узгодженням з Комітетом із природних ресурсів і охорони навколишнього середовища може бути встановлений тимчасово погоджений викид. Норматив ГДВ переглядається не рідше, ніж раз в 5 років.</a:t>
            </a:r>
            <a:r>
              <a:rPr lang="uk-UA" altLang="uk-UA" sz="2800" dirty="0">
                <a:latin typeface="Times New Roman" panose="02020603050405020304" pitchFamily="18" charset="0"/>
                <a:cs typeface="Times New Roman" panose="02020603050405020304" pitchFamily="18" charset="0"/>
              </a:rPr>
              <a:t> </a:t>
            </a:r>
            <a:endParaRPr lang="uk-UA" sz="2800" dirty="0">
              <a:latin typeface="Times New Roman" panose="02020603050405020304" pitchFamily="18" charset="0"/>
              <a:cs typeface="Times New Roman" panose="02020603050405020304" pitchFamily="18" charset="0"/>
            </a:endParaRPr>
          </a:p>
        </p:txBody>
      </p:sp>
      <p:sp>
        <p:nvSpPr>
          <p:cNvPr id="9" name="Rectangle 8"/>
          <p:cNvSpPr>
            <a:spLocks noChangeArrowheads="1"/>
          </p:cNvSpPr>
          <p:nvPr/>
        </p:nvSpPr>
        <p:spPr bwMode="auto">
          <a:xfrm>
            <a:off x="-331470" y="45720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3" name="Місце для номера слайда 2">
            <a:extLst>
              <a:ext uri="{FF2B5EF4-FFF2-40B4-BE49-F238E27FC236}">
                <a16:creationId xmlns:a16="http://schemas.microsoft.com/office/drawing/2014/main" id="{9888B67E-7DDA-6642-BDAF-57696160E3B4}"/>
              </a:ext>
            </a:extLst>
          </p:cNvPr>
          <p:cNvSpPr>
            <a:spLocks noGrp="1"/>
          </p:cNvSpPr>
          <p:nvPr>
            <p:ph type="sldNum" sz="quarter" idx="12"/>
          </p:nvPr>
        </p:nvSpPr>
        <p:spPr/>
        <p:txBody>
          <a:bodyPr/>
          <a:lstStyle/>
          <a:p>
            <a:fld id="{D07DC24B-8650-405F-98BC-E78A8ACB2E7F}" type="slidenum">
              <a:rPr lang="uk-UA" smtClean="0"/>
              <a:pPr/>
              <a:t>25</a:t>
            </a:fld>
            <a:endParaRPr lang="uk-UA"/>
          </a:p>
        </p:txBody>
      </p:sp>
    </p:spTree>
    <p:extLst>
      <p:ext uri="{BB962C8B-B14F-4D97-AF65-F5344CB8AC3E}">
        <p14:creationId xmlns:p14="http://schemas.microsoft.com/office/powerpoint/2010/main" val="108218422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834390" y="5516225"/>
            <a:ext cx="10641330" cy="707886"/>
          </a:xfrm>
          <a:prstGeom prst="rect">
            <a:avLst/>
          </a:prstGeom>
        </p:spPr>
        <p:txBody>
          <a:bodyPr wrap="square">
            <a:spAutoFit/>
          </a:bodyPr>
          <a:lstStyle/>
          <a:p>
            <a:pPr algn="ctr">
              <a:spcAft>
                <a:spcPts val="0"/>
              </a:spcAft>
            </a:pPr>
            <a:r>
              <a:rPr lang="uk-UA" sz="2000" i="1" dirty="0">
                <a:latin typeface="Times New Roman" panose="02020603050405020304" pitchFamily="18" charset="0"/>
                <a:ea typeface="Times New Roman" panose="02020603050405020304" pitchFamily="18" charset="0"/>
              </a:rPr>
              <a:t>Схема нормування домішок шкідливих речовин у повітрі з врахуванням їх переносу</a:t>
            </a:r>
          </a:p>
          <a:p>
            <a:pPr algn="ctr">
              <a:spcAft>
                <a:spcPts val="0"/>
              </a:spcAft>
            </a:pPr>
            <a:r>
              <a:rPr lang="uk-UA" sz="2000" i="1" dirty="0">
                <a:latin typeface="Times New Roman" panose="02020603050405020304" pitchFamily="18" charset="0"/>
                <a:ea typeface="Times New Roman" panose="02020603050405020304" pitchFamily="18" charset="0"/>
              </a:rPr>
              <a:t> й розсіювання в атмосфері</a:t>
            </a:r>
            <a:endParaRPr lang="uk-UA" sz="2000" i="1" dirty="0">
              <a:effectLst/>
              <a:latin typeface="Times New Roman" panose="02020603050405020304" pitchFamily="18" charset="0"/>
              <a:ea typeface="Times New Roman" panose="02020603050405020304" pitchFamily="18" charset="0"/>
            </a:endParaRPr>
          </a:p>
        </p:txBody>
      </p:sp>
      <p:sp>
        <p:nvSpPr>
          <p:cNvPr id="2" name="Місце для номера слайда 1">
            <a:extLst>
              <a:ext uri="{FF2B5EF4-FFF2-40B4-BE49-F238E27FC236}">
                <a16:creationId xmlns:a16="http://schemas.microsoft.com/office/drawing/2014/main" id="{0F1A5834-E077-B14C-82B6-294232CF142A}"/>
              </a:ext>
            </a:extLst>
          </p:cNvPr>
          <p:cNvSpPr>
            <a:spLocks noGrp="1"/>
          </p:cNvSpPr>
          <p:nvPr>
            <p:ph type="sldNum" sz="quarter" idx="12"/>
          </p:nvPr>
        </p:nvSpPr>
        <p:spPr/>
        <p:txBody>
          <a:bodyPr/>
          <a:lstStyle/>
          <a:p>
            <a:fld id="{D07DC24B-8650-405F-98BC-E78A8ACB2E7F}" type="slidenum">
              <a:rPr lang="uk-UA" smtClean="0"/>
              <a:pPr/>
              <a:t>26</a:t>
            </a:fld>
            <a:endParaRPr lang="uk-UA"/>
          </a:p>
        </p:txBody>
      </p:sp>
      <p:pic>
        <p:nvPicPr>
          <p:cNvPr id="1027" name="Picture 3" descr="ХНУ - Лабораторна робота">
            <a:extLst>
              <a:ext uri="{FF2B5EF4-FFF2-40B4-BE49-F238E27FC236}">
                <a16:creationId xmlns:a16="http://schemas.microsoft.com/office/drawing/2014/main" id="{5DC0B2A7-68C9-2A13-C10C-64CDD0B55C7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19803" y="549048"/>
            <a:ext cx="8226665" cy="48156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34279084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a:extLst>
              <a:ext uri="{FF2B5EF4-FFF2-40B4-BE49-F238E27FC236}">
                <a16:creationId xmlns:a16="http://schemas.microsoft.com/office/drawing/2014/main" id="{3B7366FD-750C-F196-8D5A-9B1F9396691A}"/>
              </a:ext>
            </a:extLst>
          </p:cNvPr>
          <p:cNvSpPr>
            <a:spLocks noGrp="1"/>
          </p:cNvSpPr>
          <p:nvPr>
            <p:ph type="title"/>
          </p:nvPr>
        </p:nvSpPr>
        <p:spPr>
          <a:xfrm>
            <a:off x="914399" y="382385"/>
            <a:ext cx="10994571" cy="717072"/>
          </a:xfrm>
        </p:spPr>
        <p:txBody>
          <a:bodyPr>
            <a:noAutofit/>
          </a:bodyPr>
          <a:lstStyle/>
          <a:p>
            <a:pPr algn="ctr"/>
            <a:r>
              <a:rPr lang="uk-UA" altLang="uk-UA" sz="3200" b="1" dirty="0">
                <a:solidFill>
                  <a:schemeClr val="accent1">
                    <a:lumMod val="75000"/>
                  </a:schemeClr>
                </a:solidFill>
                <a:latin typeface="Times New Roman" panose="02020603050405020304" pitchFamily="18" charset="0"/>
                <a:ea typeface="Times New Roman" panose="02020603050405020304" pitchFamily="18" charset="0"/>
                <a:cs typeface="Times New Roman" panose="02020603050405020304" pitchFamily="18" charset="0"/>
              </a:rPr>
              <a:t>3. Санітарно-захисна зона підприємства</a:t>
            </a:r>
            <a:endParaRPr lang="uk-UA" sz="2800" dirty="0">
              <a:solidFill>
                <a:schemeClr val="accent1">
                  <a:lumMod val="75000"/>
                </a:schemeClr>
              </a:solidFill>
            </a:endParaRPr>
          </a:p>
        </p:txBody>
      </p:sp>
      <p:sp>
        <p:nvSpPr>
          <p:cNvPr id="5" name="Місце для вмісту 4">
            <a:extLst>
              <a:ext uri="{FF2B5EF4-FFF2-40B4-BE49-F238E27FC236}">
                <a16:creationId xmlns:a16="http://schemas.microsoft.com/office/drawing/2014/main" id="{3F1AC5DB-7D3C-731A-D0A3-962B44DD1C86}"/>
              </a:ext>
            </a:extLst>
          </p:cNvPr>
          <p:cNvSpPr>
            <a:spLocks noGrp="1"/>
          </p:cNvSpPr>
          <p:nvPr>
            <p:ph idx="1"/>
          </p:nvPr>
        </p:nvSpPr>
        <p:spPr>
          <a:xfrm>
            <a:off x="914399" y="957943"/>
            <a:ext cx="10853058" cy="5763532"/>
          </a:xfrm>
        </p:spPr>
        <p:txBody>
          <a:bodyPr>
            <a:normAutofit fontScale="92500"/>
          </a:bodyPr>
          <a:lstStyle/>
          <a:p>
            <a:pPr marL="0" indent="0" algn="ctr">
              <a:buNone/>
            </a:pPr>
            <a:r>
              <a:rPr lang="uk-UA" sz="2400" b="1" spc="-60" dirty="0" err="1">
                <a:solidFill>
                  <a:schemeClr val="tx2">
                    <a:lumMod val="75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Санiтарнi</a:t>
            </a:r>
            <a:r>
              <a:rPr lang="uk-UA" sz="2400" b="1" spc="-25" dirty="0">
                <a:solidFill>
                  <a:schemeClr val="tx2">
                    <a:lumMod val="75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uk-UA" sz="2400" b="1" spc="-60" dirty="0" err="1">
                <a:solidFill>
                  <a:schemeClr val="tx2">
                    <a:lumMod val="75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вимoги</a:t>
            </a:r>
            <a:r>
              <a:rPr lang="uk-UA" sz="2400" b="1" spc="-20" dirty="0">
                <a:solidFill>
                  <a:schemeClr val="tx2">
                    <a:lumMod val="75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uk-UA" sz="2400" b="1" spc="-60" dirty="0" err="1">
                <a:solidFill>
                  <a:schemeClr val="tx2">
                    <a:lumMod val="75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дo</a:t>
            </a:r>
            <a:r>
              <a:rPr lang="uk-UA" sz="2400" b="1" spc="-20" dirty="0">
                <a:solidFill>
                  <a:schemeClr val="tx2">
                    <a:lumMod val="75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uk-UA" sz="2400" b="1" spc="-60" dirty="0" err="1">
                <a:solidFill>
                  <a:schemeClr val="tx2">
                    <a:lumMod val="75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oхoрoни</a:t>
            </a:r>
            <a:r>
              <a:rPr lang="uk-UA" sz="2400" b="1" spc="-20" dirty="0">
                <a:solidFill>
                  <a:schemeClr val="tx2">
                    <a:lumMod val="75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uk-UA" sz="2400" b="1" spc="-60" dirty="0" err="1">
                <a:solidFill>
                  <a:schemeClr val="tx2">
                    <a:lumMod val="75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атмoсфернoгo</a:t>
            </a:r>
            <a:r>
              <a:rPr lang="uk-UA" sz="2400" b="1" spc="-60" dirty="0">
                <a:solidFill>
                  <a:schemeClr val="tx2">
                    <a:lumMod val="75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uk-UA" sz="2400" b="1" dirty="0" err="1">
                <a:solidFill>
                  <a:schemeClr val="tx2">
                    <a:lumMod val="75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пoвiтря</a:t>
            </a:r>
            <a:r>
              <a:rPr lang="uk-UA" sz="2400" b="1" dirty="0">
                <a:solidFill>
                  <a:schemeClr val="tx2">
                    <a:lumMod val="75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uk-UA" sz="2400" b="1" dirty="0" err="1">
                <a:solidFill>
                  <a:schemeClr val="tx2">
                    <a:lumMod val="75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пoселень</a:t>
            </a:r>
            <a:r>
              <a:rPr lang="uk-UA" sz="2400" b="1" dirty="0">
                <a:solidFill>
                  <a:schemeClr val="tx2">
                    <a:lumMod val="75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 при </a:t>
            </a:r>
            <a:r>
              <a:rPr lang="uk-UA" sz="2400" b="1" dirty="0" err="1">
                <a:solidFill>
                  <a:schemeClr val="tx2">
                    <a:lumMod val="75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експлатацiї</a:t>
            </a:r>
            <a:r>
              <a:rPr lang="uk-UA" sz="2400" b="1" dirty="0">
                <a:solidFill>
                  <a:schemeClr val="tx2">
                    <a:lumMod val="75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uk-UA" sz="2400" b="1" dirty="0" err="1">
                <a:solidFill>
                  <a:schemeClr val="tx2">
                    <a:lumMod val="75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oб’єктiв</a:t>
            </a:r>
            <a:r>
              <a:rPr lang="uk-UA" sz="2400" b="1" dirty="0">
                <a:solidFill>
                  <a:schemeClr val="tx2">
                    <a:lumMod val="75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uk-UA" sz="2400" b="1" spc="-40" dirty="0" err="1">
                <a:solidFill>
                  <a:schemeClr val="tx2">
                    <a:lumMod val="75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щo</a:t>
            </a:r>
            <a:r>
              <a:rPr lang="uk-UA" sz="2400" b="1" spc="-45" dirty="0">
                <a:solidFill>
                  <a:schemeClr val="tx2">
                    <a:lumMod val="75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uk-UA" sz="2400" b="1" spc="-40" dirty="0">
                <a:solidFill>
                  <a:schemeClr val="tx2">
                    <a:lumMod val="75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є джерелами </a:t>
            </a:r>
            <a:r>
              <a:rPr lang="uk-UA" sz="2400" b="1" spc="-40" dirty="0" err="1">
                <a:solidFill>
                  <a:schemeClr val="tx2">
                    <a:lumMod val="75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забрyднення</a:t>
            </a:r>
            <a:r>
              <a:rPr lang="uk-UA" sz="2400" b="1" spc="-40" dirty="0">
                <a:solidFill>
                  <a:schemeClr val="tx2">
                    <a:lumMod val="75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uk-UA" sz="2400" b="1" spc="-40" dirty="0" err="1">
                <a:solidFill>
                  <a:schemeClr val="tx2">
                    <a:lumMod val="75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атмoсфери</a:t>
            </a:r>
            <a:endParaRPr lang="uk-UA" sz="2400" b="1" spc="-40" dirty="0">
              <a:solidFill>
                <a:schemeClr val="tx2">
                  <a:lumMod val="75000"/>
                </a:schemeClr>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0" indent="358775" algn="just">
              <a:lnSpc>
                <a:spcPct val="112000"/>
              </a:lnSpc>
              <a:spcBef>
                <a:spcPts val="1020"/>
              </a:spcBef>
              <a:buNone/>
            </a:pPr>
            <a:r>
              <a:rPr lang="uk-UA" sz="2400" dirty="0">
                <a:solidFill>
                  <a:schemeClr val="tx1"/>
                </a:solidFill>
                <a:effectLst/>
                <a:latin typeface="Times New Roman" panose="02020603050405020304" pitchFamily="18" charset="0"/>
                <a:ea typeface="Times New Roman" panose="02020603050405020304" pitchFamily="18" charset="0"/>
              </a:rPr>
              <a:t>Керівники</a:t>
            </a:r>
            <a:r>
              <a:rPr lang="uk-UA" sz="2400" spc="200" dirty="0">
                <a:solidFill>
                  <a:schemeClr val="tx1"/>
                </a:solidFill>
                <a:effectLst/>
                <a:latin typeface="Times New Roman" panose="02020603050405020304" pitchFamily="18" charset="0"/>
                <a:ea typeface="Times New Roman" panose="02020603050405020304" pitchFamily="18" charset="0"/>
              </a:rPr>
              <a:t> </a:t>
            </a:r>
            <a:r>
              <a:rPr lang="uk-UA" sz="2400" dirty="0">
                <a:solidFill>
                  <a:schemeClr val="tx1"/>
                </a:solidFill>
                <a:effectLst/>
                <a:latin typeface="Times New Roman" panose="02020603050405020304" pitchFamily="18" charset="0"/>
                <a:ea typeface="Times New Roman" panose="02020603050405020304" pitchFamily="18" charset="0"/>
              </a:rPr>
              <a:t>(власники)</a:t>
            </a:r>
            <a:r>
              <a:rPr lang="uk-UA" sz="2400" spc="200" dirty="0">
                <a:solidFill>
                  <a:schemeClr val="tx1"/>
                </a:solidFill>
                <a:effectLst/>
                <a:latin typeface="Times New Roman" panose="02020603050405020304" pitchFamily="18" charset="0"/>
                <a:ea typeface="Times New Roman" panose="02020603050405020304" pitchFamily="18" charset="0"/>
              </a:rPr>
              <a:t> </a:t>
            </a:r>
            <a:r>
              <a:rPr lang="uk-UA" sz="2400" dirty="0">
                <a:solidFill>
                  <a:schemeClr val="tx1"/>
                </a:solidFill>
                <a:effectLst/>
                <a:latin typeface="Times New Roman" panose="02020603050405020304" pitchFamily="18" charset="0"/>
                <a:ea typeface="Times New Roman" panose="02020603050405020304" pitchFamily="18" charset="0"/>
              </a:rPr>
              <a:t>об’єктів,</a:t>
            </a:r>
            <a:r>
              <a:rPr lang="uk-UA" sz="2400" spc="200" dirty="0">
                <a:solidFill>
                  <a:schemeClr val="tx1"/>
                </a:solidFill>
                <a:effectLst/>
                <a:latin typeface="Times New Roman" panose="02020603050405020304" pitchFamily="18" charset="0"/>
                <a:ea typeface="Times New Roman" panose="02020603050405020304" pitchFamily="18" charset="0"/>
              </a:rPr>
              <a:t> </a:t>
            </a:r>
            <a:r>
              <a:rPr lang="uk-UA" sz="2400" dirty="0">
                <a:solidFill>
                  <a:schemeClr val="tx1"/>
                </a:solidFill>
                <a:effectLst/>
                <a:latin typeface="Times New Roman" panose="02020603050405020304" pitchFamily="18" charset="0"/>
                <a:ea typeface="Times New Roman" panose="02020603050405020304" pitchFamily="18" charset="0"/>
              </a:rPr>
              <a:t>експлуатація</a:t>
            </a:r>
            <a:r>
              <a:rPr lang="uk-UA" sz="2400" spc="200" dirty="0">
                <a:solidFill>
                  <a:schemeClr val="tx1"/>
                </a:solidFill>
                <a:effectLst/>
                <a:latin typeface="Times New Roman" panose="02020603050405020304" pitchFamily="18" charset="0"/>
                <a:ea typeface="Times New Roman" panose="02020603050405020304" pitchFamily="18" charset="0"/>
              </a:rPr>
              <a:t> </a:t>
            </a:r>
            <a:r>
              <a:rPr lang="uk-UA" sz="2400" dirty="0">
                <a:solidFill>
                  <a:schemeClr val="tx1"/>
                </a:solidFill>
                <a:effectLst/>
                <a:latin typeface="Times New Roman" panose="02020603050405020304" pitchFamily="18" charset="0"/>
                <a:ea typeface="Times New Roman" panose="02020603050405020304" pitchFamily="18" charset="0"/>
              </a:rPr>
              <a:t>яких</a:t>
            </a:r>
            <a:r>
              <a:rPr lang="uk-UA" sz="2400" spc="200" dirty="0">
                <a:solidFill>
                  <a:schemeClr val="tx1"/>
                </a:solidFill>
                <a:effectLst/>
                <a:latin typeface="Times New Roman" panose="02020603050405020304" pitchFamily="18" charset="0"/>
                <a:ea typeface="Times New Roman" panose="02020603050405020304" pitchFamily="18" charset="0"/>
              </a:rPr>
              <a:t> </a:t>
            </a:r>
            <a:r>
              <a:rPr lang="uk-UA" sz="2400" dirty="0">
                <a:solidFill>
                  <a:schemeClr val="tx1"/>
                </a:solidFill>
                <a:effectLst/>
                <a:latin typeface="Times New Roman" panose="02020603050405020304" pitchFamily="18" charset="0"/>
                <a:ea typeface="Times New Roman" panose="02020603050405020304" pitchFamily="18" charset="0"/>
              </a:rPr>
              <a:t>пов’язана</a:t>
            </a:r>
            <a:r>
              <a:rPr lang="uk-UA" sz="2400" spc="200" dirty="0">
                <a:solidFill>
                  <a:schemeClr val="tx1"/>
                </a:solidFill>
                <a:effectLst/>
                <a:latin typeface="Times New Roman" panose="02020603050405020304" pitchFamily="18" charset="0"/>
                <a:ea typeface="Times New Roman" panose="02020603050405020304" pitchFamily="18" charset="0"/>
              </a:rPr>
              <a:t> </a:t>
            </a:r>
            <a:r>
              <a:rPr lang="uk-UA" sz="2400" dirty="0">
                <a:solidFill>
                  <a:schemeClr val="tx1"/>
                </a:solidFill>
                <a:effectLst/>
                <a:latin typeface="Times New Roman" panose="02020603050405020304" pitchFamily="18" charset="0"/>
                <a:ea typeface="Times New Roman" panose="02020603050405020304" pitchFamily="18" charset="0"/>
              </a:rPr>
              <a:t>з викидами забруднюючих речовин в атмосферу, зобов’язані:</a:t>
            </a:r>
          </a:p>
          <a:p>
            <a:pPr algn="just">
              <a:lnSpc>
                <a:spcPct val="112000"/>
              </a:lnSpc>
              <a:buSzPts val="1050"/>
              <a:tabLst>
                <a:tab pos="525145" algn="l"/>
              </a:tabLst>
            </a:pPr>
            <a:r>
              <a:rPr lang="uk-UA"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здійснювати</a:t>
            </a:r>
            <a:r>
              <a:rPr lang="uk-UA" sz="2400" spc="195"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uk-UA"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у</a:t>
            </a:r>
            <a:r>
              <a:rPr lang="uk-UA" sz="2400" spc="195"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uk-UA"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встановленому</a:t>
            </a:r>
            <a:r>
              <a:rPr lang="uk-UA" sz="2400" spc="195"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uk-UA"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порядку</a:t>
            </a:r>
            <a:r>
              <a:rPr lang="uk-UA" sz="2400" spc="195"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uk-UA"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постійний</a:t>
            </a:r>
            <a:r>
              <a:rPr lang="uk-UA" sz="2400" spc="195"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uk-UA"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облік</a:t>
            </a:r>
            <a:r>
              <a:rPr lang="uk-UA" sz="2400" spc="195"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uk-UA"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і</a:t>
            </a:r>
            <a:r>
              <a:rPr lang="uk-UA" sz="2400" spc="195"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uk-UA"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контроль за</a:t>
            </a:r>
            <a:r>
              <a:rPr lang="uk-UA" sz="2400" spc="20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uk-UA"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якісним</a:t>
            </a:r>
            <a:r>
              <a:rPr lang="uk-UA" sz="2400" spc="20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uk-UA"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і</a:t>
            </a:r>
            <a:r>
              <a:rPr lang="uk-UA" sz="2400" spc="20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uk-UA"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кількісним</a:t>
            </a:r>
            <a:r>
              <a:rPr lang="uk-UA" sz="2400" spc="20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uk-UA"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складом</a:t>
            </a:r>
            <a:r>
              <a:rPr lang="uk-UA" sz="2400" spc="20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uk-UA"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забруднюючих</a:t>
            </a:r>
            <a:r>
              <a:rPr lang="uk-UA" sz="2400" spc="20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uk-UA"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речовин</a:t>
            </a:r>
            <a:r>
              <a:rPr lang="uk-UA" sz="2400" spc="20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uk-UA"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a:t>
            </a:r>
            <a:r>
              <a:rPr lang="uk-UA" sz="2400" spc="20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uk-UA"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викидів в атмосферне повітря та додержанням нормативів ГДВ, визначених проектною документацією;</a:t>
            </a:r>
            <a:endParaRPr lang="uk-UA" sz="2400" spc="0" dirty="0">
              <a:solidFill>
                <a:schemeClr val="tx1"/>
              </a:solidFill>
              <a:effectLst/>
              <a:latin typeface="Calibri" panose="020F0502020204030204" pitchFamily="34" charset="0"/>
              <a:ea typeface="Symbol" panose="05050102010706020507" pitchFamily="18" charset="2"/>
              <a:cs typeface="Symbol" panose="05050102010706020507" pitchFamily="18" charset="2"/>
            </a:endParaRPr>
          </a:p>
          <a:p>
            <a:pPr algn="just">
              <a:lnSpc>
                <a:spcPct val="112000"/>
              </a:lnSpc>
              <a:spcBef>
                <a:spcPts val="160"/>
              </a:spcBef>
              <a:buSzPts val="1050"/>
              <a:tabLst>
                <a:tab pos="524510" algn="l"/>
              </a:tabLst>
            </a:pPr>
            <a:r>
              <a:rPr lang="uk-UA"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з</a:t>
            </a:r>
            <a:r>
              <a:rPr lang="ru-RU"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а</a:t>
            </a:r>
            <a:r>
              <a:rPr lang="uk-UA"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б</a:t>
            </a:r>
            <a:r>
              <a:rPr lang="ru-RU"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е</a:t>
            </a:r>
            <a:r>
              <a:rPr lang="uk-UA"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з</a:t>
            </a: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печува</a:t>
            </a:r>
            <a:r>
              <a:rPr lang="uk-UA"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т</a:t>
            </a:r>
            <a:r>
              <a:rPr lang="ru-RU"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и</a:t>
            </a:r>
            <a:r>
              <a:rPr lang="ru-RU" sz="2400" spc="155"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виконання</a:t>
            </a:r>
            <a:r>
              <a:rPr lang="ru-RU" sz="2400" spc="155"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власними</a:t>
            </a:r>
            <a:r>
              <a:rPr lang="ru-RU" sz="2400" spc="155"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силами</a:t>
            </a:r>
            <a:r>
              <a:rPr lang="ru-RU" sz="2400" spc="155"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(силами</a:t>
            </a:r>
            <a:r>
              <a:rPr lang="ru-RU" sz="2400" spc="16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400" spc="-1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відомства</a:t>
            </a:r>
            <a:r>
              <a:rPr lang="ru-RU" sz="2400" spc="-1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контролю </a:t>
            </a:r>
            <a:r>
              <a:rPr lang="uk-UA"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з</a:t>
            </a:r>
            <a:r>
              <a:rPr lang="ru-RU"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а станом </a:t>
            </a:r>
            <a:r>
              <a:rPr lang="uk-UA"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з</a:t>
            </a:r>
            <a:r>
              <a:rPr lang="ru-RU"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а</a:t>
            </a:r>
            <a:r>
              <a:rPr lang="uk-UA"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б</a:t>
            </a: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руднення</a:t>
            </a:r>
            <a:r>
              <a:rPr lang="ru-RU"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атмосферного </a:t>
            </a: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повітря</a:t>
            </a:r>
            <a:r>
              <a:rPr lang="ru-RU"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селите</a:t>
            </a:r>
            <a:r>
              <a:rPr lang="uk-UA"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б</a:t>
            </a:r>
            <a:r>
              <a:rPr lang="ru-RU"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них </a:t>
            </a: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територій</a:t>
            </a:r>
            <a:r>
              <a:rPr lang="ru-RU"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у </a:t>
            </a:r>
            <a:r>
              <a:rPr lang="uk-UA"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з</a:t>
            </a: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оні</a:t>
            </a:r>
            <a:r>
              <a:rPr lang="ru-RU"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впливу</a:t>
            </a:r>
            <a:r>
              <a:rPr lang="ru-RU"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викидів</a:t>
            </a:r>
            <a:r>
              <a:rPr lang="ru-RU"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о</a:t>
            </a:r>
            <a:r>
              <a:rPr lang="uk-UA"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б</a:t>
            </a:r>
            <a:r>
              <a:rPr lang="ru-RU"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a:t>
            </a: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єкта</a:t>
            </a:r>
            <a:r>
              <a:rPr lang="ru-RU"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uk-UA"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з</a:t>
            </a: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гідно</a:t>
            </a:r>
            <a:r>
              <a:rPr lang="ru-RU"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uk-UA"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з </a:t>
            </a: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діючими</a:t>
            </a:r>
            <a:r>
              <a:rPr lang="ru-RU"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стандартами та </a:t>
            </a: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керівними</a:t>
            </a:r>
            <a:r>
              <a:rPr lang="ru-RU"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документами; </a:t>
            </a: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перелік</a:t>
            </a:r>
            <a:r>
              <a:rPr lang="ru-RU"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uk-UA"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з</a:t>
            </a:r>
            <a:r>
              <a:rPr lang="ru-RU"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а</a:t>
            </a:r>
            <a:r>
              <a:rPr lang="uk-UA"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б</a:t>
            </a: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руднюючих</a:t>
            </a:r>
            <a:r>
              <a:rPr lang="ru-RU"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речовин</a:t>
            </a:r>
            <a:r>
              <a:rPr lang="ru-RU"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періодичність</a:t>
            </a:r>
            <a:r>
              <a:rPr lang="ru-RU"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та точки </a:t>
            </a: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від</a:t>
            </a:r>
            <a:r>
              <a:rPr lang="uk-UA"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б</a:t>
            </a:r>
            <a:r>
              <a:rPr lang="ru-RU"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ору про</a:t>
            </a:r>
            <a:r>
              <a:rPr lang="uk-UA"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б </a:t>
            </a: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повітря</a:t>
            </a:r>
            <a:r>
              <a:rPr lang="ru-RU"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нео</a:t>
            </a:r>
            <a:r>
              <a:rPr lang="uk-UA"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б</a:t>
            </a: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хідно</a:t>
            </a:r>
            <a:r>
              <a:rPr lang="ru-RU"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uk-UA"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уз</a:t>
            </a: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годжувати</a:t>
            </a:r>
            <a:r>
              <a:rPr lang="ru-RU"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uk-UA"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з </a:t>
            </a: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місцевими</a:t>
            </a:r>
            <a:r>
              <a:rPr lang="ru-RU"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органами державного </a:t>
            </a: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санітарного</a:t>
            </a:r>
            <a:r>
              <a:rPr lang="ru-RU"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нагляду</a:t>
            </a:r>
            <a:r>
              <a:rPr lang="ru-RU"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виконання</a:t>
            </a:r>
            <a:r>
              <a:rPr lang="ru-RU"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ла</a:t>
            </a:r>
            <a:r>
              <a:rPr lang="uk-UA"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б</a:t>
            </a: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ораторних</a:t>
            </a:r>
            <a:r>
              <a:rPr lang="ru-RU"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досліджень</a:t>
            </a:r>
            <a:r>
              <a:rPr lang="ru-RU"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силами ла</a:t>
            </a:r>
            <a:r>
              <a:rPr lang="uk-UA"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б</a:t>
            </a: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ораторій</a:t>
            </a:r>
            <a:r>
              <a:rPr lang="ru-RU"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не </a:t>
            </a: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атестованих</a:t>
            </a:r>
            <a:r>
              <a:rPr lang="ru-RU"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органами </a:t>
            </a: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держстандарту</a:t>
            </a:r>
            <a:r>
              <a:rPr lang="ru-RU"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uk-UA"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У</a:t>
            </a: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країни</a:t>
            </a:r>
            <a:r>
              <a:rPr lang="ru-RU"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та MOЗ </a:t>
            </a: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України</a:t>
            </a:r>
            <a:r>
              <a:rPr lang="ru-RU"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у вс</a:t>
            </a:r>
            <a:r>
              <a:rPr lang="uk-UA"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т</a:t>
            </a: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ановленому</a:t>
            </a:r>
            <a:r>
              <a:rPr lang="ru-RU"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порядку </a:t>
            </a:r>
            <a:r>
              <a:rPr lang="uk-UA"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з</a:t>
            </a:r>
            <a:r>
              <a:rPr lang="ru-RU"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а</a:t>
            </a:r>
            <a:r>
              <a:rPr lang="uk-UA"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б</a:t>
            </a: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оронено</a:t>
            </a:r>
            <a:r>
              <a:rPr lang="ru-RU"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a:t>
            </a:r>
            <a:endParaRPr lang="uk-UA" sz="2400" spc="0" dirty="0">
              <a:solidFill>
                <a:schemeClr val="tx1"/>
              </a:solidFill>
              <a:effectLst/>
              <a:latin typeface="Calibri" panose="020F0502020204030204" pitchFamily="34" charset="0"/>
              <a:ea typeface="Symbol" panose="05050102010706020507" pitchFamily="18" charset="2"/>
              <a:cs typeface="Symbol" panose="05050102010706020507" pitchFamily="18" charset="2"/>
            </a:endParaRPr>
          </a:p>
          <a:p>
            <a:pPr marL="0" indent="0" algn="ctr">
              <a:buNone/>
            </a:pPr>
            <a:endParaRPr lang="uk-UA" sz="2800" b="1" dirty="0">
              <a:effectLst/>
              <a:latin typeface="Calibri" panose="020F0502020204030204" pitchFamily="34" charset="0"/>
              <a:ea typeface="Times New Roman" panose="02020603050405020304" pitchFamily="18" charset="0"/>
              <a:cs typeface="Times New Roman" panose="02020603050405020304" pitchFamily="18" charset="0"/>
            </a:endParaRPr>
          </a:p>
          <a:p>
            <a:endParaRPr lang="uk-UA" dirty="0"/>
          </a:p>
        </p:txBody>
      </p:sp>
      <p:sp>
        <p:nvSpPr>
          <p:cNvPr id="2" name="Місце для номера слайда 1">
            <a:extLst>
              <a:ext uri="{FF2B5EF4-FFF2-40B4-BE49-F238E27FC236}">
                <a16:creationId xmlns:a16="http://schemas.microsoft.com/office/drawing/2014/main" id="{299D4F4C-38C4-6D7E-6976-6D75644FA39A}"/>
              </a:ext>
            </a:extLst>
          </p:cNvPr>
          <p:cNvSpPr>
            <a:spLocks noGrp="1"/>
          </p:cNvSpPr>
          <p:nvPr>
            <p:ph type="sldNum" sz="quarter" idx="12"/>
          </p:nvPr>
        </p:nvSpPr>
        <p:spPr/>
        <p:txBody>
          <a:bodyPr/>
          <a:lstStyle/>
          <a:p>
            <a:fld id="{D07DC24B-8650-405F-98BC-E78A8ACB2E7F}" type="slidenum">
              <a:rPr lang="uk-UA" smtClean="0"/>
              <a:pPr/>
              <a:t>27</a:t>
            </a:fld>
            <a:endParaRPr lang="uk-UA"/>
          </a:p>
        </p:txBody>
      </p:sp>
    </p:spTree>
    <p:extLst>
      <p:ext uri="{BB962C8B-B14F-4D97-AF65-F5344CB8AC3E}">
        <p14:creationId xmlns:p14="http://schemas.microsoft.com/office/powerpoint/2010/main" val="210756333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Місце для вмісту 3">
            <a:extLst>
              <a:ext uri="{FF2B5EF4-FFF2-40B4-BE49-F238E27FC236}">
                <a16:creationId xmlns:a16="http://schemas.microsoft.com/office/drawing/2014/main" id="{BE7638A6-E46E-522D-37B0-F0515EA81690}"/>
              </a:ext>
            </a:extLst>
          </p:cNvPr>
          <p:cNvSpPr>
            <a:spLocks noGrp="1"/>
          </p:cNvSpPr>
          <p:nvPr>
            <p:ph idx="1"/>
          </p:nvPr>
        </p:nvSpPr>
        <p:spPr>
          <a:xfrm>
            <a:off x="968829" y="381001"/>
            <a:ext cx="10776857" cy="6340474"/>
          </a:xfrm>
        </p:spPr>
        <p:txBody>
          <a:bodyPr>
            <a:noAutofit/>
          </a:bodyPr>
          <a:lstStyle/>
          <a:p>
            <a:pPr algn="just" defTabSz="919163"/>
            <a:r>
              <a:rPr lang="ru-RU" sz="22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систематично</a:t>
            </a:r>
            <a:r>
              <a:rPr lang="ru-RU" sz="2200" spc="135"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2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передавати</a:t>
            </a:r>
            <a:r>
              <a:rPr lang="ru-RU" sz="2200" spc="14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2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відомості</a:t>
            </a:r>
            <a:r>
              <a:rPr lang="ru-RU" sz="2200" spc="14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2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щодо</a:t>
            </a:r>
            <a:r>
              <a:rPr lang="ru-RU" sz="2200" spc="14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2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характеру,</a:t>
            </a:r>
            <a:r>
              <a:rPr lang="ru-RU" sz="2200" spc="14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2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о</a:t>
            </a:r>
            <a:r>
              <a:rPr lang="uk-UA" sz="22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б</a:t>
            </a:r>
            <a:r>
              <a:rPr lang="ru-RU" sz="22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сягів</a:t>
            </a:r>
            <a:r>
              <a:rPr lang="ru-RU" sz="2200" spc="14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200" spc="-1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вики</a:t>
            </a:r>
            <a:r>
              <a:rPr lang="ru-RU" sz="22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дів</a:t>
            </a:r>
            <a:r>
              <a:rPr lang="ru-RU" sz="22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в атмосферу та </a:t>
            </a:r>
            <a:r>
              <a:rPr lang="ru-RU" sz="22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виявлених</a:t>
            </a:r>
            <a:r>
              <a:rPr lang="ru-RU" sz="22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2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концентрацій</a:t>
            </a:r>
            <a:r>
              <a:rPr lang="ru-RU" sz="22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uk-UA" sz="22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з</a:t>
            </a:r>
            <a:r>
              <a:rPr lang="ru-RU" sz="22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а</a:t>
            </a:r>
            <a:r>
              <a:rPr lang="uk-UA" sz="22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б</a:t>
            </a:r>
            <a:r>
              <a:rPr lang="ru-RU" sz="22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руднюючих</a:t>
            </a:r>
            <a:r>
              <a:rPr lang="ru-RU" sz="22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2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речовин</a:t>
            </a:r>
            <a:r>
              <a:rPr lang="ru-RU" sz="2200" spc="20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2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у </a:t>
            </a:r>
            <a:r>
              <a:rPr lang="uk-UA" sz="22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з</a:t>
            </a:r>
            <a:r>
              <a:rPr lang="ru-RU" sz="22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оні</a:t>
            </a:r>
            <a:r>
              <a:rPr lang="ru-RU" sz="22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2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впливу</a:t>
            </a:r>
            <a:r>
              <a:rPr lang="ru-RU" sz="22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о6’єкта до </a:t>
            </a:r>
            <a:r>
              <a:rPr lang="ru-RU" sz="22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відповідних</a:t>
            </a:r>
            <a:r>
              <a:rPr lang="ru-RU" sz="22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2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органів</a:t>
            </a:r>
            <a:r>
              <a:rPr lang="ru-RU" sz="22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у порядку, </a:t>
            </a:r>
            <a:r>
              <a:rPr lang="ru-RU" sz="22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встановленому</a:t>
            </a:r>
            <a:r>
              <a:rPr lang="ru-RU" sz="22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2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єдиною</a:t>
            </a:r>
            <a:r>
              <a:rPr lang="ru-RU" sz="22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системою державного </a:t>
            </a:r>
            <a:r>
              <a:rPr lang="ru-RU" sz="22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моніторингу</a:t>
            </a:r>
            <a:r>
              <a:rPr lang="ru-RU" sz="22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2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навколишнього</a:t>
            </a:r>
            <a:r>
              <a:rPr lang="ru-RU" sz="22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природного </a:t>
            </a:r>
            <a:r>
              <a:rPr lang="ru-RU" sz="22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середовища</a:t>
            </a:r>
            <a:r>
              <a:rPr lang="ru-RU" sz="22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a:t>
            </a:r>
          </a:p>
          <a:p>
            <a:pPr algn="just" defTabSz="919163"/>
            <a:r>
              <a:rPr lang="ru-RU" sz="22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щорічно</a:t>
            </a:r>
            <a:r>
              <a:rPr lang="ru-RU" sz="2200" spc="245"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2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ро</a:t>
            </a:r>
            <a:r>
              <a:rPr lang="uk-UA" sz="22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з</a:t>
            </a:r>
            <a:r>
              <a:rPr lang="ru-RU" sz="22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ро</a:t>
            </a:r>
            <a:r>
              <a:rPr lang="uk-UA" sz="22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б</a:t>
            </a:r>
            <a:r>
              <a:rPr lang="ru-RU" sz="22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ля</a:t>
            </a:r>
            <a:r>
              <a:rPr lang="uk-UA" sz="22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т</a:t>
            </a:r>
            <a:r>
              <a:rPr lang="ru-RU" sz="22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и</a:t>
            </a:r>
            <a:r>
              <a:rPr lang="ru-RU" sz="2200" spc="25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2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та</a:t>
            </a:r>
            <a:r>
              <a:rPr lang="ru-RU" sz="2200" spc="25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2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у</a:t>
            </a:r>
            <a:r>
              <a:rPr lang="uk-UA" sz="22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з</a:t>
            </a:r>
            <a:r>
              <a:rPr lang="ru-RU" sz="22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годжувати</a:t>
            </a:r>
            <a:r>
              <a:rPr lang="ru-RU" sz="2200" spc="25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uk-UA" sz="22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з</a:t>
            </a:r>
            <a:r>
              <a:rPr lang="uk-UA" sz="2200" spc="25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2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органами</a:t>
            </a:r>
            <a:r>
              <a:rPr lang="ru-RU" sz="2200" spc="25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2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державного</a:t>
            </a:r>
            <a:r>
              <a:rPr lang="ru-RU" sz="2200" spc="25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200" spc="-1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сані</a:t>
            </a:r>
            <a:r>
              <a:rPr lang="ru-RU" sz="22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тарного</a:t>
            </a:r>
            <a:r>
              <a:rPr lang="ru-RU" sz="22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2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нагляду</a:t>
            </a:r>
            <a:r>
              <a:rPr lang="ru-RU" sz="22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2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плани</a:t>
            </a:r>
            <a:r>
              <a:rPr lang="ru-RU" sz="22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2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органі</a:t>
            </a:r>
            <a:r>
              <a:rPr lang="uk-UA" sz="22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з</a:t>
            </a:r>
            <a:r>
              <a:rPr lang="ru-RU" sz="22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аційно-технічних</a:t>
            </a:r>
            <a:r>
              <a:rPr lang="ru-RU" sz="22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та </a:t>
            </a:r>
            <a:r>
              <a:rPr lang="ru-RU" sz="22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інших</a:t>
            </a:r>
            <a:r>
              <a:rPr lang="ru-RU" sz="22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uk-UA" sz="22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з</a:t>
            </a:r>
            <a:r>
              <a:rPr lang="ru-RU" sz="22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аходів</a:t>
            </a:r>
            <a:r>
              <a:rPr lang="ru-RU" sz="22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2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спрямованих</a:t>
            </a:r>
            <a:r>
              <a:rPr lang="ru-RU" sz="22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на подальше </a:t>
            </a:r>
            <a:r>
              <a:rPr lang="uk-UA" sz="22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з</a:t>
            </a:r>
            <a:r>
              <a:rPr lang="ru-RU" sz="22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ниження</a:t>
            </a:r>
            <a:r>
              <a:rPr lang="ru-RU" sz="22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2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викидів</a:t>
            </a:r>
            <a:r>
              <a:rPr lang="ru-RU" sz="22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у </a:t>
            </a:r>
            <a:r>
              <a:rPr lang="ru-RU" sz="22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повітря</a:t>
            </a:r>
            <a:r>
              <a:rPr lang="ru-RU" sz="22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uk-UA" sz="22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з</a:t>
            </a:r>
            <a:r>
              <a:rPr lang="ru-RU" sz="22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а</a:t>
            </a:r>
            <a:r>
              <a:rPr lang="uk-UA" sz="22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б</a:t>
            </a:r>
            <a:r>
              <a:rPr lang="ru-RU" sz="22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руднюючих</a:t>
            </a:r>
            <a:r>
              <a:rPr lang="ru-RU" sz="22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2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речовин</a:t>
            </a:r>
            <a:r>
              <a:rPr lang="ru-RU" sz="22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uk-UA" sz="22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з</a:t>
            </a:r>
            <a:r>
              <a:rPr lang="ru-RU" sz="22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а</a:t>
            </a:r>
            <a:r>
              <a:rPr lang="uk-UA" sz="22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б</a:t>
            </a:r>
            <a:r>
              <a:rPr lang="ru-RU" sz="22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е</a:t>
            </a:r>
            <a:r>
              <a:rPr lang="uk-UA" sz="22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з</a:t>
            </a:r>
            <a:r>
              <a:rPr lang="ru-RU" sz="22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печення</a:t>
            </a:r>
            <a:r>
              <a:rPr lang="ru-RU" sz="22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uk-UA" sz="22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б</a:t>
            </a:r>
            <a:r>
              <a:rPr lang="ru-RU" sz="22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е</a:t>
            </a:r>
            <a:r>
              <a:rPr lang="uk-UA" sz="22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з</a:t>
            </a:r>
            <a:r>
              <a:rPr lang="ru-RU" sz="22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пере</a:t>
            </a:r>
            <a:r>
              <a:rPr lang="uk-UA" sz="22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б</a:t>
            </a:r>
            <a:r>
              <a:rPr lang="ru-RU" sz="22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ійної</a:t>
            </a:r>
            <a:r>
              <a:rPr lang="ru-RU" sz="22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2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ефективної</a:t>
            </a:r>
            <a:r>
              <a:rPr lang="ru-RU" sz="22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2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роботи</a:t>
            </a:r>
            <a:r>
              <a:rPr lang="ru-RU" sz="22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і </a:t>
            </a:r>
            <a:r>
              <a:rPr lang="ru-RU" sz="22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підтримання</a:t>
            </a:r>
            <a:r>
              <a:rPr lang="ru-RU" sz="22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у справному </a:t>
            </a:r>
            <a:r>
              <a:rPr lang="ru-RU" sz="22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стані</a:t>
            </a:r>
            <a:r>
              <a:rPr lang="ru-RU" sz="22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2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споруд</a:t>
            </a:r>
            <a:r>
              <a:rPr lang="ru-RU" sz="22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2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устаткування</a:t>
            </a:r>
            <a:r>
              <a:rPr lang="ru-RU" sz="22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й </a:t>
            </a:r>
            <a:r>
              <a:rPr lang="ru-RU" sz="22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апаратури</a:t>
            </a:r>
            <a:r>
              <a:rPr lang="ru-RU" sz="22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для </a:t>
            </a:r>
            <a:r>
              <a:rPr lang="ru-RU" sz="22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очищення</a:t>
            </a:r>
            <a:r>
              <a:rPr lang="ru-RU" sz="22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2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викидів</a:t>
            </a:r>
            <a:r>
              <a:rPr lang="ru-RU" sz="22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2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вловлювання</a:t>
            </a:r>
            <a:r>
              <a:rPr lang="ru-RU" sz="22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а6о </a:t>
            </a:r>
            <a:r>
              <a:rPr lang="uk-UA" sz="22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з</a:t>
            </a:r>
            <a:r>
              <a:rPr lang="ru-RU" sz="22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нешкодження</a:t>
            </a:r>
            <a:r>
              <a:rPr lang="ru-RU" sz="22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uk-UA" sz="22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з</a:t>
            </a:r>
            <a:r>
              <a:rPr lang="ru-RU" sz="22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а</a:t>
            </a:r>
            <a:r>
              <a:rPr lang="uk-UA" sz="22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б</a:t>
            </a:r>
            <a:r>
              <a:rPr lang="ru-RU" sz="22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руднюючих</a:t>
            </a:r>
            <a:r>
              <a:rPr lang="ru-RU" sz="22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2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речовин</a:t>
            </a:r>
            <a:r>
              <a:rPr lang="ru-RU" sz="22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та контролю </a:t>
            </a:r>
            <a:r>
              <a:rPr lang="uk-UA" sz="22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з</a:t>
            </a:r>
            <a:r>
              <a:rPr lang="ru-RU" sz="22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а </a:t>
            </a:r>
            <a:r>
              <a:rPr lang="ru-RU" sz="22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їхньою</a:t>
            </a:r>
            <a:r>
              <a:rPr lang="ru-RU" sz="22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ро6отою;</a:t>
            </a:r>
            <a:endParaRPr lang="uk-UA" sz="2200" dirty="0">
              <a:solidFill>
                <a:schemeClr val="tx1"/>
              </a:solidFill>
              <a:latin typeface="Calibri" panose="020F0502020204030204" pitchFamily="34" charset="0"/>
              <a:ea typeface="Symbol" panose="05050102010706020507" pitchFamily="18" charset="2"/>
              <a:cs typeface="Symbol" panose="05050102010706020507" pitchFamily="18" charset="2"/>
            </a:endParaRPr>
          </a:p>
          <a:p>
            <a:pPr algn="just" defTabSz="919163"/>
            <a:r>
              <a:rPr lang="ru-RU" sz="22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вживати</a:t>
            </a:r>
            <a:r>
              <a:rPr lang="ru-RU" sz="2200" spc="-6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uk-UA" sz="22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з</a:t>
            </a:r>
            <a:r>
              <a:rPr lang="ru-RU" sz="22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аходів</a:t>
            </a:r>
            <a:r>
              <a:rPr lang="ru-RU" sz="2200" spc="-6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2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щодо</a:t>
            </a:r>
            <a:r>
              <a:rPr lang="ru-RU" sz="2200" spc="-6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uk-UA" sz="22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з</a:t>
            </a:r>
            <a:r>
              <a:rPr lang="ru-RU" sz="22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а</a:t>
            </a:r>
            <a:r>
              <a:rPr lang="uk-UA" sz="22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б</a:t>
            </a:r>
            <a:r>
              <a:rPr lang="ru-RU" sz="22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е</a:t>
            </a:r>
            <a:r>
              <a:rPr lang="uk-UA" sz="22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з</a:t>
            </a:r>
            <a:r>
              <a:rPr lang="ru-RU" sz="22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печення</a:t>
            </a:r>
            <a:r>
              <a:rPr lang="ru-RU" sz="2200" spc="-6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2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якості</a:t>
            </a:r>
            <a:r>
              <a:rPr lang="ru-RU" sz="2200" spc="-6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2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атмосферного</a:t>
            </a:r>
            <a:r>
              <a:rPr lang="ru-RU" sz="2200" spc="-6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2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повітря</a:t>
            </a:r>
            <a:r>
              <a:rPr lang="ru-RU" sz="2200" spc="-6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200" spc="-25"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на</a:t>
            </a:r>
            <a:r>
              <a:rPr lang="ru-RU" sz="22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селених</a:t>
            </a:r>
            <a:r>
              <a:rPr lang="ru-RU" sz="22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2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пунктів</a:t>
            </a:r>
            <a:r>
              <a:rPr lang="ru-RU" sz="22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у </a:t>
            </a:r>
            <a:r>
              <a:rPr lang="uk-UA" sz="22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з</a:t>
            </a:r>
            <a:r>
              <a:rPr lang="ru-RU" sz="22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оні</a:t>
            </a:r>
            <a:r>
              <a:rPr lang="ru-RU" sz="22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2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впливу</a:t>
            </a:r>
            <a:r>
              <a:rPr lang="ru-RU" sz="22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2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об’єкта</a:t>
            </a:r>
            <a:r>
              <a:rPr lang="ru-RU" sz="22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не </a:t>
            </a:r>
            <a:r>
              <a:rPr lang="ru-RU" sz="22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перевищувати</a:t>
            </a:r>
            <a:r>
              <a:rPr lang="ru-RU" sz="22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2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гігієнічних</a:t>
            </a:r>
            <a:r>
              <a:rPr lang="ru-RU" sz="22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2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нормативів</a:t>
            </a:r>
            <a:r>
              <a:rPr lang="ru-RU" sz="2200" spc="20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2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(ГДК,</a:t>
            </a:r>
            <a:r>
              <a:rPr lang="ru-RU" sz="2200" spc="20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2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OБРВ,</a:t>
            </a:r>
            <a:r>
              <a:rPr lang="ru-RU" sz="2200" spc="20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2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ГДЗ,</a:t>
            </a:r>
            <a:r>
              <a:rPr lang="ru-RU" sz="2200" spc="20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2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а6о</a:t>
            </a:r>
            <a:r>
              <a:rPr lang="ru-RU" sz="2200" spc="20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2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0,8</a:t>
            </a:r>
            <a:r>
              <a:rPr lang="ru-RU" sz="2200" spc="20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2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ГДК,</a:t>
            </a:r>
            <a:r>
              <a:rPr lang="ru-RU" sz="2200" spc="20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2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0,8</a:t>
            </a:r>
            <a:r>
              <a:rPr lang="ru-RU" sz="2200" spc="20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2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OБРВ,</a:t>
            </a:r>
            <a:r>
              <a:rPr lang="ru-RU" sz="2200" spc="20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2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0,8</a:t>
            </a:r>
            <a:r>
              <a:rPr lang="ru-RU" sz="2200" spc="20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2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ГДЗ);</a:t>
            </a:r>
            <a:endParaRPr lang="uk-UA" sz="2200" dirty="0">
              <a:solidFill>
                <a:schemeClr val="tx1"/>
              </a:solidFill>
              <a:latin typeface="Calibri" panose="020F0502020204030204" pitchFamily="34" charset="0"/>
              <a:ea typeface="Symbol" panose="05050102010706020507" pitchFamily="18" charset="2"/>
              <a:cs typeface="Symbol" panose="05050102010706020507" pitchFamily="18" charset="2"/>
            </a:endParaRPr>
          </a:p>
          <a:p>
            <a:pPr algn="just" defTabSz="919163"/>
            <a:r>
              <a:rPr lang="ru-RU" sz="22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органі</a:t>
            </a:r>
            <a:r>
              <a:rPr lang="uk-UA" sz="22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з</a:t>
            </a:r>
            <a:r>
              <a:rPr lang="ru-RU" sz="22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овува</a:t>
            </a:r>
            <a:r>
              <a:rPr lang="uk-UA" sz="22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т</a:t>
            </a:r>
            <a:r>
              <a:rPr lang="ru-RU" sz="22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и</a:t>
            </a:r>
            <a:r>
              <a:rPr lang="ru-RU" sz="2200" spc="16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2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перехід</a:t>
            </a:r>
            <a:r>
              <a:rPr lang="ru-RU" sz="2200" spc="16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2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ро</a:t>
            </a:r>
            <a:r>
              <a:rPr lang="uk-UA" sz="22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б</a:t>
            </a:r>
            <a:r>
              <a:rPr lang="ru-RU" sz="22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о</a:t>
            </a:r>
            <a:r>
              <a:rPr lang="uk-UA" sz="22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т</a:t>
            </a:r>
            <a:r>
              <a:rPr lang="ru-RU" sz="22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и</a:t>
            </a:r>
            <a:r>
              <a:rPr lang="ru-RU" sz="2200" spc="165"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2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на</a:t>
            </a:r>
            <a:r>
              <a:rPr lang="ru-RU" sz="2200" spc="16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2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режим,</a:t>
            </a:r>
            <a:r>
              <a:rPr lang="ru-RU" sz="2200" spc="16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2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що</a:t>
            </a:r>
            <a:r>
              <a:rPr lang="ru-RU" sz="2200" spc="165"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uk-UA" sz="22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з</a:t>
            </a:r>
            <a:r>
              <a:rPr lang="ru-RU" sz="22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а</a:t>
            </a:r>
            <a:r>
              <a:rPr lang="uk-UA" sz="22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б</a:t>
            </a:r>
            <a:r>
              <a:rPr lang="ru-RU" sz="22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е</a:t>
            </a:r>
            <a:r>
              <a:rPr lang="uk-UA" sz="22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з</a:t>
            </a:r>
            <a:r>
              <a:rPr lang="ru-RU" sz="22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печує</a:t>
            </a:r>
            <a:r>
              <a:rPr lang="ru-RU" sz="2200" spc="16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uk-UA" sz="2200" spc="-1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з</a:t>
            </a:r>
            <a:r>
              <a:rPr lang="ru-RU" sz="2200" spc="-1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ниження</a:t>
            </a:r>
            <a:r>
              <a:rPr lang="ru-RU" sz="2200" spc="-1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2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викидів</a:t>
            </a:r>
            <a:r>
              <a:rPr lang="ru-RU" sz="22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у </a:t>
            </a:r>
            <a:r>
              <a:rPr lang="ru-RU" sz="22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періоди</a:t>
            </a:r>
            <a:r>
              <a:rPr lang="ru-RU" sz="22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2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несприятливих</a:t>
            </a:r>
            <a:r>
              <a:rPr lang="ru-RU" sz="22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2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метеорологічних</a:t>
            </a:r>
            <a:r>
              <a:rPr lang="ru-RU" sz="22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умов, </a:t>
            </a:r>
            <a:r>
              <a:rPr lang="uk-UA" sz="22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з</a:t>
            </a:r>
            <a:r>
              <a:rPr lang="ru-RU" sz="22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гідно</a:t>
            </a:r>
            <a:r>
              <a:rPr lang="ru-RU" sz="22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uk-UA" sz="22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з </a:t>
            </a:r>
            <a:r>
              <a:rPr lang="ru-RU" sz="22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технічними</a:t>
            </a:r>
            <a:r>
              <a:rPr lang="ru-RU" sz="22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2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рішеннями</a:t>
            </a:r>
            <a:r>
              <a:rPr lang="ru-RU" sz="22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перед</a:t>
            </a:r>
            <a:r>
              <a:rPr lang="uk-UA" sz="22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б</a:t>
            </a:r>
            <a:r>
              <a:rPr lang="ru-RU" sz="22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аченими</a:t>
            </a:r>
            <a:r>
              <a:rPr lang="ru-RU" sz="22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uk-UA" sz="22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з</a:t>
            </a:r>
            <a:r>
              <a:rPr lang="ru-RU" sz="22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атвердженими</a:t>
            </a:r>
            <a:r>
              <a:rPr lang="ru-RU" sz="22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проектами </a:t>
            </a:r>
            <a:r>
              <a:rPr lang="ru-RU" sz="22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нормативів</a:t>
            </a:r>
            <a:r>
              <a:rPr lang="ru-RU" sz="22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ГДВ;</a:t>
            </a:r>
            <a:endParaRPr lang="uk-UA" sz="2200" dirty="0">
              <a:solidFill>
                <a:schemeClr val="tx1"/>
              </a:solidFill>
            </a:endParaRPr>
          </a:p>
        </p:txBody>
      </p:sp>
      <p:sp>
        <p:nvSpPr>
          <p:cNvPr id="2" name="Місце для номера слайда 1">
            <a:extLst>
              <a:ext uri="{FF2B5EF4-FFF2-40B4-BE49-F238E27FC236}">
                <a16:creationId xmlns:a16="http://schemas.microsoft.com/office/drawing/2014/main" id="{CE9F83AC-456B-86F6-B01D-8236A3154E4F}"/>
              </a:ext>
            </a:extLst>
          </p:cNvPr>
          <p:cNvSpPr>
            <a:spLocks noGrp="1"/>
          </p:cNvSpPr>
          <p:nvPr>
            <p:ph type="sldNum" sz="quarter" idx="12"/>
          </p:nvPr>
        </p:nvSpPr>
        <p:spPr/>
        <p:txBody>
          <a:bodyPr/>
          <a:lstStyle/>
          <a:p>
            <a:fld id="{D07DC24B-8650-405F-98BC-E78A8ACB2E7F}" type="slidenum">
              <a:rPr lang="uk-UA" smtClean="0"/>
              <a:pPr/>
              <a:t>28</a:t>
            </a:fld>
            <a:endParaRPr lang="uk-UA"/>
          </a:p>
        </p:txBody>
      </p:sp>
    </p:spTree>
    <p:extLst>
      <p:ext uri="{BB962C8B-B14F-4D97-AF65-F5344CB8AC3E}">
        <p14:creationId xmlns:p14="http://schemas.microsoft.com/office/powerpoint/2010/main" val="372861853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Місце для вмісту 3">
            <a:extLst>
              <a:ext uri="{FF2B5EF4-FFF2-40B4-BE49-F238E27FC236}">
                <a16:creationId xmlns:a16="http://schemas.microsoft.com/office/drawing/2014/main" id="{77FEF651-C2EA-63A2-4FF1-295F502D5225}"/>
              </a:ext>
            </a:extLst>
          </p:cNvPr>
          <p:cNvSpPr>
            <a:spLocks noGrp="1"/>
          </p:cNvSpPr>
          <p:nvPr>
            <p:ph idx="1"/>
          </p:nvPr>
        </p:nvSpPr>
        <p:spPr>
          <a:xfrm>
            <a:off x="957943" y="511629"/>
            <a:ext cx="10722428" cy="6096000"/>
          </a:xfrm>
        </p:spPr>
        <p:txBody>
          <a:bodyPr>
            <a:noAutofit/>
          </a:bodyPr>
          <a:lstStyle/>
          <a:p>
            <a:pPr algn="just">
              <a:lnSpc>
                <a:spcPct val="112000"/>
              </a:lnSpc>
              <a:spcBef>
                <a:spcPts val="160"/>
              </a:spcBef>
              <a:buSzPts val="1050"/>
              <a:tabLst>
                <a:tab pos="524510" algn="l"/>
              </a:tabLst>
            </a:pPr>
            <a:r>
              <a:rPr lang="ru-RU" sz="22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у</a:t>
            </a:r>
            <a:r>
              <a:rPr lang="uk-UA" sz="22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з</a:t>
            </a:r>
            <a:r>
              <a:rPr lang="ru-RU" sz="22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годжува</a:t>
            </a:r>
            <a:r>
              <a:rPr lang="uk-UA" sz="22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т</a:t>
            </a:r>
            <a:r>
              <a:rPr lang="ru-RU" sz="22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и</a:t>
            </a:r>
            <a:r>
              <a:rPr lang="ru-RU" sz="2200" spc="18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uk-UA" sz="22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з</a:t>
            </a:r>
            <a:r>
              <a:rPr lang="uk-UA" sz="2200" spc="18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2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органами</a:t>
            </a:r>
            <a:r>
              <a:rPr lang="ru-RU" sz="2200" spc="18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2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державного</a:t>
            </a:r>
            <a:r>
              <a:rPr lang="ru-RU" sz="2200" spc="18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2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сані</a:t>
            </a:r>
            <a:r>
              <a:rPr lang="uk-UA" sz="22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т</a:t>
            </a:r>
            <a:r>
              <a:rPr lang="ru-RU" sz="22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арного</a:t>
            </a:r>
            <a:r>
              <a:rPr lang="ru-RU" sz="2200" spc="185"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2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нагляду</a:t>
            </a:r>
            <a:r>
              <a:rPr lang="ru-RU" sz="2200" spc="18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200" spc="-1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докумен</a:t>
            </a:r>
            <a:r>
              <a:rPr lang="uk-UA" sz="2200" spc="-1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т</a:t>
            </a:r>
            <a:r>
              <a:rPr lang="ru-RU" sz="22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ацію</a:t>
            </a:r>
            <a:r>
              <a:rPr lang="ru-RU" sz="2200" spc="4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2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a:t>
            </a:r>
            <a:r>
              <a:rPr lang="ru-RU" sz="22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плани</a:t>
            </a:r>
            <a:r>
              <a:rPr lang="ru-RU" sz="2200" spc="4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2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капітальних</a:t>
            </a:r>
            <a:r>
              <a:rPr lang="ru-RU" sz="2200" spc="4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2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чи</a:t>
            </a:r>
            <a:r>
              <a:rPr lang="ru-RU" sz="2200" spc="4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2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поточних</a:t>
            </a:r>
            <a:r>
              <a:rPr lang="ru-RU" sz="2200" spc="4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2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ремонтів</a:t>
            </a:r>
            <a:r>
              <a:rPr lang="ru-RU" sz="22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a:t>
            </a:r>
            <a:r>
              <a:rPr lang="ru-RU" sz="2200" spc="4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uk-UA" sz="22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з</a:t>
            </a:r>
            <a:r>
              <a:rPr lang="ru-RU" sz="22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аміни</a:t>
            </a:r>
            <a:r>
              <a:rPr lang="ru-RU" sz="2200" spc="4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2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і</a:t>
            </a:r>
            <a:r>
              <a:rPr lang="ru-RU" sz="2200" spc="4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200" spc="-1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модер</a:t>
            </a:r>
            <a:r>
              <a:rPr lang="uk-UA" sz="22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нізації</a:t>
            </a:r>
            <a:r>
              <a:rPr lang="uk-UA" sz="22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устаткування, проекти технічного переоснащення окремих виробничих ділянок, ро6очі креслення та ін.), якою передбачено внесення змін у технологічні процеси чи устаткування з метою з6ільшення виро6ничої потужності, інтенсифікації процесів та інших відхилень від затвердженого проекту;</a:t>
            </a:r>
            <a:endParaRPr lang="uk-UA" sz="2200" spc="0" dirty="0">
              <a:solidFill>
                <a:schemeClr val="tx1"/>
              </a:solidFill>
              <a:effectLst/>
              <a:latin typeface="Calibri" panose="020F0502020204030204" pitchFamily="34" charset="0"/>
              <a:ea typeface="Symbol" panose="05050102010706020507" pitchFamily="18" charset="2"/>
              <a:cs typeface="Symbol" panose="05050102010706020507" pitchFamily="18" charset="2"/>
            </a:endParaRPr>
          </a:p>
          <a:p>
            <a:pPr marL="228600" lvl="1" algn="just">
              <a:lnSpc>
                <a:spcPct val="112000"/>
              </a:lnSpc>
              <a:spcBef>
                <a:spcPts val="155"/>
              </a:spcBef>
              <a:buSzPts val="1050"/>
              <a:buFont typeface="Arial" panose="020B0604020202020204" pitchFamily="34" charset="0"/>
              <a:buChar char="•"/>
              <a:tabLst>
                <a:tab pos="812800" algn="l"/>
              </a:tabLst>
            </a:pPr>
            <a:r>
              <a:rPr lang="uk-UA" sz="22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на</a:t>
            </a:r>
            <a:r>
              <a:rPr lang="uk-UA" sz="2200" spc="29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uk-UA" sz="22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об’єктах,</a:t>
            </a:r>
            <a:r>
              <a:rPr lang="uk-UA" sz="2200" spc="295"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uk-UA" sz="22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які</a:t>
            </a:r>
            <a:r>
              <a:rPr lang="uk-UA" sz="2200" spc="29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uk-UA" sz="22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не</a:t>
            </a:r>
            <a:r>
              <a:rPr lang="uk-UA" sz="2200" spc="295"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uk-UA" sz="22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мають</a:t>
            </a:r>
            <a:r>
              <a:rPr lang="uk-UA" sz="2200" spc="29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uk-UA" sz="22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санітарно-захисних</a:t>
            </a:r>
            <a:r>
              <a:rPr lang="uk-UA" sz="2200" spc="295"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uk-UA" sz="22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зон,</a:t>
            </a:r>
            <a:r>
              <a:rPr lang="uk-UA" sz="2200" spc="295"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uk-UA" sz="2200" spc="-1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забезпечувати </a:t>
            </a:r>
            <a:r>
              <a:rPr lang="uk-UA" sz="22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виконання робіт з проектування та здійснення заходів щодо їхньої організації, а також благоустрою та озеленення;</a:t>
            </a:r>
            <a:endParaRPr lang="uk-UA" sz="2200" spc="0" dirty="0">
              <a:solidFill>
                <a:schemeClr val="tx1"/>
              </a:solidFill>
              <a:effectLst/>
              <a:latin typeface="Calibri" panose="020F0502020204030204" pitchFamily="34" charset="0"/>
              <a:ea typeface="Symbol" panose="05050102010706020507" pitchFamily="18" charset="2"/>
              <a:cs typeface="Symbol" panose="05050102010706020507" pitchFamily="18" charset="2"/>
            </a:endParaRPr>
          </a:p>
          <a:p>
            <a:pPr marL="228600" lvl="1" algn="just">
              <a:lnSpc>
                <a:spcPct val="112000"/>
              </a:lnSpc>
              <a:spcBef>
                <a:spcPts val="155"/>
              </a:spcBef>
              <a:buSzPts val="1050"/>
              <a:buFont typeface="Arial" panose="020B0604020202020204" pitchFamily="34" charset="0"/>
              <a:buChar char="•"/>
              <a:tabLst>
                <a:tab pos="812800" algn="l"/>
              </a:tabLst>
            </a:pPr>
            <a:r>
              <a:rPr lang="uk-UA" sz="22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інформувати</a:t>
            </a:r>
            <a:r>
              <a:rPr lang="uk-UA" sz="2200" spc="305"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uk-UA" sz="22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органи</a:t>
            </a:r>
            <a:r>
              <a:rPr lang="uk-UA" sz="2200" spc="31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uk-UA" sz="22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державного</a:t>
            </a:r>
            <a:r>
              <a:rPr lang="uk-UA" sz="2200" spc="31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uk-UA" sz="22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санітарного</a:t>
            </a:r>
            <a:r>
              <a:rPr lang="uk-UA" sz="2200" spc="31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uk-UA" sz="22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нагляду</a:t>
            </a:r>
            <a:r>
              <a:rPr lang="uk-UA" sz="2200" spc="31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uk-UA" sz="22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про</a:t>
            </a:r>
            <a:r>
              <a:rPr lang="uk-UA" sz="2200" spc="31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uk-UA" sz="22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всі</a:t>
            </a:r>
            <a:r>
              <a:rPr lang="uk-UA" sz="2200" spc="305"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uk-UA" sz="2200" spc="-25"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ви</a:t>
            </a:r>
            <a:r>
              <a:rPr lang="uk-UA" sz="22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падки</a:t>
            </a:r>
            <a:r>
              <a:rPr lang="uk-UA" sz="2200" spc="-3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uk-UA" sz="22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залпових</a:t>
            </a:r>
            <a:r>
              <a:rPr lang="uk-UA" sz="2200" spc="-3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uk-UA" sz="22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викидів</a:t>
            </a:r>
            <a:r>
              <a:rPr lang="uk-UA" sz="2200" spc="-3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uk-UA" sz="22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або</a:t>
            </a:r>
            <a:r>
              <a:rPr lang="uk-UA" sz="2200" spc="-3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uk-UA" sz="22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інших</a:t>
            </a:r>
            <a:r>
              <a:rPr lang="uk-UA" sz="2200" spc="-3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uk-UA" sz="22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аварійних</a:t>
            </a:r>
            <a:r>
              <a:rPr lang="uk-UA" sz="2200" spc="-3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uk-UA" sz="22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ситуацій,</a:t>
            </a:r>
            <a:r>
              <a:rPr lang="uk-UA" sz="2200" spc="-3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uk-UA" sz="22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які</a:t>
            </a:r>
            <a:r>
              <a:rPr lang="uk-UA" sz="2200" spc="-3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uk-UA" sz="22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можуть спричинити небезпечне для здоров’я людей забруднення атмосферного повітря у поселенській зоні, мати заздалегідь розроблений комплекс заходів з запобігання подібних ситуацій у майбутньому, а також провадити оперативні роботи з ліквідації причин та наслідків забруднення атмосфери;</a:t>
            </a:r>
            <a:endParaRPr lang="uk-UA" sz="2200" dirty="0">
              <a:solidFill>
                <a:schemeClr val="tx1"/>
              </a:solidFill>
            </a:endParaRPr>
          </a:p>
        </p:txBody>
      </p:sp>
      <p:sp>
        <p:nvSpPr>
          <p:cNvPr id="2" name="Місце для номера слайда 1">
            <a:extLst>
              <a:ext uri="{FF2B5EF4-FFF2-40B4-BE49-F238E27FC236}">
                <a16:creationId xmlns:a16="http://schemas.microsoft.com/office/drawing/2014/main" id="{4C7E88D6-ECCC-4897-9959-9233BDB0160F}"/>
              </a:ext>
            </a:extLst>
          </p:cNvPr>
          <p:cNvSpPr>
            <a:spLocks noGrp="1"/>
          </p:cNvSpPr>
          <p:nvPr>
            <p:ph type="sldNum" sz="quarter" idx="12"/>
          </p:nvPr>
        </p:nvSpPr>
        <p:spPr/>
        <p:txBody>
          <a:bodyPr/>
          <a:lstStyle/>
          <a:p>
            <a:fld id="{D07DC24B-8650-405F-98BC-E78A8ACB2E7F}" type="slidenum">
              <a:rPr lang="uk-UA" smtClean="0"/>
              <a:pPr/>
              <a:t>29</a:t>
            </a:fld>
            <a:endParaRPr lang="uk-UA"/>
          </a:p>
        </p:txBody>
      </p:sp>
    </p:spTree>
    <p:extLst>
      <p:ext uri="{BB962C8B-B14F-4D97-AF65-F5344CB8AC3E}">
        <p14:creationId xmlns:p14="http://schemas.microsoft.com/office/powerpoint/2010/main" val="31579640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990600" y="254541"/>
            <a:ext cx="10820400" cy="5847755"/>
          </a:xfrm>
          <a:prstGeom prst="rect">
            <a:avLst/>
          </a:prstGeom>
        </p:spPr>
        <p:txBody>
          <a:bodyPr wrap="square">
            <a:spAutoFit/>
          </a:bodyPr>
          <a:lstStyle/>
          <a:p>
            <a:pPr indent="342900" algn="ctr">
              <a:spcAft>
                <a:spcPts val="0"/>
              </a:spcAft>
              <a:buAutoNum type="arabicPeriod"/>
            </a:pPr>
            <a:r>
              <a:rPr lang="uk-UA" sz="2800" b="1" dirty="0">
                <a:solidFill>
                  <a:schemeClr val="accent5">
                    <a:lumMod val="75000"/>
                  </a:schemeClr>
                </a:solidFill>
                <a:latin typeface="Times New Roman" panose="02020603050405020304" pitchFamily="18" charset="0"/>
                <a:ea typeface="Calibri" panose="020F0502020204030204" pitchFamily="34" charset="0"/>
                <a:cs typeface="Times New Roman" panose="02020603050405020304" pitchFamily="18" charset="0"/>
              </a:rPr>
              <a:t>ОСНОВНІ ВИДИ ТЕХНОГЕННИХ ЗАБРУДНЕНЬ АТМОСФЕРИ</a:t>
            </a:r>
            <a:endParaRPr lang="en-US" sz="2800" b="1" dirty="0">
              <a:solidFill>
                <a:schemeClr val="accent5">
                  <a:lumMod val="75000"/>
                </a:schemeClr>
              </a:solidFill>
              <a:latin typeface="Times New Roman" panose="02020603050405020304" pitchFamily="18" charset="0"/>
              <a:ea typeface="Calibri" panose="020F0502020204030204" pitchFamily="34" charset="0"/>
              <a:cs typeface="Times New Roman" panose="02020603050405020304" pitchFamily="18" charset="0"/>
            </a:endParaRPr>
          </a:p>
          <a:p>
            <a:pPr indent="342900" algn="ctr">
              <a:spcAft>
                <a:spcPts val="0"/>
              </a:spcAft>
            </a:pPr>
            <a:endParaRPr lang="uk-UA" sz="1400" b="1" dirty="0">
              <a:solidFill>
                <a:srgbClr val="FF0000"/>
              </a:solidFill>
              <a:latin typeface="Times New Roman" panose="02020603050405020304" pitchFamily="18" charset="0"/>
              <a:ea typeface="Calibri" panose="020F0502020204030204" pitchFamily="34" charset="0"/>
              <a:cs typeface="Times New Roman" panose="02020603050405020304" pitchFamily="18" charset="0"/>
            </a:endParaRPr>
          </a:p>
          <a:p>
            <a:pPr indent="536575" algn="just">
              <a:spcBef>
                <a:spcPts val="1200"/>
              </a:spcBef>
            </a:pPr>
            <a:r>
              <a:rPr lang="uk-UA" sz="2600" dirty="0">
                <a:latin typeface="Times New Roman" panose="02020603050405020304" pitchFamily="18" charset="0"/>
                <a:cs typeface="Times New Roman" panose="02020603050405020304" pitchFamily="18" charset="0"/>
              </a:rPr>
              <a:t>Оптимальні для життя й діяльності людини умови навколишнього середовища, зокрема найважливішого компонента - </a:t>
            </a:r>
            <a:r>
              <a:rPr lang="uk-UA" sz="2600" b="1" dirty="0">
                <a:latin typeface="Times New Roman" panose="02020603050405020304" pitchFamily="18" charset="0"/>
                <a:cs typeface="Times New Roman" panose="02020603050405020304" pitchFamily="18" charset="0"/>
              </a:rPr>
              <a:t>атмосферного повітря</a:t>
            </a:r>
            <a:r>
              <a:rPr lang="uk-UA" sz="2600" dirty="0">
                <a:latin typeface="Times New Roman" panose="02020603050405020304" pitchFamily="18" charset="0"/>
                <a:cs typeface="Times New Roman" panose="02020603050405020304" pitchFamily="18" charset="0"/>
              </a:rPr>
              <a:t>, перебувають у певних, досить вузьких межах. Збільшення або зменшення границь цих меж означає якісну зміну умов життя людини.</a:t>
            </a:r>
          </a:p>
          <a:p>
            <a:pPr indent="536575" algn="just">
              <a:spcBef>
                <a:spcPts val="1200"/>
              </a:spcBef>
            </a:pPr>
            <a:r>
              <a:rPr lang="uk-UA" sz="2600" dirty="0">
                <a:latin typeface="Times New Roman" panose="02020603050405020304" pitchFamily="18" charset="0"/>
                <a:cs typeface="Times New Roman" panose="02020603050405020304" pitchFamily="18" charset="0"/>
              </a:rPr>
              <a:t>Надходження в повітряне середовище - прямий результат недосконалості технологічних процесів та обладнання, а також відсутності або недостатньої ефективності газоочисного устаткування. </a:t>
            </a:r>
          </a:p>
          <a:p>
            <a:pPr indent="536575" algn="just">
              <a:spcBef>
                <a:spcPts val="1200"/>
              </a:spcBef>
            </a:pPr>
            <a:r>
              <a:rPr lang="en-US" sz="2600" b="1" dirty="0" err="1">
                <a:solidFill>
                  <a:schemeClr val="accent1">
                    <a:lumMod val="50000"/>
                  </a:schemeClr>
                </a:solidFill>
                <a:latin typeface="Times New Roman" pitchFamily="18" charset="0"/>
                <a:cs typeface="Times New Roman" pitchFamily="18" charset="0"/>
              </a:rPr>
              <a:t>Якість</a:t>
            </a:r>
            <a:r>
              <a:rPr lang="en-US" sz="2600" b="1" dirty="0">
                <a:solidFill>
                  <a:schemeClr val="accent1">
                    <a:lumMod val="50000"/>
                  </a:schemeClr>
                </a:solidFill>
                <a:latin typeface="Times New Roman" pitchFamily="18" charset="0"/>
                <a:cs typeface="Times New Roman" pitchFamily="18" charset="0"/>
              </a:rPr>
              <a:t> </a:t>
            </a:r>
            <a:r>
              <a:rPr lang="en-US" sz="2600" b="1" dirty="0" err="1">
                <a:solidFill>
                  <a:schemeClr val="accent1">
                    <a:lumMod val="50000"/>
                  </a:schemeClr>
                </a:solidFill>
                <a:latin typeface="Times New Roman" pitchFamily="18" charset="0"/>
                <a:cs typeface="Times New Roman" pitchFamily="18" charset="0"/>
              </a:rPr>
              <a:t>атмосфери</a:t>
            </a:r>
            <a:r>
              <a:rPr lang="en-US" sz="2600" b="1" dirty="0">
                <a:solidFill>
                  <a:schemeClr val="accent1">
                    <a:lumMod val="50000"/>
                  </a:schemeClr>
                </a:solidFill>
                <a:latin typeface="Times New Roman" pitchFamily="18" charset="0"/>
                <a:cs typeface="Times New Roman" pitchFamily="18" charset="0"/>
              </a:rPr>
              <a:t> – </a:t>
            </a:r>
            <a:r>
              <a:rPr lang="en-US" sz="2600" dirty="0" err="1">
                <a:solidFill>
                  <a:schemeClr val="accent1">
                    <a:lumMod val="50000"/>
                  </a:schemeClr>
                </a:solidFill>
                <a:latin typeface="Times New Roman" pitchFamily="18" charset="0"/>
                <a:cs typeface="Times New Roman" pitchFamily="18" charset="0"/>
              </a:rPr>
              <a:t>це</a:t>
            </a:r>
            <a:r>
              <a:rPr lang="en-US" sz="2600" dirty="0">
                <a:solidFill>
                  <a:schemeClr val="accent1">
                    <a:lumMod val="50000"/>
                  </a:schemeClr>
                </a:solidFill>
                <a:latin typeface="Times New Roman" pitchFamily="18" charset="0"/>
                <a:cs typeface="Times New Roman" pitchFamily="18" charset="0"/>
              </a:rPr>
              <a:t> </a:t>
            </a:r>
            <a:r>
              <a:rPr lang="uk-UA" sz="2600" dirty="0">
                <a:solidFill>
                  <a:schemeClr val="accent1">
                    <a:lumMod val="50000"/>
                  </a:schemeClr>
                </a:solidFill>
                <a:latin typeface="Times New Roman" pitchFamily="18" charset="0"/>
                <a:cs typeface="Times New Roman" pitchFamily="18" charset="0"/>
              </a:rPr>
              <a:t>сукупність властивостей атмосфери (фізичних, хімічних та біологічних), що впливають на людей, рослинний та тваринний світ, а також на матеріали, конструкції і довкілля в цілому.</a:t>
            </a:r>
          </a:p>
        </p:txBody>
      </p:sp>
      <p:sp>
        <p:nvSpPr>
          <p:cNvPr id="2" name="Місце для номера слайда 1">
            <a:extLst>
              <a:ext uri="{FF2B5EF4-FFF2-40B4-BE49-F238E27FC236}">
                <a16:creationId xmlns:a16="http://schemas.microsoft.com/office/drawing/2014/main" id="{82C5FB1C-117A-14AC-F7F8-C4BD1999B6BC}"/>
              </a:ext>
            </a:extLst>
          </p:cNvPr>
          <p:cNvSpPr>
            <a:spLocks noGrp="1"/>
          </p:cNvSpPr>
          <p:nvPr>
            <p:ph type="sldNum" sz="quarter" idx="12"/>
          </p:nvPr>
        </p:nvSpPr>
        <p:spPr/>
        <p:txBody>
          <a:bodyPr/>
          <a:lstStyle/>
          <a:p>
            <a:fld id="{D07DC24B-8650-405F-98BC-E78A8ACB2E7F}" type="slidenum">
              <a:rPr lang="uk-UA" smtClean="0"/>
              <a:pPr/>
              <a:t>3</a:t>
            </a:fld>
            <a:endParaRPr lang="uk-UA"/>
          </a:p>
        </p:txBody>
      </p:sp>
    </p:spTree>
    <p:extLst>
      <p:ext uri="{BB962C8B-B14F-4D97-AF65-F5344CB8AC3E}">
        <p14:creationId xmlns:p14="http://schemas.microsoft.com/office/powerpoint/2010/main" val="341504118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a:extLst>
              <a:ext uri="{FF2B5EF4-FFF2-40B4-BE49-F238E27FC236}">
                <a16:creationId xmlns:a16="http://schemas.microsoft.com/office/drawing/2014/main" id="{1DC55B52-3515-0E9A-9C74-E3A9CA593041}"/>
              </a:ext>
            </a:extLst>
          </p:cNvPr>
          <p:cNvSpPr>
            <a:spLocks noGrp="1"/>
          </p:cNvSpPr>
          <p:nvPr>
            <p:ph idx="1"/>
          </p:nvPr>
        </p:nvSpPr>
        <p:spPr>
          <a:xfrm>
            <a:off x="1006839" y="762001"/>
            <a:ext cx="10575561" cy="5613678"/>
          </a:xfrm>
        </p:spPr>
        <p:txBody>
          <a:bodyPr>
            <a:noAutofit/>
          </a:bodyPr>
          <a:lstStyle/>
          <a:p>
            <a:pPr marL="533400" lvl="1" indent="-261938" algn="just">
              <a:lnSpc>
                <a:spcPct val="112000"/>
              </a:lnSpc>
              <a:spcBef>
                <a:spcPts val="155"/>
              </a:spcBef>
              <a:buSzPts val="1050"/>
              <a:buFont typeface="Arial" panose="020B0604020202020204" pitchFamily="34" charset="0"/>
              <a:buChar char="•"/>
              <a:tabLst>
                <a:tab pos="812800" algn="l"/>
              </a:tabLst>
            </a:pP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припиня</a:t>
            </a:r>
            <a:r>
              <a:rPr lang="uk-UA"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т</a:t>
            </a:r>
            <a:r>
              <a:rPr lang="ru-RU"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и</a:t>
            </a:r>
            <a:r>
              <a:rPr lang="ru-RU" sz="2400" spc="25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функціонування</a:t>
            </a:r>
            <a:r>
              <a:rPr lang="ru-RU" sz="2400" spc="255"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о</a:t>
            </a:r>
            <a:r>
              <a:rPr lang="uk-UA"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б</a:t>
            </a:r>
            <a:r>
              <a:rPr lang="ru-RU"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a:t>
            </a: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єк</a:t>
            </a:r>
            <a:r>
              <a:rPr lang="uk-UA"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т</a:t>
            </a:r>
            <a:r>
              <a:rPr lang="ru-RU"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а</a:t>
            </a:r>
            <a:r>
              <a:rPr lang="ru-RU" sz="2400" spc="255"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uk-UA"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з</a:t>
            </a: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агалом</a:t>
            </a:r>
            <a:r>
              <a:rPr lang="ru-RU" sz="2400" spc="25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uk-UA"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з</a:t>
            </a:r>
            <a:r>
              <a:rPr lang="ru-RU"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а</a:t>
            </a:r>
            <a:r>
              <a:rPr lang="ru-RU" sz="2400" spc="255"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пос</a:t>
            </a:r>
            <a:r>
              <a:rPr lang="uk-UA"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т</a:t>
            </a: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ановою</a:t>
            </a:r>
            <a:r>
              <a:rPr lang="ru-RU" sz="2400" spc="255"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400" spc="-1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відпо</a:t>
            </a: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відного</a:t>
            </a:r>
            <a:r>
              <a:rPr lang="ru-RU"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органу державного </a:t>
            </a: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сані</a:t>
            </a:r>
            <a:r>
              <a:rPr lang="uk-UA"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т</a:t>
            </a: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арного</a:t>
            </a:r>
            <a:r>
              <a:rPr lang="ru-RU"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нагляду</a:t>
            </a:r>
            <a:r>
              <a:rPr lang="ru-RU"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uk-UA"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з </a:t>
            </a:r>
            <a:r>
              <a:rPr lang="ru-RU"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ме</a:t>
            </a:r>
            <a:r>
              <a:rPr lang="uk-UA"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т</a:t>
            </a: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ою</a:t>
            </a:r>
            <a:r>
              <a:rPr lang="ru-RU"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припинення</a:t>
            </a:r>
            <a:r>
              <a:rPr lang="ru-RU"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а</a:t>
            </a:r>
            <a:r>
              <a:rPr lang="uk-UA"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б</a:t>
            </a:r>
            <a:r>
              <a:rPr lang="ru-RU"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о </a:t>
            </a:r>
            <a:r>
              <a:rPr lang="uk-UA"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з</a:t>
            </a: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меншення</a:t>
            </a:r>
            <a:r>
              <a:rPr lang="ru-RU"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шкідливого</a:t>
            </a:r>
            <a:r>
              <a:rPr lang="ru-RU"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впливу</a:t>
            </a:r>
            <a:r>
              <a:rPr lang="ru-RU"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uk-UA"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з</a:t>
            </a:r>
            <a:r>
              <a:rPr lang="ru-RU"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а</a:t>
            </a:r>
            <a:r>
              <a:rPr lang="uk-UA"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б</a:t>
            </a: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рудненого</a:t>
            </a:r>
            <a:r>
              <a:rPr lang="ru-RU"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а</a:t>
            </a:r>
            <a:r>
              <a:rPr lang="uk-UA"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т</a:t>
            </a: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мосферного</a:t>
            </a:r>
            <a:r>
              <a:rPr lang="ru-RU"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пові</a:t>
            </a:r>
            <a:r>
              <a:rPr lang="uk-UA"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т</a:t>
            </a: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ря</a:t>
            </a:r>
            <a:r>
              <a:rPr lang="ru-RU"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на </a:t>
            </a:r>
            <a:r>
              <a:rPr lang="uk-UA"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з</a:t>
            </a: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доров’я</a:t>
            </a:r>
            <a:r>
              <a:rPr lang="ru-RU"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людей;</a:t>
            </a:r>
            <a:endParaRPr lang="uk-UA" sz="2400" spc="0" dirty="0">
              <a:solidFill>
                <a:schemeClr val="tx1"/>
              </a:solidFill>
              <a:effectLst/>
              <a:latin typeface="Calibri" panose="020F0502020204030204" pitchFamily="34" charset="0"/>
              <a:ea typeface="Symbol" panose="05050102010706020507" pitchFamily="18" charset="2"/>
              <a:cs typeface="Symbol" panose="05050102010706020507" pitchFamily="18" charset="2"/>
            </a:endParaRPr>
          </a:p>
          <a:p>
            <a:pPr marL="533400" lvl="1" indent="-261938" algn="just">
              <a:lnSpc>
                <a:spcPct val="112000"/>
              </a:lnSpc>
              <a:spcBef>
                <a:spcPts val="155"/>
              </a:spcBef>
              <a:buSzPts val="1050"/>
              <a:buFont typeface="Arial" panose="020B0604020202020204" pitchFamily="34" charset="0"/>
              <a:buChar char="•"/>
              <a:tabLst>
                <a:tab pos="812800" algn="l"/>
              </a:tabLst>
            </a:pP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провадити</a:t>
            </a:r>
            <a:r>
              <a:rPr lang="ru-RU" sz="2400" spc="1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комплекс</a:t>
            </a:r>
            <a:r>
              <a:rPr lang="ru-RU" sz="2400" spc="1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uk-UA"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з</a:t>
            </a: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аходів</a:t>
            </a:r>
            <a:r>
              <a:rPr lang="ru-RU"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a:t>
            </a:r>
            <a:r>
              <a:rPr lang="ru-RU" sz="2400" spc="15"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перед</a:t>
            </a:r>
            <a:r>
              <a:rPr lang="uk-UA"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з</a:t>
            </a: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ачених</a:t>
            </a:r>
            <a:r>
              <a:rPr lang="ru-RU" sz="2400" spc="1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uk-UA"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з</a:t>
            </a: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аконодавством</a:t>
            </a:r>
            <a:r>
              <a:rPr lang="ru-RU" sz="2400" spc="1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та</a:t>
            </a:r>
            <a:r>
              <a:rPr lang="ru-RU" sz="2400" spc="15"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Державними</a:t>
            </a:r>
            <a:r>
              <a:rPr lang="ru-RU"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санітарним</a:t>
            </a:r>
            <a:r>
              <a:rPr lang="ru-RU"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правилами </a:t>
            </a: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охорони</a:t>
            </a:r>
            <a:r>
              <a:rPr lang="ru-RU"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атмосферного </a:t>
            </a: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повітря</a:t>
            </a:r>
            <a:r>
              <a:rPr lang="ru-RU"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населених</a:t>
            </a:r>
            <a:r>
              <a:rPr lang="ru-RU"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місць</a:t>
            </a:r>
            <a:r>
              <a:rPr lang="ru-RU"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від</a:t>
            </a:r>
            <a:r>
              <a:rPr lang="ru-RU"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забруднення</a:t>
            </a:r>
            <a:r>
              <a:rPr lang="ru-RU"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хімічними</a:t>
            </a:r>
            <a:r>
              <a:rPr lang="ru-RU"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та </a:t>
            </a: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біологічними</a:t>
            </a:r>
            <a:r>
              <a:rPr lang="ru-RU"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речовинами</a:t>
            </a:r>
            <a:r>
              <a:rPr lang="ru-RU"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щодо</a:t>
            </a:r>
            <a:r>
              <a:rPr lang="ru-RU"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відвернення</a:t>
            </a:r>
            <a:r>
              <a:rPr lang="ru-RU"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і </a:t>
            </a:r>
            <a:r>
              <a:rPr lang="uk-UA"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з</a:t>
            </a: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меншення</a:t>
            </a:r>
            <a:r>
              <a:rPr lang="ru-RU"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забруднення</a:t>
            </a:r>
            <a:r>
              <a:rPr lang="ru-RU"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атмосферного </a:t>
            </a: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повітря</a:t>
            </a:r>
            <a:r>
              <a:rPr lang="ru-RU"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автотранспортними</a:t>
            </a:r>
            <a:r>
              <a:rPr lang="ru-RU"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та </a:t>
            </a: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іншими</a:t>
            </a:r>
            <a:r>
              <a:rPr lang="ru-RU"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пересувними</a:t>
            </a:r>
            <a:r>
              <a:rPr lang="ru-RU"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засобами</a:t>
            </a:r>
            <a:r>
              <a:rPr lang="ru-RU"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та установками, </a:t>
            </a: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які</a:t>
            </a:r>
            <a:r>
              <a:rPr lang="ru-RU"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використовують</a:t>
            </a:r>
            <a:r>
              <a:rPr lang="ru-RU"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на </a:t>
            </a: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об’єкті</a:t>
            </a:r>
            <a:r>
              <a:rPr lang="ru-RU"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a:t>
            </a:r>
            <a:endParaRPr lang="uk-UA" sz="2400" spc="0" dirty="0">
              <a:solidFill>
                <a:schemeClr val="tx1"/>
              </a:solidFill>
              <a:effectLst/>
              <a:latin typeface="Calibri" panose="020F0502020204030204" pitchFamily="34" charset="0"/>
              <a:ea typeface="Symbol" panose="05050102010706020507" pitchFamily="18" charset="2"/>
              <a:cs typeface="Symbol" panose="05050102010706020507" pitchFamily="18" charset="2"/>
            </a:endParaRPr>
          </a:p>
          <a:p>
            <a:pPr marL="533400" lvl="1" indent="-261938" algn="just">
              <a:lnSpc>
                <a:spcPct val="112000"/>
              </a:lnSpc>
              <a:spcBef>
                <a:spcPts val="155"/>
              </a:spcBef>
              <a:buSzPts val="1050"/>
              <a:buFont typeface="Arial" panose="020B0604020202020204" pitchFamily="34" charset="0"/>
              <a:buChar char="•"/>
              <a:tabLst>
                <a:tab pos="812800" algn="l"/>
              </a:tabLst>
            </a:pP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сплачувати</a:t>
            </a:r>
            <a:r>
              <a:rPr lang="ru-RU" sz="2400" spc="-15"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uk-UA"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з</a:t>
            </a: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гідно</a:t>
            </a:r>
            <a:r>
              <a:rPr lang="ru-RU" sz="2400" spc="-1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uk-UA"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з</a:t>
            </a:r>
            <a:r>
              <a:rPr lang="uk-UA" sz="2400" spc="-1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діючим</a:t>
            </a:r>
            <a:r>
              <a:rPr lang="ru-RU" sz="2400" spc="-1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порядком</a:t>
            </a:r>
            <a:r>
              <a:rPr lang="ru-RU" sz="2400" spc="-1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платежі</a:t>
            </a:r>
            <a:r>
              <a:rPr lang="ru-RU" sz="2400" spc="-1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uk-UA"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з</a:t>
            </a:r>
            <a:r>
              <a:rPr lang="ru-RU"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а</a:t>
            </a:r>
            <a:r>
              <a:rPr lang="ru-RU" sz="2400" spc="-1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викиди</a:t>
            </a:r>
            <a:r>
              <a:rPr lang="ru-RU" sz="2400" spc="-1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uk-UA" sz="2400" spc="-1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з</a:t>
            </a:r>
            <a:r>
              <a:rPr lang="ru-RU" sz="2400" spc="-1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а</a:t>
            </a:r>
            <a:r>
              <a:rPr lang="uk-UA" sz="2400" spc="-1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б</a:t>
            </a:r>
            <a:r>
              <a:rPr lang="ru-RU" sz="2400" spc="-1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руднюю</a:t>
            </a: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чих</a:t>
            </a:r>
            <a:r>
              <a:rPr lang="ru-RU" sz="2400" spc="-15"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речовин</a:t>
            </a:r>
            <a:r>
              <a:rPr lang="ru-RU" sz="2400" spc="-1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в</a:t>
            </a:r>
            <a:r>
              <a:rPr lang="ru-RU" sz="2400" spc="-1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атмосферне</a:t>
            </a:r>
            <a:r>
              <a:rPr lang="ru-RU" sz="2400" spc="-1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повітря</a:t>
            </a:r>
            <a:r>
              <a:rPr lang="ru-RU" sz="2400" spc="-1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uk-UA"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з</a:t>
            </a:r>
            <a:r>
              <a:rPr lang="ru-RU"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а</a:t>
            </a:r>
            <a:r>
              <a:rPr lang="ru-RU" sz="2400" spc="-1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встановленими</a:t>
            </a:r>
            <a:r>
              <a:rPr lang="ru-RU" sz="2400" spc="-1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нормативами.</a:t>
            </a:r>
            <a:endParaRPr lang="uk-UA" sz="2400" dirty="0">
              <a:solidFill>
                <a:schemeClr val="tx1"/>
              </a:solidFill>
            </a:endParaRPr>
          </a:p>
        </p:txBody>
      </p:sp>
      <p:sp>
        <p:nvSpPr>
          <p:cNvPr id="4" name="Місце для номера слайда 3">
            <a:extLst>
              <a:ext uri="{FF2B5EF4-FFF2-40B4-BE49-F238E27FC236}">
                <a16:creationId xmlns:a16="http://schemas.microsoft.com/office/drawing/2014/main" id="{71C17922-CE3C-4F2D-1302-74271B03D215}"/>
              </a:ext>
            </a:extLst>
          </p:cNvPr>
          <p:cNvSpPr>
            <a:spLocks noGrp="1"/>
          </p:cNvSpPr>
          <p:nvPr>
            <p:ph type="sldNum" sz="quarter" idx="12"/>
          </p:nvPr>
        </p:nvSpPr>
        <p:spPr/>
        <p:txBody>
          <a:bodyPr/>
          <a:lstStyle/>
          <a:p>
            <a:fld id="{D07DC24B-8650-405F-98BC-E78A8ACB2E7F}" type="slidenum">
              <a:rPr lang="uk-UA" smtClean="0"/>
              <a:pPr/>
              <a:t>30</a:t>
            </a:fld>
            <a:endParaRPr lang="uk-UA"/>
          </a:p>
        </p:txBody>
      </p:sp>
    </p:spTree>
    <p:extLst>
      <p:ext uri="{BB962C8B-B14F-4D97-AF65-F5344CB8AC3E}">
        <p14:creationId xmlns:p14="http://schemas.microsoft.com/office/powerpoint/2010/main" val="342933577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a:extLst>
              <a:ext uri="{FF2B5EF4-FFF2-40B4-BE49-F238E27FC236}">
                <a16:creationId xmlns:a16="http://schemas.microsoft.com/office/drawing/2014/main" id="{81E3E7C3-265E-5ABF-5876-F8999F0BAF49}"/>
              </a:ext>
            </a:extLst>
          </p:cNvPr>
          <p:cNvSpPr>
            <a:spLocks noGrp="1"/>
          </p:cNvSpPr>
          <p:nvPr>
            <p:ph idx="1"/>
          </p:nvPr>
        </p:nvSpPr>
        <p:spPr>
          <a:xfrm>
            <a:off x="1251678" y="468087"/>
            <a:ext cx="10396036" cy="5411506"/>
          </a:xfrm>
        </p:spPr>
        <p:txBody>
          <a:bodyPr>
            <a:normAutofit/>
          </a:bodyPr>
          <a:lstStyle/>
          <a:p>
            <a:pPr marL="0" indent="358775" algn="just">
              <a:lnSpc>
                <a:spcPct val="112000"/>
              </a:lnSpc>
              <a:spcBef>
                <a:spcPts val="155"/>
              </a:spcBef>
              <a:buNone/>
            </a:pPr>
            <a:r>
              <a:rPr lang="ru-RU" sz="2400" dirty="0">
                <a:solidFill>
                  <a:schemeClr val="tx1"/>
                </a:solidFill>
                <a:effectLst/>
                <a:latin typeface="Times New Roman" panose="02020603050405020304" pitchFamily="18" charset="0"/>
                <a:ea typeface="Times New Roman" panose="02020603050405020304" pitchFamily="18" charset="0"/>
              </a:rPr>
              <a:t>За</a:t>
            </a:r>
            <a:r>
              <a:rPr lang="uk-UA" sz="2400" dirty="0">
                <a:solidFill>
                  <a:schemeClr val="tx1"/>
                </a:solidFill>
                <a:effectLst/>
                <a:latin typeface="Times New Roman" panose="02020603050405020304" pitchFamily="18" charset="0"/>
                <a:ea typeface="Times New Roman" panose="02020603050405020304" pitchFamily="18" charset="0"/>
              </a:rPr>
              <a:t>б</a:t>
            </a:r>
            <a:r>
              <a:rPr lang="ru-RU" sz="2400" dirty="0" err="1">
                <a:solidFill>
                  <a:schemeClr val="tx1"/>
                </a:solidFill>
                <a:effectLst/>
                <a:latin typeface="Times New Roman" panose="02020603050405020304" pitchFamily="18" charset="0"/>
                <a:ea typeface="Times New Roman" panose="02020603050405020304" pitchFamily="18" charset="0"/>
              </a:rPr>
              <a:t>оронено</a:t>
            </a:r>
            <a:r>
              <a:rPr lang="ru-RU" sz="2400" dirty="0">
                <a:solidFill>
                  <a:schemeClr val="tx1"/>
                </a:solidFill>
                <a:effectLst/>
                <a:latin typeface="Times New Roman" panose="02020603050405020304" pitchFamily="18" charset="0"/>
                <a:ea typeface="Times New Roman" panose="02020603050405020304" pitchFamily="18" charset="0"/>
              </a:rPr>
              <a:t> </a:t>
            </a:r>
            <a:r>
              <a:rPr lang="uk-UA" sz="2400" dirty="0" err="1">
                <a:solidFill>
                  <a:schemeClr val="tx1"/>
                </a:solidFill>
                <a:effectLst/>
                <a:latin typeface="Times New Roman" panose="02020603050405020304" pitchFamily="18" charset="0"/>
                <a:ea typeface="Times New Roman" panose="02020603050405020304" pitchFamily="18" charset="0"/>
              </a:rPr>
              <a:t>зб</a:t>
            </a:r>
            <a:r>
              <a:rPr lang="ru-RU" sz="2400" dirty="0" err="1">
                <a:solidFill>
                  <a:schemeClr val="tx1"/>
                </a:solidFill>
                <a:effectLst/>
                <a:latin typeface="Times New Roman" panose="02020603050405020304" pitchFamily="18" charset="0"/>
                <a:ea typeface="Times New Roman" panose="02020603050405020304" pitchFamily="18" charset="0"/>
              </a:rPr>
              <a:t>ільшення</a:t>
            </a:r>
            <a:r>
              <a:rPr lang="ru-RU" sz="2400" dirty="0">
                <a:solidFill>
                  <a:schemeClr val="tx1"/>
                </a:solidFill>
                <a:effectLst/>
                <a:latin typeface="Times New Roman" panose="02020603050405020304" pitchFamily="18" charset="0"/>
                <a:ea typeface="Times New Roman" panose="02020603050405020304" pitchFamily="18" charset="0"/>
              </a:rPr>
              <a:t> </a:t>
            </a:r>
            <a:r>
              <a:rPr lang="ru-RU" sz="2400" dirty="0" err="1">
                <a:solidFill>
                  <a:schemeClr val="tx1"/>
                </a:solidFill>
                <a:effectLst/>
                <a:latin typeface="Times New Roman" panose="02020603050405020304" pitchFamily="18" charset="0"/>
                <a:ea typeface="Times New Roman" panose="02020603050405020304" pitchFamily="18" charset="0"/>
              </a:rPr>
              <a:t>продуктивності</a:t>
            </a:r>
            <a:r>
              <a:rPr lang="ru-RU" sz="2400" dirty="0">
                <a:solidFill>
                  <a:schemeClr val="tx1"/>
                </a:solidFill>
                <a:effectLst/>
                <a:latin typeface="Times New Roman" panose="02020603050405020304" pitchFamily="18" charset="0"/>
                <a:ea typeface="Times New Roman" panose="02020603050405020304" pitchFamily="18" charset="0"/>
              </a:rPr>
              <a:t> </a:t>
            </a:r>
            <a:r>
              <a:rPr lang="uk-UA" sz="2400" dirty="0">
                <a:solidFill>
                  <a:schemeClr val="tx1"/>
                </a:solidFill>
                <a:effectLst/>
                <a:latin typeface="Times New Roman" panose="02020603050405020304" pitchFamily="18" charset="0"/>
                <a:ea typeface="Times New Roman" panose="02020603050405020304" pitchFamily="18" charset="0"/>
              </a:rPr>
              <a:t>т</a:t>
            </a:r>
            <a:r>
              <a:rPr lang="ru-RU" sz="2400" dirty="0" err="1">
                <a:solidFill>
                  <a:schemeClr val="tx1"/>
                </a:solidFill>
                <a:effectLst/>
                <a:latin typeface="Times New Roman" panose="02020603050405020304" pitchFamily="18" charset="0"/>
                <a:ea typeface="Times New Roman" panose="02020603050405020304" pitchFamily="18" charset="0"/>
              </a:rPr>
              <a:t>ехнологічних</a:t>
            </a:r>
            <a:r>
              <a:rPr lang="ru-RU" sz="2400" dirty="0">
                <a:solidFill>
                  <a:schemeClr val="tx1"/>
                </a:solidFill>
                <a:effectLst/>
                <a:latin typeface="Times New Roman" panose="02020603050405020304" pitchFamily="18" charset="0"/>
                <a:ea typeface="Times New Roman" panose="02020603050405020304" pitchFamily="18" charset="0"/>
              </a:rPr>
              <a:t> </a:t>
            </a:r>
            <a:r>
              <a:rPr lang="ru-RU" sz="2400" dirty="0" err="1">
                <a:solidFill>
                  <a:schemeClr val="tx1"/>
                </a:solidFill>
                <a:effectLst/>
                <a:latin typeface="Times New Roman" panose="02020603050405020304" pitchFamily="18" charset="0"/>
                <a:ea typeface="Times New Roman" panose="02020603050405020304" pitchFamily="18" charset="0"/>
              </a:rPr>
              <a:t>агрегатів</a:t>
            </a:r>
            <a:r>
              <a:rPr lang="ru-RU" sz="2400" dirty="0">
                <a:solidFill>
                  <a:schemeClr val="tx1"/>
                </a:solidFill>
                <a:effectLst/>
                <a:latin typeface="Times New Roman" panose="02020603050405020304" pitchFamily="18" charset="0"/>
                <a:ea typeface="Times New Roman" panose="02020603050405020304" pitchFamily="18" charset="0"/>
              </a:rPr>
              <a:t>, яке </a:t>
            </a:r>
            <a:r>
              <a:rPr lang="ru-RU" sz="2400" dirty="0" err="1">
                <a:solidFill>
                  <a:schemeClr val="tx1"/>
                </a:solidFill>
                <a:effectLst/>
                <a:latin typeface="Times New Roman" panose="02020603050405020304" pitchFamily="18" charset="0"/>
                <a:ea typeface="Times New Roman" panose="02020603050405020304" pitchFamily="18" charset="0"/>
              </a:rPr>
              <a:t>супроводжуватиметься</a:t>
            </a:r>
            <a:r>
              <a:rPr lang="ru-RU" sz="2400" dirty="0">
                <a:solidFill>
                  <a:schemeClr val="tx1"/>
                </a:solidFill>
                <a:effectLst/>
                <a:latin typeface="Times New Roman" panose="02020603050405020304" pitchFamily="18" charset="0"/>
                <a:ea typeface="Times New Roman" panose="02020603050405020304" pitchFamily="18" charset="0"/>
              </a:rPr>
              <a:t> </a:t>
            </a:r>
            <a:r>
              <a:rPr lang="uk-UA" sz="2400" dirty="0">
                <a:solidFill>
                  <a:schemeClr val="tx1"/>
                </a:solidFill>
                <a:effectLst/>
                <a:latin typeface="Times New Roman" panose="02020603050405020304" pitchFamily="18" charset="0"/>
                <a:ea typeface="Times New Roman" panose="02020603050405020304" pitchFamily="18" charset="0"/>
              </a:rPr>
              <a:t>з</a:t>
            </a:r>
            <a:r>
              <a:rPr lang="ru-RU" sz="2400" dirty="0" err="1">
                <a:solidFill>
                  <a:schemeClr val="tx1"/>
                </a:solidFill>
                <a:effectLst/>
                <a:latin typeface="Times New Roman" panose="02020603050405020304" pitchFamily="18" charset="0"/>
                <a:ea typeface="Times New Roman" panose="02020603050405020304" pitchFamily="18" charset="0"/>
              </a:rPr>
              <a:t>ростанням</a:t>
            </a:r>
            <a:r>
              <a:rPr lang="ru-RU" sz="2400" dirty="0">
                <a:solidFill>
                  <a:schemeClr val="tx1"/>
                </a:solidFill>
                <a:effectLst/>
                <a:latin typeface="Times New Roman" panose="02020603050405020304" pitchFamily="18" charset="0"/>
                <a:ea typeface="Times New Roman" panose="02020603050405020304" pitchFamily="18" charset="0"/>
              </a:rPr>
              <a:t> о</a:t>
            </a:r>
            <a:r>
              <a:rPr lang="uk-UA" sz="2400" dirty="0">
                <a:solidFill>
                  <a:schemeClr val="tx1"/>
                </a:solidFill>
                <a:effectLst/>
                <a:latin typeface="Times New Roman" panose="02020603050405020304" pitchFamily="18" charset="0"/>
                <a:ea typeface="Times New Roman" panose="02020603050405020304" pitchFamily="18" charset="0"/>
              </a:rPr>
              <a:t>б</a:t>
            </a:r>
            <a:r>
              <a:rPr lang="ru-RU" sz="2400" dirty="0" err="1">
                <a:solidFill>
                  <a:schemeClr val="tx1"/>
                </a:solidFill>
                <a:effectLst/>
                <a:latin typeface="Times New Roman" panose="02020603050405020304" pitchFamily="18" charset="0"/>
                <a:ea typeface="Times New Roman" panose="02020603050405020304" pitchFamily="18" charset="0"/>
              </a:rPr>
              <a:t>сягів</a:t>
            </a:r>
            <a:r>
              <a:rPr lang="ru-RU" sz="2400" dirty="0">
                <a:solidFill>
                  <a:schemeClr val="tx1"/>
                </a:solidFill>
                <a:effectLst/>
                <a:latin typeface="Times New Roman" panose="02020603050405020304" pitchFamily="18" charset="0"/>
                <a:ea typeface="Times New Roman" panose="02020603050405020304" pitchFamily="18" charset="0"/>
              </a:rPr>
              <a:t> </a:t>
            </a:r>
            <a:r>
              <a:rPr lang="ru-RU" sz="2400" dirty="0" err="1">
                <a:solidFill>
                  <a:schemeClr val="tx1"/>
                </a:solidFill>
                <a:effectLst/>
                <a:latin typeface="Times New Roman" panose="02020603050405020304" pitchFamily="18" charset="0"/>
                <a:ea typeface="Times New Roman" panose="02020603050405020304" pitchFamily="18" charset="0"/>
              </a:rPr>
              <a:t>відхідних</a:t>
            </a:r>
            <a:r>
              <a:rPr lang="ru-RU" sz="2400" dirty="0">
                <a:solidFill>
                  <a:schemeClr val="tx1"/>
                </a:solidFill>
                <a:effectLst/>
                <a:latin typeface="Times New Roman" panose="02020603050405020304" pitchFamily="18" charset="0"/>
                <a:ea typeface="Times New Roman" panose="02020603050405020304" pitchFamily="18" charset="0"/>
              </a:rPr>
              <a:t> га</a:t>
            </a:r>
            <a:r>
              <a:rPr lang="uk-UA" sz="2400" dirty="0">
                <a:solidFill>
                  <a:schemeClr val="tx1"/>
                </a:solidFill>
                <a:effectLst/>
                <a:latin typeface="Times New Roman" panose="02020603050405020304" pitchFamily="18" charset="0"/>
                <a:ea typeface="Times New Roman" panose="02020603050405020304" pitchFamily="18" charset="0"/>
              </a:rPr>
              <a:t>з</a:t>
            </a:r>
            <a:r>
              <a:rPr lang="ru-RU" sz="2400" dirty="0" err="1">
                <a:solidFill>
                  <a:schemeClr val="tx1"/>
                </a:solidFill>
                <a:effectLst/>
                <a:latin typeface="Times New Roman" panose="02020603050405020304" pitchFamily="18" charset="0"/>
                <a:ea typeface="Times New Roman" panose="02020603050405020304" pitchFamily="18" charset="0"/>
              </a:rPr>
              <a:t>ів</a:t>
            </a:r>
            <a:r>
              <a:rPr lang="ru-RU" sz="2400" dirty="0">
                <a:solidFill>
                  <a:schemeClr val="tx1"/>
                </a:solidFill>
                <a:effectLst/>
                <a:latin typeface="Times New Roman" panose="02020603050405020304" pitchFamily="18" charset="0"/>
                <a:ea typeface="Times New Roman" panose="02020603050405020304" pitchFamily="18" charset="0"/>
              </a:rPr>
              <a:t> а</a:t>
            </a:r>
            <a:r>
              <a:rPr lang="uk-UA" sz="2400" dirty="0">
                <a:solidFill>
                  <a:schemeClr val="tx1"/>
                </a:solidFill>
                <a:effectLst/>
                <a:latin typeface="Times New Roman" panose="02020603050405020304" pitchFamily="18" charset="0"/>
                <a:ea typeface="Times New Roman" panose="02020603050405020304" pitchFamily="18" charset="0"/>
              </a:rPr>
              <a:t>б</a:t>
            </a:r>
            <a:r>
              <a:rPr lang="ru-RU" sz="2400" dirty="0">
                <a:solidFill>
                  <a:schemeClr val="tx1"/>
                </a:solidFill>
                <a:effectLst/>
                <a:latin typeface="Times New Roman" panose="02020603050405020304" pitchFamily="18" charset="0"/>
                <a:ea typeface="Times New Roman" panose="02020603050405020304" pitchFamily="18" charset="0"/>
              </a:rPr>
              <a:t>о </a:t>
            </a:r>
            <a:r>
              <a:rPr lang="ru-RU" sz="2400" dirty="0" err="1">
                <a:solidFill>
                  <a:schemeClr val="tx1"/>
                </a:solidFill>
                <a:effectLst/>
                <a:latin typeface="Times New Roman" panose="02020603050405020304" pitchFamily="18" charset="0"/>
                <a:ea typeface="Times New Roman" panose="02020603050405020304" pitchFamily="18" charset="0"/>
              </a:rPr>
              <a:t>концентрацій</a:t>
            </a:r>
            <a:r>
              <a:rPr lang="ru-RU" sz="2400" dirty="0">
                <a:solidFill>
                  <a:schemeClr val="tx1"/>
                </a:solidFill>
                <a:effectLst/>
                <a:latin typeface="Times New Roman" panose="02020603050405020304" pitchFamily="18" charset="0"/>
                <a:ea typeface="Times New Roman" panose="02020603050405020304" pitchFamily="18" charset="0"/>
              </a:rPr>
              <a:t> у них </a:t>
            </a:r>
            <a:r>
              <a:rPr lang="ru-RU" sz="2400" dirty="0" err="1">
                <a:solidFill>
                  <a:schemeClr val="tx1"/>
                </a:solidFill>
                <a:effectLst/>
                <a:latin typeface="Times New Roman" panose="02020603050405020304" pitchFamily="18" charset="0"/>
                <a:ea typeface="Times New Roman" panose="02020603050405020304" pitchFamily="18" charset="0"/>
              </a:rPr>
              <a:t>речовин</a:t>
            </a:r>
            <a:r>
              <a:rPr lang="ru-RU" sz="2400" dirty="0">
                <a:solidFill>
                  <a:schemeClr val="tx1"/>
                </a:solidFill>
                <a:effectLst/>
                <a:latin typeface="Times New Roman" panose="02020603050405020304" pitchFamily="18" charset="0"/>
                <a:ea typeface="Times New Roman" panose="02020603050405020304" pitchFamily="18" charset="0"/>
              </a:rPr>
              <a:t> </a:t>
            </a:r>
            <a:r>
              <a:rPr lang="uk-UA" sz="2400" dirty="0">
                <a:solidFill>
                  <a:schemeClr val="tx1"/>
                </a:solidFill>
                <a:effectLst/>
                <a:latin typeface="Times New Roman" panose="02020603050405020304" pitchFamily="18" charset="0"/>
                <a:ea typeface="Times New Roman" panose="02020603050405020304" pitchFamily="18" charset="0"/>
              </a:rPr>
              <a:t>без </a:t>
            </a:r>
            <a:r>
              <a:rPr lang="ru-RU" sz="2400" dirty="0" err="1">
                <a:solidFill>
                  <a:schemeClr val="tx1"/>
                </a:solidFill>
                <a:effectLst/>
                <a:latin typeface="Times New Roman" panose="02020603050405020304" pitchFamily="18" charset="0"/>
                <a:ea typeface="Times New Roman" panose="02020603050405020304" pitchFamily="18" charset="0"/>
              </a:rPr>
              <a:t>одночасного</a:t>
            </a:r>
            <a:r>
              <a:rPr lang="ru-RU" sz="2400" dirty="0">
                <a:solidFill>
                  <a:schemeClr val="tx1"/>
                </a:solidFill>
                <a:effectLst/>
                <a:latin typeface="Times New Roman" panose="02020603050405020304" pitchFamily="18" charset="0"/>
                <a:ea typeface="Times New Roman" panose="02020603050405020304" pitchFamily="18" charset="0"/>
              </a:rPr>
              <a:t> </a:t>
            </a:r>
            <a:r>
              <a:rPr lang="uk-UA" sz="2400" dirty="0" err="1">
                <a:solidFill>
                  <a:schemeClr val="tx1"/>
                </a:solidFill>
                <a:effectLst/>
                <a:latin typeface="Times New Roman" panose="02020603050405020304" pitchFamily="18" charset="0"/>
                <a:ea typeface="Times New Roman" panose="02020603050405020304" pitchFamily="18" charset="0"/>
              </a:rPr>
              <a:t>зб</a:t>
            </a:r>
            <a:r>
              <a:rPr lang="ru-RU" sz="2400" dirty="0" err="1">
                <a:solidFill>
                  <a:schemeClr val="tx1"/>
                </a:solidFill>
                <a:effectLst/>
                <a:latin typeface="Times New Roman" panose="02020603050405020304" pitchFamily="18" charset="0"/>
                <a:ea typeface="Times New Roman" panose="02020603050405020304" pitchFamily="18" charset="0"/>
              </a:rPr>
              <a:t>ільшення</a:t>
            </a:r>
            <a:r>
              <a:rPr lang="ru-RU" sz="2400" dirty="0">
                <a:solidFill>
                  <a:schemeClr val="tx1"/>
                </a:solidFill>
                <a:effectLst/>
                <a:latin typeface="Times New Roman" panose="02020603050405020304" pitchFamily="18" charset="0"/>
                <a:ea typeface="Times New Roman" panose="02020603050405020304" pitchFamily="18" charset="0"/>
              </a:rPr>
              <a:t> </a:t>
            </a:r>
            <a:r>
              <a:rPr lang="ru-RU" sz="2400" dirty="0" err="1">
                <a:solidFill>
                  <a:schemeClr val="tx1"/>
                </a:solidFill>
                <a:effectLst/>
                <a:latin typeface="Times New Roman" panose="02020603050405020304" pitchFamily="18" charset="0"/>
                <a:ea typeface="Times New Roman" panose="02020603050405020304" pitchFamily="18" charset="0"/>
              </a:rPr>
              <a:t>потужності</a:t>
            </a:r>
            <a:r>
              <a:rPr lang="ru-RU" sz="2400" dirty="0">
                <a:solidFill>
                  <a:schemeClr val="tx1"/>
                </a:solidFill>
                <a:effectLst/>
                <a:latin typeface="Times New Roman" panose="02020603050405020304" pitchFamily="18" charset="0"/>
                <a:ea typeface="Times New Roman" panose="02020603050405020304" pitchFamily="18" charset="0"/>
              </a:rPr>
              <a:t> га</a:t>
            </a:r>
            <a:r>
              <a:rPr lang="uk-UA" sz="2400" dirty="0">
                <a:solidFill>
                  <a:schemeClr val="tx1"/>
                </a:solidFill>
                <a:effectLst/>
                <a:latin typeface="Times New Roman" panose="02020603050405020304" pitchFamily="18" charset="0"/>
                <a:ea typeface="Times New Roman" panose="02020603050405020304" pitchFamily="18" charset="0"/>
              </a:rPr>
              <a:t>з</a:t>
            </a:r>
            <a:r>
              <a:rPr lang="ru-RU" sz="2400" dirty="0" err="1">
                <a:solidFill>
                  <a:schemeClr val="tx1"/>
                </a:solidFill>
                <a:effectLst/>
                <a:latin typeface="Times New Roman" panose="02020603050405020304" pitchFamily="18" charset="0"/>
                <a:ea typeface="Times New Roman" panose="02020603050405020304" pitchFamily="18" charset="0"/>
              </a:rPr>
              <a:t>опилоуловлюючих</a:t>
            </a:r>
            <a:r>
              <a:rPr lang="ru-RU" sz="2400" dirty="0">
                <a:solidFill>
                  <a:schemeClr val="tx1"/>
                </a:solidFill>
                <a:effectLst/>
                <a:latin typeface="Times New Roman" panose="02020603050405020304" pitchFamily="18" charset="0"/>
                <a:ea typeface="Times New Roman" panose="02020603050405020304" pitchFamily="18" charset="0"/>
              </a:rPr>
              <a:t> систем </a:t>
            </a:r>
            <a:r>
              <a:rPr lang="ru-RU" sz="2400" dirty="0" err="1">
                <a:solidFill>
                  <a:schemeClr val="tx1"/>
                </a:solidFill>
                <a:effectLst/>
                <a:latin typeface="Times New Roman" panose="02020603050405020304" pitchFamily="18" charset="0"/>
                <a:ea typeface="Times New Roman" panose="02020603050405020304" pitchFamily="18" charset="0"/>
              </a:rPr>
              <a:t>чи</a:t>
            </a:r>
            <a:r>
              <a:rPr lang="ru-RU" sz="2400" dirty="0">
                <a:solidFill>
                  <a:schemeClr val="tx1"/>
                </a:solidFill>
                <a:effectLst/>
                <a:latin typeface="Times New Roman" panose="02020603050405020304" pitchFamily="18" charset="0"/>
                <a:ea typeface="Times New Roman" panose="02020603050405020304" pitchFamily="18" charset="0"/>
              </a:rPr>
              <a:t> установок.</a:t>
            </a:r>
          </a:p>
          <a:p>
            <a:pPr marL="0" indent="358775" algn="just">
              <a:lnSpc>
                <a:spcPct val="112000"/>
              </a:lnSpc>
              <a:spcBef>
                <a:spcPts val="155"/>
              </a:spcBef>
              <a:buNone/>
            </a:pPr>
            <a:endParaRPr lang="uk-UA" sz="2400" dirty="0">
              <a:solidFill>
                <a:schemeClr val="tx1"/>
              </a:solidFill>
              <a:effectLst/>
              <a:latin typeface="Times New Roman" panose="02020603050405020304" pitchFamily="18" charset="0"/>
              <a:ea typeface="Times New Roman" panose="02020603050405020304" pitchFamily="18" charset="0"/>
            </a:endParaRPr>
          </a:p>
          <a:p>
            <a:pPr marL="0" indent="358775" algn="just">
              <a:lnSpc>
                <a:spcPct val="112000"/>
              </a:lnSpc>
              <a:spcBef>
                <a:spcPts val="10"/>
              </a:spcBef>
              <a:buNone/>
            </a:pPr>
            <a:r>
              <a:rPr lang="ru-RU" sz="2400" dirty="0" err="1">
                <a:solidFill>
                  <a:schemeClr val="tx1"/>
                </a:solidFill>
                <a:effectLst/>
                <a:latin typeface="Times New Roman" panose="02020603050405020304" pitchFamily="18" charset="0"/>
                <a:ea typeface="Times New Roman" panose="02020603050405020304" pitchFamily="18" charset="0"/>
              </a:rPr>
              <a:t>Неприпустиме</a:t>
            </a:r>
            <a:r>
              <a:rPr lang="ru-RU" sz="2400" spc="200" dirty="0">
                <a:solidFill>
                  <a:schemeClr val="tx1"/>
                </a:solidFill>
                <a:effectLst/>
                <a:latin typeface="Times New Roman" panose="02020603050405020304" pitchFamily="18" charset="0"/>
                <a:ea typeface="Times New Roman" panose="02020603050405020304" pitchFamily="18" charset="0"/>
              </a:rPr>
              <a:t> </a:t>
            </a:r>
            <a:r>
              <a:rPr lang="ru-RU" sz="2400" dirty="0" err="1">
                <a:solidFill>
                  <a:schemeClr val="tx1"/>
                </a:solidFill>
                <a:effectLst/>
                <a:latin typeface="Times New Roman" panose="02020603050405020304" pitchFamily="18" charset="0"/>
                <a:ea typeface="Times New Roman" panose="02020603050405020304" pitchFamily="18" charset="0"/>
              </a:rPr>
              <a:t>спалювання</a:t>
            </a:r>
            <a:r>
              <a:rPr lang="ru-RU" sz="2400" spc="200" dirty="0">
                <a:solidFill>
                  <a:schemeClr val="tx1"/>
                </a:solidFill>
                <a:effectLst/>
                <a:latin typeface="Times New Roman" panose="02020603050405020304" pitchFamily="18" charset="0"/>
                <a:ea typeface="Times New Roman" panose="02020603050405020304" pitchFamily="18" charset="0"/>
              </a:rPr>
              <a:t> </a:t>
            </a:r>
            <a:r>
              <a:rPr lang="ru-RU" sz="2400" dirty="0" err="1">
                <a:solidFill>
                  <a:schemeClr val="tx1"/>
                </a:solidFill>
                <a:effectLst/>
                <a:latin typeface="Times New Roman" panose="02020603050405020304" pitchFamily="18" charset="0"/>
                <a:ea typeface="Times New Roman" panose="02020603050405020304" pitchFamily="18" charset="0"/>
              </a:rPr>
              <a:t>виро</a:t>
            </a:r>
            <a:r>
              <a:rPr lang="uk-UA" sz="2400" dirty="0">
                <a:solidFill>
                  <a:schemeClr val="tx1"/>
                </a:solidFill>
                <a:effectLst/>
                <a:latin typeface="Times New Roman" panose="02020603050405020304" pitchFamily="18" charset="0"/>
                <a:ea typeface="Times New Roman" panose="02020603050405020304" pitchFamily="18" charset="0"/>
              </a:rPr>
              <a:t>б</a:t>
            </a:r>
            <a:r>
              <a:rPr lang="ru-RU" sz="2400" dirty="0">
                <a:solidFill>
                  <a:schemeClr val="tx1"/>
                </a:solidFill>
                <a:effectLst/>
                <a:latin typeface="Times New Roman" panose="02020603050405020304" pitchFamily="18" charset="0"/>
                <a:ea typeface="Times New Roman" panose="02020603050405020304" pitchFamily="18" charset="0"/>
              </a:rPr>
              <a:t>ничих</a:t>
            </a:r>
            <a:r>
              <a:rPr lang="ru-RU" sz="2400" spc="200" dirty="0">
                <a:solidFill>
                  <a:schemeClr val="tx1"/>
                </a:solidFill>
                <a:effectLst/>
                <a:latin typeface="Times New Roman" panose="02020603050405020304" pitchFamily="18" charset="0"/>
                <a:ea typeface="Times New Roman" panose="02020603050405020304" pitchFamily="18" charset="0"/>
              </a:rPr>
              <a:t> </a:t>
            </a:r>
            <a:r>
              <a:rPr lang="ru-RU" sz="2400" dirty="0" err="1">
                <a:solidFill>
                  <a:schemeClr val="tx1"/>
                </a:solidFill>
                <a:effectLst/>
                <a:latin typeface="Times New Roman" panose="02020603050405020304" pitchFamily="18" charset="0"/>
                <a:ea typeface="Times New Roman" panose="02020603050405020304" pitchFamily="18" charset="0"/>
              </a:rPr>
              <a:t>відходів</a:t>
            </a:r>
            <a:r>
              <a:rPr lang="ru-RU" sz="2400" dirty="0">
                <a:solidFill>
                  <a:schemeClr val="tx1"/>
                </a:solidFill>
                <a:effectLst/>
                <a:latin typeface="Times New Roman" panose="02020603050405020304" pitchFamily="18" charset="0"/>
                <a:ea typeface="Times New Roman" panose="02020603050405020304" pitchFamily="18" charset="0"/>
              </a:rPr>
              <a:t>,</a:t>
            </a:r>
            <a:r>
              <a:rPr lang="ru-RU" sz="2400" spc="200" dirty="0">
                <a:solidFill>
                  <a:schemeClr val="tx1"/>
                </a:solidFill>
                <a:effectLst/>
                <a:latin typeface="Times New Roman" panose="02020603050405020304" pitchFamily="18" charset="0"/>
                <a:ea typeface="Times New Roman" panose="02020603050405020304" pitchFamily="18" charset="0"/>
              </a:rPr>
              <a:t> </a:t>
            </a:r>
            <a:r>
              <a:rPr lang="ru-RU" sz="2400" dirty="0">
                <a:solidFill>
                  <a:schemeClr val="tx1"/>
                </a:solidFill>
                <a:effectLst/>
                <a:latin typeface="Times New Roman" panose="02020603050405020304" pitchFamily="18" charset="0"/>
                <a:ea typeface="Times New Roman" panose="02020603050405020304" pitchFamily="18" charset="0"/>
              </a:rPr>
              <a:t>по</a:t>
            </a:r>
            <a:r>
              <a:rPr lang="uk-UA" sz="2400" dirty="0">
                <a:solidFill>
                  <a:schemeClr val="tx1"/>
                </a:solidFill>
                <a:effectLst/>
                <a:latin typeface="Times New Roman" panose="02020603050405020304" pitchFamily="18" charset="0"/>
                <a:ea typeface="Times New Roman" panose="02020603050405020304" pitchFamily="18" charset="0"/>
              </a:rPr>
              <a:t>б</a:t>
            </a:r>
            <a:r>
              <a:rPr lang="ru-RU" sz="2400" dirty="0" err="1">
                <a:solidFill>
                  <a:schemeClr val="tx1"/>
                </a:solidFill>
                <a:effectLst/>
                <a:latin typeface="Times New Roman" panose="02020603050405020304" pitchFamily="18" charset="0"/>
                <a:ea typeface="Times New Roman" panose="02020603050405020304" pitchFamily="18" charset="0"/>
              </a:rPr>
              <a:t>утового</a:t>
            </a:r>
            <a:r>
              <a:rPr lang="ru-RU" sz="2400" spc="200" dirty="0">
                <a:solidFill>
                  <a:schemeClr val="tx1"/>
                </a:solidFill>
                <a:effectLst/>
                <a:latin typeface="Times New Roman" panose="02020603050405020304" pitchFamily="18" charset="0"/>
                <a:ea typeface="Times New Roman" panose="02020603050405020304" pitchFamily="18" charset="0"/>
              </a:rPr>
              <a:t> </a:t>
            </a:r>
            <a:r>
              <a:rPr lang="ru-RU" sz="2400" dirty="0" err="1">
                <a:solidFill>
                  <a:schemeClr val="tx1"/>
                </a:solidFill>
                <a:effectLst/>
                <a:latin typeface="Times New Roman" panose="02020603050405020304" pitchFamily="18" charset="0"/>
                <a:ea typeface="Times New Roman" panose="02020603050405020304" pitchFamily="18" charset="0"/>
              </a:rPr>
              <a:t>сміття</a:t>
            </a:r>
            <a:r>
              <a:rPr lang="ru-RU" sz="2400" spc="200" dirty="0">
                <a:solidFill>
                  <a:schemeClr val="tx1"/>
                </a:solidFill>
                <a:effectLst/>
                <a:latin typeface="Times New Roman" panose="02020603050405020304" pitchFamily="18" charset="0"/>
                <a:ea typeface="Times New Roman" panose="02020603050405020304" pitchFamily="18" charset="0"/>
              </a:rPr>
              <a:t> </a:t>
            </a:r>
            <a:r>
              <a:rPr lang="uk-UA" sz="2400" dirty="0">
                <a:solidFill>
                  <a:schemeClr val="tx1"/>
                </a:solidFill>
                <a:effectLst/>
                <a:latin typeface="Times New Roman" panose="02020603050405020304" pitchFamily="18" charset="0"/>
                <a:ea typeface="Times New Roman" panose="02020603050405020304" pitchFamily="18" charset="0"/>
              </a:rPr>
              <a:t>т</a:t>
            </a:r>
            <a:r>
              <a:rPr lang="ru-RU" sz="2400" dirty="0">
                <a:solidFill>
                  <a:schemeClr val="tx1"/>
                </a:solidFill>
                <a:effectLst/>
                <a:latin typeface="Times New Roman" panose="02020603050405020304" pitchFamily="18" charset="0"/>
                <a:ea typeface="Times New Roman" panose="02020603050405020304" pitchFamily="18" charset="0"/>
              </a:rPr>
              <a:t>а </a:t>
            </a:r>
            <a:r>
              <a:rPr lang="ru-RU" sz="2400" dirty="0" err="1">
                <a:solidFill>
                  <a:schemeClr val="tx1"/>
                </a:solidFill>
                <a:effectLst/>
                <a:latin typeface="Times New Roman" panose="02020603050405020304" pitchFamily="18" charset="0"/>
                <a:ea typeface="Times New Roman" panose="02020603050405020304" pitchFamily="18" charset="0"/>
              </a:rPr>
              <a:t>інших</a:t>
            </a:r>
            <a:r>
              <a:rPr lang="ru-RU" sz="2400" dirty="0">
                <a:solidFill>
                  <a:schemeClr val="tx1"/>
                </a:solidFill>
                <a:effectLst/>
                <a:latin typeface="Times New Roman" panose="02020603050405020304" pitchFamily="18" charset="0"/>
                <a:ea typeface="Times New Roman" panose="02020603050405020304" pitchFamily="18" charset="0"/>
              </a:rPr>
              <a:t> </a:t>
            </a:r>
            <a:r>
              <a:rPr lang="ru-RU" sz="2400" dirty="0" err="1">
                <a:solidFill>
                  <a:schemeClr val="tx1"/>
                </a:solidFill>
                <a:effectLst/>
                <a:latin typeface="Times New Roman" panose="02020603050405020304" pitchFamily="18" charset="0"/>
                <a:ea typeface="Times New Roman" panose="02020603050405020304" pitchFamily="18" charset="0"/>
              </a:rPr>
              <a:t>відходів</a:t>
            </a:r>
            <a:r>
              <a:rPr lang="ru-RU" sz="2400" dirty="0">
                <a:solidFill>
                  <a:schemeClr val="tx1"/>
                </a:solidFill>
                <a:effectLst/>
                <a:latin typeface="Times New Roman" panose="02020603050405020304" pitchFamily="18" charset="0"/>
                <a:ea typeface="Times New Roman" panose="02020603050405020304" pitchFamily="18" charset="0"/>
              </a:rPr>
              <a:t> на </a:t>
            </a:r>
            <a:r>
              <a:rPr lang="ru-RU" sz="2400" dirty="0" err="1">
                <a:solidFill>
                  <a:schemeClr val="tx1"/>
                </a:solidFill>
                <a:effectLst/>
                <a:latin typeface="Times New Roman" panose="02020603050405020304" pitchFamily="18" charset="0"/>
                <a:ea typeface="Times New Roman" panose="02020603050405020304" pitchFamily="18" charset="0"/>
              </a:rPr>
              <a:t>території</a:t>
            </a:r>
            <a:r>
              <a:rPr lang="ru-RU" sz="2400" dirty="0">
                <a:solidFill>
                  <a:schemeClr val="tx1"/>
                </a:solidFill>
                <a:effectLst/>
                <a:latin typeface="Times New Roman" panose="02020603050405020304" pitchFamily="18" charset="0"/>
                <a:ea typeface="Times New Roman" panose="02020603050405020304" pitchFamily="18" charset="0"/>
              </a:rPr>
              <a:t> о</a:t>
            </a:r>
            <a:r>
              <a:rPr lang="uk-UA" sz="2400" dirty="0">
                <a:solidFill>
                  <a:schemeClr val="tx1"/>
                </a:solidFill>
                <a:effectLst/>
                <a:latin typeface="Times New Roman" panose="02020603050405020304" pitchFamily="18" charset="0"/>
                <a:ea typeface="Times New Roman" panose="02020603050405020304" pitchFamily="18" charset="0"/>
              </a:rPr>
              <a:t>б</a:t>
            </a:r>
            <a:r>
              <a:rPr lang="ru-RU" sz="2400" dirty="0">
                <a:solidFill>
                  <a:schemeClr val="tx1"/>
                </a:solidFill>
                <a:effectLst/>
                <a:latin typeface="Times New Roman" panose="02020603050405020304" pitchFamily="18" charset="0"/>
                <a:ea typeface="Times New Roman" panose="02020603050405020304" pitchFamily="18" charset="0"/>
              </a:rPr>
              <a:t>’</a:t>
            </a:r>
            <a:r>
              <a:rPr lang="ru-RU" sz="2400" dirty="0" err="1">
                <a:solidFill>
                  <a:schemeClr val="tx1"/>
                </a:solidFill>
                <a:effectLst/>
                <a:latin typeface="Times New Roman" panose="02020603050405020304" pitchFamily="18" charset="0"/>
                <a:ea typeface="Times New Roman" panose="02020603050405020304" pitchFamily="18" charset="0"/>
              </a:rPr>
              <a:t>єктів</a:t>
            </a:r>
            <a:r>
              <a:rPr lang="ru-RU" sz="2400" dirty="0">
                <a:solidFill>
                  <a:schemeClr val="tx1"/>
                </a:solidFill>
                <a:effectLst/>
                <a:latin typeface="Times New Roman" panose="02020603050405020304" pitchFamily="18" charset="0"/>
                <a:ea typeface="Times New Roman" panose="02020603050405020304" pitchFamily="18" charset="0"/>
              </a:rPr>
              <a:t> і </a:t>
            </a:r>
            <a:r>
              <a:rPr lang="ru-RU" sz="2400" dirty="0" err="1">
                <a:solidFill>
                  <a:schemeClr val="tx1"/>
                </a:solidFill>
                <a:effectLst/>
                <a:latin typeface="Times New Roman" panose="02020603050405020304" pitchFamily="18" charset="0"/>
                <a:ea typeface="Times New Roman" panose="02020603050405020304" pitchFamily="18" charset="0"/>
              </a:rPr>
              <a:t>населених</a:t>
            </a:r>
            <a:r>
              <a:rPr lang="ru-RU" sz="2400" dirty="0">
                <a:solidFill>
                  <a:schemeClr val="tx1"/>
                </a:solidFill>
                <a:effectLst/>
                <a:latin typeface="Times New Roman" panose="02020603050405020304" pitchFamily="18" charset="0"/>
                <a:ea typeface="Times New Roman" panose="02020603050405020304" pitchFamily="18" charset="0"/>
              </a:rPr>
              <a:t> </a:t>
            </a:r>
            <a:r>
              <a:rPr lang="ru-RU" sz="2400" dirty="0" err="1">
                <a:solidFill>
                  <a:schemeClr val="tx1"/>
                </a:solidFill>
                <a:effectLst/>
                <a:latin typeface="Times New Roman" panose="02020603050405020304" pitchFamily="18" charset="0"/>
                <a:ea typeface="Times New Roman" panose="02020603050405020304" pitchFamily="18" charset="0"/>
              </a:rPr>
              <a:t>пунктів</a:t>
            </a:r>
            <a:r>
              <a:rPr lang="ru-RU" sz="2400" dirty="0">
                <a:solidFill>
                  <a:schemeClr val="tx1"/>
                </a:solidFill>
                <a:effectLst/>
                <a:latin typeface="Times New Roman" panose="02020603050405020304" pitchFamily="18" charset="0"/>
                <a:ea typeface="Times New Roman" panose="02020603050405020304" pitchFamily="18" charset="0"/>
              </a:rPr>
              <a:t>; у </a:t>
            </a:r>
            <a:r>
              <a:rPr lang="ru-RU" sz="2400" dirty="0" err="1">
                <a:solidFill>
                  <a:schemeClr val="tx1"/>
                </a:solidFill>
                <a:effectLst/>
                <a:latin typeface="Times New Roman" panose="02020603050405020304" pitchFamily="18" charset="0"/>
                <a:ea typeface="Times New Roman" panose="02020603050405020304" pitchFamily="18" charset="0"/>
              </a:rPr>
              <a:t>випадках</a:t>
            </a:r>
            <a:r>
              <a:rPr lang="ru-RU" sz="2400" dirty="0">
                <a:solidFill>
                  <a:schemeClr val="tx1"/>
                </a:solidFill>
                <a:effectLst/>
                <a:latin typeface="Times New Roman" panose="02020603050405020304" pitchFamily="18" charset="0"/>
                <a:ea typeface="Times New Roman" panose="02020603050405020304" pitchFamily="18" charset="0"/>
              </a:rPr>
              <a:t> </a:t>
            </a:r>
            <a:r>
              <a:rPr lang="uk-UA" sz="2400" dirty="0">
                <a:solidFill>
                  <a:schemeClr val="tx1"/>
                </a:solidFill>
                <a:effectLst/>
                <a:latin typeface="Times New Roman" panose="02020603050405020304" pitchFamily="18" charset="0"/>
                <a:ea typeface="Times New Roman" panose="02020603050405020304" pitchFamily="18" charset="0"/>
              </a:rPr>
              <a:t>т</a:t>
            </a:r>
            <a:r>
              <a:rPr lang="ru-RU" sz="2400" dirty="0" err="1">
                <a:solidFill>
                  <a:schemeClr val="tx1"/>
                </a:solidFill>
                <a:effectLst/>
                <a:latin typeface="Times New Roman" panose="02020603050405020304" pitchFamily="18" charset="0"/>
                <a:ea typeface="Times New Roman" panose="02020603050405020304" pitchFamily="18" charset="0"/>
              </a:rPr>
              <a:t>ехнологічної</a:t>
            </a:r>
            <a:r>
              <a:rPr lang="ru-RU" sz="2400" spc="200" dirty="0">
                <a:solidFill>
                  <a:schemeClr val="tx1"/>
                </a:solidFill>
                <a:effectLst/>
                <a:latin typeface="Times New Roman" panose="02020603050405020304" pitchFamily="18" charset="0"/>
                <a:ea typeface="Times New Roman" panose="02020603050405020304" pitchFamily="18" charset="0"/>
              </a:rPr>
              <a:t> </a:t>
            </a:r>
            <a:r>
              <a:rPr lang="ru-RU" sz="2400" dirty="0" err="1">
                <a:solidFill>
                  <a:schemeClr val="tx1"/>
                </a:solidFill>
                <a:effectLst/>
                <a:latin typeface="Times New Roman" panose="02020603050405020304" pitchFamily="18" charset="0"/>
                <a:ea typeface="Times New Roman" panose="02020603050405020304" pitchFamily="18" charset="0"/>
              </a:rPr>
              <a:t>нео</a:t>
            </a:r>
            <a:r>
              <a:rPr lang="uk-UA" sz="2400" dirty="0">
                <a:solidFill>
                  <a:schemeClr val="tx1"/>
                </a:solidFill>
                <a:effectLst/>
                <a:latin typeface="Times New Roman" panose="02020603050405020304" pitchFamily="18" charset="0"/>
                <a:ea typeface="Times New Roman" panose="02020603050405020304" pitchFamily="18" charset="0"/>
              </a:rPr>
              <a:t>б</a:t>
            </a:r>
            <a:r>
              <a:rPr lang="ru-RU" sz="2400" dirty="0" err="1">
                <a:solidFill>
                  <a:schemeClr val="tx1"/>
                </a:solidFill>
                <a:effectLst/>
                <a:latin typeface="Times New Roman" panose="02020603050405020304" pitchFamily="18" charset="0"/>
                <a:ea typeface="Times New Roman" panose="02020603050405020304" pitchFamily="18" charset="0"/>
              </a:rPr>
              <a:t>хідності</a:t>
            </a:r>
            <a:r>
              <a:rPr lang="ru-RU" sz="2400" spc="200" dirty="0">
                <a:solidFill>
                  <a:schemeClr val="tx1"/>
                </a:solidFill>
                <a:effectLst/>
                <a:latin typeface="Times New Roman" panose="02020603050405020304" pitchFamily="18" charset="0"/>
                <a:ea typeface="Times New Roman" panose="02020603050405020304" pitchFamily="18" charset="0"/>
              </a:rPr>
              <a:t> </a:t>
            </a:r>
            <a:r>
              <a:rPr lang="uk-UA" sz="2400" dirty="0">
                <a:solidFill>
                  <a:schemeClr val="tx1"/>
                </a:solidFill>
                <a:effectLst/>
                <a:latin typeface="Times New Roman" panose="02020603050405020304" pitchFamily="18" charset="0"/>
                <a:ea typeface="Times New Roman" panose="02020603050405020304" pitchFamily="18" charset="0"/>
              </a:rPr>
              <a:t>з</a:t>
            </a:r>
            <a:r>
              <a:rPr lang="ru-RU" sz="2400" dirty="0" err="1">
                <a:solidFill>
                  <a:schemeClr val="tx1"/>
                </a:solidFill>
                <a:effectLst/>
                <a:latin typeface="Times New Roman" panose="02020603050405020304" pitchFamily="18" charset="0"/>
                <a:ea typeface="Times New Roman" panose="02020603050405020304" pitchFamily="18" charset="0"/>
              </a:rPr>
              <a:t>дійснення</a:t>
            </a:r>
            <a:r>
              <a:rPr lang="ru-RU" sz="2400" spc="200" dirty="0">
                <a:solidFill>
                  <a:schemeClr val="tx1"/>
                </a:solidFill>
                <a:effectLst/>
                <a:latin typeface="Times New Roman" panose="02020603050405020304" pitchFamily="18" charset="0"/>
                <a:ea typeface="Times New Roman" panose="02020603050405020304" pitchFamily="18" charset="0"/>
              </a:rPr>
              <a:t> </a:t>
            </a:r>
            <a:r>
              <a:rPr lang="ru-RU" sz="2400" dirty="0" err="1">
                <a:solidFill>
                  <a:schemeClr val="tx1"/>
                </a:solidFill>
                <a:effectLst/>
                <a:latin typeface="Times New Roman" panose="02020603050405020304" pitchFamily="18" charset="0"/>
                <a:ea typeface="Times New Roman" panose="02020603050405020304" pitchFamily="18" charset="0"/>
              </a:rPr>
              <a:t>спалювання</a:t>
            </a:r>
            <a:r>
              <a:rPr lang="ru-RU" sz="2400" spc="200" dirty="0">
                <a:solidFill>
                  <a:schemeClr val="tx1"/>
                </a:solidFill>
                <a:effectLst/>
                <a:latin typeface="Times New Roman" panose="02020603050405020304" pitchFamily="18" charset="0"/>
                <a:ea typeface="Times New Roman" panose="02020603050405020304" pitchFamily="18" charset="0"/>
              </a:rPr>
              <a:t> </a:t>
            </a:r>
            <a:r>
              <a:rPr lang="ru-RU" sz="2400" dirty="0" err="1">
                <a:solidFill>
                  <a:schemeClr val="tx1"/>
                </a:solidFill>
                <a:effectLst/>
                <a:latin typeface="Times New Roman" panose="02020603050405020304" pitchFamily="18" charset="0"/>
                <a:ea typeface="Times New Roman" panose="02020603050405020304" pitchFamily="18" charset="0"/>
              </a:rPr>
              <a:t>відходів</a:t>
            </a:r>
            <a:r>
              <a:rPr lang="ru-RU" sz="2400" spc="200" dirty="0">
                <a:solidFill>
                  <a:schemeClr val="tx1"/>
                </a:solidFill>
                <a:effectLst/>
                <a:latin typeface="Times New Roman" panose="02020603050405020304" pitchFamily="18" charset="0"/>
                <a:ea typeface="Times New Roman" panose="02020603050405020304" pitchFamily="18" charset="0"/>
              </a:rPr>
              <a:t> </a:t>
            </a:r>
            <a:r>
              <a:rPr lang="ru-RU" sz="2400" dirty="0">
                <a:solidFill>
                  <a:schemeClr val="tx1"/>
                </a:solidFill>
                <a:effectLst/>
                <a:latin typeface="Times New Roman" panose="02020603050405020304" pitchFamily="18" charset="0"/>
                <a:ea typeface="Times New Roman" panose="02020603050405020304" pitchFamily="18" charset="0"/>
              </a:rPr>
              <a:t>у</a:t>
            </a:r>
            <a:r>
              <a:rPr lang="ru-RU" sz="2400" spc="200" dirty="0">
                <a:solidFill>
                  <a:schemeClr val="tx1"/>
                </a:solidFill>
                <a:effectLst/>
                <a:latin typeface="Times New Roman" panose="02020603050405020304" pitchFamily="18" charset="0"/>
                <a:ea typeface="Times New Roman" panose="02020603050405020304" pitchFamily="18" charset="0"/>
              </a:rPr>
              <a:t> </a:t>
            </a:r>
            <a:r>
              <a:rPr lang="ru-RU" sz="2400" dirty="0" err="1">
                <a:solidFill>
                  <a:schemeClr val="tx1"/>
                </a:solidFill>
                <a:effectLst/>
                <a:latin typeface="Times New Roman" panose="02020603050405020304" pitchFamily="18" charset="0"/>
                <a:ea typeface="Times New Roman" panose="02020603050405020304" pitchFamily="18" charset="0"/>
              </a:rPr>
              <a:t>спеціальних</a:t>
            </a:r>
            <a:r>
              <a:rPr lang="ru-RU" sz="2400" spc="200" dirty="0">
                <a:solidFill>
                  <a:schemeClr val="tx1"/>
                </a:solidFill>
                <a:effectLst/>
                <a:latin typeface="Times New Roman" panose="02020603050405020304" pitchFamily="18" charset="0"/>
                <a:ea typeface="Times New Roman" panose="02020603050405020304" pitchFamily="18" charset="0"/>
              </a:rPr>
              <a:t> </a:t>
            </a:r>
            <a:r>
              <a:rPr lang="ru-RU" sz="2400" dirty="0">
                <a:solidFill>
                  <a:schemeClr val="tx1"/>
                </a:solidFill>
                <a:effectLst/>
                <a:latin typeface="Times New Roman" panose="02020603050405020304" pitchFamily="18" charset="0"/>
                <a:ea typeface="Times New Roman" panose="02020603050405020304" pitchFamily="18" charset="0"/>
              </a:rPr>
              <a:t>установках</a:t>
            </a:r>
            <a:r>
              <a:rPr lang="ru-RU" sz="2400" spc="200" dirty="0">
                <a:solidFill>
                  <a:schemeClr val="tx1"/>
                </a:solidFill>
                <a:effectLst/>
                <a:latin typeface="Times New Roman" panose="02020603050405020304" pitchFamily="18" charset="0"/>
                <a:ea typeface="Times New Roman" panose="02020603050405020304" pitchFamily="18" charset="0"/>
              </a:rPr>
              <a:t> </a:t>
            </a:r>
            <a:r>
              <a:rPr lang="uk-UA" sz="2400" dirty="0">
                <a:solidFill>
                  <a:schemeClr val="tx1"/>
                </a:solidFill>
                <a:effectLst/>
                <a:latin typeface="Times New Roman" panose="02020603050405020304" pitchFamily="18" charset="0"/>
                <a:ea typeface="Times New Roman" panose="02020603050405020304" pitchFamily="18" charset="0"/>
              </a:rPr>
              <a:t>т</a:t>
            </a:r>
            <a:r>
              <a:rPr lang="ru-RU" sz="2400" dirty="0">
                <a:solidFill>
                  <a:schemeClr val="tx1"/>
                </a:solidFill>
                <a:effectLst/>
                <a:latin typeface="Times New Roman" panose="02020603050405020304" pitchFamily="18" charset="0"/>
                <a:ea typeface="Times New Roman" panose="02020603050405020304" pitchFamily="18" charset="0"/>
              </a:rPr>
              <a:t>а</a:t>
            </a:r>
            <a:r>
              <a:rPr lang="ru-RU" sz="2400" spc="200" dirty="0">
                <a:solidFill>
                  <a:schemeClr val="tx1"/>
                </a:solidFill>
                <a:effectLst/>
                <a:latin typeface="Times New Roman" panose="02020603050405020304" pitchFamily="18" charset="0"/>
                <a:ea typeface="Times New Roman" panose="02020603050405020304" pitchFamily="18" charset="0"/>
              </a:rPr>
              <a:t> </a:t>
            </a:r>
            <a:r>
              <a:rPr lang="uk-UA" sz="2400" dirty="0">
                <a:solidFill>
                  <a:schemeClr val="tx1"/>
                </a:solidFill>
                <a:effectLst/>
                <a:latin typeface="Times New Roman" panose="02020603050405020304" pitchFamily="18" charset="0"/>
                <a:ea typeface="Times New Roman" panose="02020603050405020304" pitchFamily="18" charset="0"/>
              </a:rPr>
              <a:t>з</a:t>
            </a:r>
            <a:r>
              <a:rPr lang="uk-UA" sz="2400" spc="200" dirty="0">
                <a:solidFill>
                  <a:schemeClr val="tx1"/>
                </a:solidFill>
                <a:effectLst/>
                <a:latin typeface="Times New Roman" panose="02020603050405020304" pitchFamily="18" charset="0"/>
                <a:ea typeface="Times New Roman" panose="02020603050405020304" pitchFamily="18" charset="0"/>
              </a:rPr>
              <a:t> </a:t>
            </a:r>
            <a:r>
              <a:rPr lang="uk-UA" sz="2400" dirty="0" err="1">
                <a:solidFill>
                  <a:schemeClr val="tx1"/>
                </a:solidFill>
                <a:effectLst/>
                <a:latin typeface="Times New Roman" panose="02020603050405020304" pitchFamily="18" charset="0"/>
                <a:ea typeface="Times New Roman" panose="02020603050405020304" pitchFamily="18" charset="0"/>
              </a:rPr>
              <a:t>з</a:t>
            </a:r>
            <a:r>
              <a:rPr lang="ru-RU" sz="2400" dirty="0">
                <a:solidFill>
                  <a:schemeClr val="tx1"/>
                </a:solidFill>
                <a:effectLst/>
                <a:latin typeface="Times New Roman" panose="02020603050405020304" pitchFamily="18" charset="0"/>
                <a:ea typeface="Times New Roman" panose="02020603050405020304" pitchFamily="18" charset="0"/>
              </a:rPr>
              <a:t>а</a:t>
            </a:r>
            <a:r>
              <a:rPr lang="uk-UA" sz="2400" dirty="0">
                <a:solidFill>
                  <a:schemeClr val="tx1"/>
                </a:solidFill>
                <a:effectLst/>
                <a:latin typeface="Times New Roman" panose="02020603050405020304" pitchFamily="18" charset="0"/>
                <a:ea typeface="Times New Roman" panose="02020603050405020304" pitchFamily="18" charset="0"/>
              </a:rPr>
              <a:t>б</a:t>
            </a:r>
            <a:r>
              <a:rPr lang="ru-RU" sz="2400" dirty="0" err="1">
                <a:solidFill>
                  <a:schemeClr val="tx1"/>
                </a:solidFill>
                <a:effectLst/>
                <a:latin typeface="Times New Roman" panose="02020603050405020304" pitchFamily="18" charset="0"/>
                <a:ea typeface="Times New Roman" panose="02020603050405020304" pitchFamily="18" charset="0"/>
              </a:rPr>
              <a:t>еѕпеченням</a:t>
            </a:r>
            <a:r>
              <a:rPr lang="ru-RU" sz="2400" spc="200" dirty="0">
                <a:solidFill>
                  <a:schemeClr val="tx1"/>
                </a:solidFill>
                <a:effectLst/>
                <a:latin typeface="Times New Roman" panose="02020603050405020304" pitchFamily="18" charset="0"/>
                <a:ea typeface="Times New Roman" panose="02020603050405020304" pitchFamily="18" charset="0"/>
              </a:rPr>
              <a:t> </a:t>
            </a:r>
            <a:r>
              <a:rPr lang="ru-RU" sz="2400" dirty="0" err="1">
                <a:solidFill>
                  <a:schemeClr val="tx1"/>
                </a:solidFill>
                <a:effectLst/>
                <a:latin typeface="Times New Roman" panose="02020603050405020304" pitchFamily="18" charset="0"/>
                <a:ea typeface="Times New Roman" panose="02020603050405020304" pitchFamily="18" charset="0"/>
              </a:rPr>
              <a:t>відповідних</a:t>
            </a:r>
            <a:r>
              <a:rPr lang="ru-RU" sz="2400" spc="200" dirty="0">
                <a:solidFill>
                  <a:schemeClr val="tx1"/>
                </a:solidFill>
                <a:effectLst/>
                <a:latin typeface="Times New Roman" panose="02020603050405020304" pitchFamily="18" charset="0"/>
                <a:ea typeface="Times New Roman" panose="02020603050405020304" pitchFamily="18" charset="0"/>
              </a:rPr>
              <a:t> </a:t>
            </a:r>
            <a:r>
              <a:rPr lang="ru-RU" sz="2400" dirty="0" err="1">
                <a:solidFill>
                  <a:schemeClr val="tx1"/>
                </a:solidFill>
                <a:effectLst/>
                <a:latin typeface="Times New Roman" panose="02020603050405020304" pitchFamily="18" charset="0"/>
                <a:ea typeface="Times New Roman" panose="02020603050405020304" pitchFamily="18" charset="0"/>
              </a:rPr>
              <a:t>повітроохоронних</a:t>
            </a:r>
            <a:r>
              <a:rPr lang="ru-RU" sz="2400" spc="200" dirty="0">
                <a:solidFill>
                  <a:schemeClr val="tx1"/>
                </a:solidFill>
                <a:effectLst/>
                <a:latin typeface="Times New Roman" panose="02020603050405020304" pitchFamily="18" charset="0"/>
                <a:ea typeface="Times New Roman" panose="02020603050405020304" pitchFamily="18" charset="0"/>
              </a:rPr>
              <a:t> </a:t>
            </a:r>
            <a:r>
              <a:rPr lang="uk-UA" sz="2400" dirty="0">
                <a:solidFill>
                  <a:schemeClr val="tx1"/>
                </a:solidFill>
                <a:effectLst/>
                <a:latin typeface="Times New Roman" panose="02020603050405020304" pitchFamily="18" charset="0"/>
                <a:ea typeface="Times New Roman" panose="02020603050405020304" pitchFamily="18" charset="0"/>
              </a:rPr>
              <a:t>з</a:t>
            </a:r>
            <a:r>
              <a:rPr lang="ru-RU" sz="2400" dirty="0" err="1">
                <a:solidFill>
                  <a:schemeClr val="tx1"/>
                </a:solidFill>
                <a:effectLst/>
                <a:latin typeface="Times New Roman" panose="02020603050405020304" pitchFamily="18" charset="0"/>
                <a:ea typeface="Times New Roman" panose="02020603050405020304" pitchFamily="18" charset="0"/>
              </a:rPr>
              <a:t>аходів</a:t>
            </a:r>
            <a:r>
              <a:rPr lang="ru-RU" sz="2400" dirty="0">
                <a:solidFill>
                  <a:schemeClr val="tx1"/>
                </a:solidFill>
                <a:effectLst/>
                <a:latin typeface="Times New Roman" panose="02020603050405020304" pitchFamily="18" charset="0"/>
                <a:ea typeface="Times New Roman" panose="02020603050405020304" pitchFamily="18" charset="0"/>
              </a:rPr>
              <a:t> (</a:t>
            </a:r>
            <a:r>
              <a:rPr lang="ru-RU" sz="2400" dirty="0" err="1">
                <a:solidFill>
                  <a:schemeClr val="tx1"/>
                </a:solidFill>
                <a:effectLst/>
                <a:latin typeface="Times New Roman" panose="02020603050405020304" pitchFamily="18" charset="0"/>
                <a:ea typeface="Times New Roman" panose="02020603050405020304" pitchFamily="18" charset="0"/>
              </a:rPr>
              <a:t>їхнє</a:t>
            </a:r>
            <a:r>
              <a:rPr lang="ru-RU" sz="2400" dirty="0">
                <a:solidFill>
                  <a:schemeClr val="tx1"/>
                </a:solidFill>
                <a:effectLst/>
                <a:latin typeface="Times New Roman" panose="02020603050405020304" pitchFamily="18" charset="0"/>
                <a:ea typeface="Times New Roman" panose="02020603050405020304" pitchFamily="18" charset="0"/>
              </a:rPr>
              <a:t> </a:t>
            </a:r>
            <a:r>
              <a:rPr lang="ru-RU" sz="2400" dirty="0" err="1">
                <a:solidFill>
                  <a:schemeClr val="tx1"/>
                </a:solidFill>
                <a:effectLst/>
                <a:latin typeface="Times New Roman" panose="02020603050405020304" pitchFamily="18" charset="0"/>
                <a:ea typeface="Times New Roman" panose="02020603050405020304" pitchFamily="18" charset="0"/>
              </a:rPr>
              <a:t>ро</a:t>
            </a:r>
            <a:r>
              <a:rPr lang="uk-UA" sz="2400" dirty="0">
                <a:solidFill>
                  <a:schemeClr val="tx1"/>
                </a:solidFill>
                <a:effectLst/>
                <a:latin typeface="Times New Roman" panose="02020603050405020304" pitchFamily="18" charset="0"/>
                <a:ea typeface="Times New Roman" panose="02020603050405020304" pitchFamily="18" charset="0"/>
              </a:rPr>
              <a:t>з</a:t>
            </a:r>
            <a:r>
              <a:rPr lang="ru-RU" sz="2400" dirty="0" err="1">
                <a:solidFill>
                  <a:schemeClr val="tx1"/>
                </a:solidFill>
                <a:effectLst/>
                <a:latin typeface="Times New Roman" panose="02020603050405020304" pitchFamily="18" charset="0"/>
                <a:ea typeface="Times New Roman" panose="02020603050405020304" pitchFamily="18" charset="0"/>
              </a:rPr>
              <a:t>міщення</a:t>
            </a:r>
            <a:r>
              <a:rPr lang="ru-RU" sz="2400" dirty="0">
                <a:solidFill>
                  <a:schemeClr val="tx1"/>
                </a:solidFill>
                <a:effectLst/>
                <a:latin typeface="Times New Roman" panose="02020603050405020304" pitchFamily="18" charset="0"/>
                <a:ea typeface="Times New Roman" panose="02020603050405020304" pitchFamily="18" charset="0"/>
              </a:rPr>
              <a:t> </a:t>
            </a:r>
            <a:r>
              <a:rPr lang="uk-UA" sz="2400" dirty="0">
                <a:solidFill>
                  <a:schemeClr val="tx1"/>
                </a:solidFill>
                <a:effectLst/>
                <a:latin typeface="Times New Roman" panose="02020603050405020304" pitchFamily="18" charset="0"/>
                <a:ea typeface="Times New Roman" panose="02020603050405020304" pitchFamily="18" charset="0"/>
              </a:rPr>
              <a:t>т</a:t>
            </a:r>
            <a:r>
              <a:rPr lang="ru-RU" sz="2400" dirty="0">
                <a:solidFill>
                  <a:schemeClr val="tx1"/>
                </a:solidFill>
                <a:effectLst/>
                <a:latin typeface="Times New Roman" panose="02020603050405020304" pitchFamily="18" charset="0"/>
                <a:ea typeface="Times New Roman" panose="02020603050405020304" pitchFamily="18" charset="0"/>
              </a:rPr>
              <a:t>а </a:t>
            </a:r>
            <a:r>
              <a:rPr lang="uk-UA" sz="2400" dirty="0">
                <a:solidFill>
                  <a:schemeClr val="tx1"/>
                </a:solidFill>
                <a:effectLst/>
                <a:latin typeface="Times New Roman" panose="02020603050405020304" pitchFamily="18" charset="0"/>
                <a:ea typeface="Times New Roman" panose="02020603050405020304" pitchFamily="18" charset="0"/>
              </a:rPr>
              <a:t>б</a:t>
            </a:r>
            <a:r>
              <a:rPr lang="ru-RU" sz="2400" dirty="0" err="1">
                <a:solidFill>
                  <a:schemeClr val="tx1"/>
                </a:solidFill>
                <a:effectLst/>
                <a:latin typeface="Times New Roman" panose="02020603050405020304" pitchFamily="18" charset="0"/>
                <a:ea typeface="Times New Roman" panose="02020603050405020304" pitchFamily="18" charset="0"/>
              </a:rPr>
              <a:t>удівництво</a:t>
            </a:r>
            <a:r>
              <a:rPr lang="ru-RU" sz="2400" dirty="0">
                <a:solidFill>
                  <a:schemeClr val="tx1"/>
                </a:solidFill>
                <a:effectLst/>
                <a:latin typeface="Times New Roman" panose="02020603050405020304" pitchFamily="18" charset="0"/>
                <a:ea typeface="Times New Roman" panose="02020603050405020304" pitchFamily="18" charset="0"/>
              </a:rPr>
              <a:t> на </a:t>
            </a:r>
            <a:r>
              <a:rPr lang="ru-RU" sz="2400" dirty="0" err="1">
                <a:solidFill>
                  <a:schemeClr val="tx1"/>
                </a:solidFill>
                <a:effectLst/>
                <a:latin typeface="Times New Roman" panose="02020603050405020304" pitchFamily="18" charset="0"/>
                <a:ea typeface="Times New Roman" panose="02020603050405020304" pitchFamily="18" charset="0"/>
              </a:rPr>
              <a:t>проммайданчику</a:t>
            </a:r>
            <a:r>
              <a:rPr lang="ru-RU" sz="2400" dirty="0">
                <a:solidFill>
                  <a:schemeClr val="tx1"/>
                </a:solidFill>
                <a:effectLst/>
                <a:latin typeface="Times New Roman" panose="02020603050405020304" pitchFamily="18" charset="0"/>
                <a:ea typeface="Times New Roman" panose="02020603050405020304" pitchFamily="18" charset="0"/>
              </a:rPr>
              <a:t> </a:t>
            </a:r>
            <a:r>
              <a:rPr lang="ru-RU" sz="2400" dirty="0" err="1">
                <a:solidFill>
                  <a:schemeClr val="tx1"/>
                </a:solidFill>
                <a:effectLst/>
                <a:latin typeface="Times New Roman" panose="02020603050405020304" pitchFamily="18" charset="0"/>
                <a:ea typeface="Times New Roman" panose="02020603050405020304" pitchFamily="18" charset="0"/>
              </a:rPr>
              <a:t>припускають</a:t>
            </a:r>
            <a:r>
              <a:rPr lang="ru-RU" sz="2400" spc="400" dirty="0">
                <a:solidFill>
                  <a:schemeClr val="tx1"/>
                </a:solidFill>
                <a:effectLst/>
                <a:latin typeface="Times New Roman" panose="02020603050405020304" pitchFamily="18" charset="0"/>
                <a:ea typeface="Times New Roman" panose="02020603050405020304" pitchFamily="18" charset="0"/>
              </a:rPr>
              <a:t> </a:t>
            </a:r>
            <a:r>
              <a:rPr lang="ru-RU" sz="2400" dirty="0" err="1">
                <a:solidFill>
                  <a:schemeClr val="tx1"/>
                </a:solidFill>
                <a:effectLst/>
                <a:latin typeface="Times New Roman" panose="02020603050405020304" pitchFamily="18" charset="0"/>
                <a:ea typeface="Times New Roman" panose="02020603050405020304" pitchFamily="18" charset="0"/>
              </a:rPr>
              <a:t>лише</a:t>
            </a:r>
            <a:r>
              <a:rPr lang="ru-RU" sz="2400" dirty="0">
                <a:solidFill>
                  <a:schemeClr val="tx1"/>
                </a:solidFill>
                <a:effectLst/>
                <a:latin typeface="Times New Roman" panose="02020603050405020304" pitchFamily="18" charset="0"/>
                <a:ea typeface="Times New Roman" panose="02020603050405020304" pitchFamily="18" charset="0"/>
              </a:rPr>
              <a:t> </a:t>
            </a:r>
            <a:r>
              <a:rPr lang="uk-UA" sz="2400" dirty="0">
                <a:solidFill>
                  <a:schemeClr val="tx1"/>
                </a:solidFill>
                <a:effectLst/>
                <a:latin typeface="Times New Roman" panose="02020603050405020304" pitchFamily="18" charset="0"/>
                <a:ea typeface="Times New Roman" panose="02020603050405020304" pitchFamily="18" charset="0"/>
              </a:rPr>
              <a:t>з</a:t>
            </a:r>
            <a:r>
              <a:rPr lang="ru-RU" sz="2400" dirty="0">
                <a:solidFill>
                  <a:schemeClr val="tx1"/>
                </a:solidFill>
                <a:effectLst/>
                <a:latin typeface="Times New Roman" panose="02020603050405020304" pitchFamily="18" charset="0"/>
                <a:ea typeface="Times New Roman" panose="02020603050405020304" pitchFamily="18" charset="0"/>
              </a:rPr>
              <a:t>а </a:t>
            </a:r>
            <a:r>
              <a:rPr lang="ru-RU" sz="2400" dirty="0" err="1">
                <a:solidFill>
                  <a:schemeClr val="tx1"/>
                </a:solidFill>
                <a:effectLst/>
                <a:latin typeface="Times New Roman" panose="02020603050405020304" pitchFamily="18" charset="0"/>
                <a:ea typeface="Times New Roman" panose="02020603050405020304" pitchFamily="18" charset="0"/>
              </a:rPr>
              <a:t>погодження</a:t>
            </a:r>
            <a:r>
              <a:rPr lang="ru-RU" sz="2400" dirty="0">
                <a:solidFill>
                  <a:schemeClr val="tx1"/>
                </a:solidFill>
                <a:effectLst/>
                <a:latin typeface="Times New Roman" panose="02020603050405020304" pitchFamily="18" charset="0"/>
                <a:ea typeface="Times New Roman" panose="02020603050405020304" pitchFamily="18" charset="0"/>
              </a:rPr>
              <a:t> </a:t>
            </a:r>
            <a:r>
              <a:rPr lang="uk-UA" sz="2400" dirty="0">
                <a:solidFill>
                  <a:schemeClr val="tx1"/>
                </a:solidFill>
                <a:effectLst/>
                <a:latin typeface="Times New Roman" panose="02020603050405020304" pitchFamily="18" charset="0"/>
                <a:ea typeface="Times New Roman" panose="02020603050405020304" pitchFamily="18" charset="0"/>
              </a:rPr>
              <a:t>з </a:t>
            </a:r>
            <a:r>
              <a:rPr lang="ru-RU" sz="2400" dirty="0" err="1">
                <a:solidFill>
                  <a:schemeClr val="tx1"/>
                </a:solidFill>
                <a:effectLst/>
                <a:latin typeface="Times New Roman" panose="02020603050405020304" pitchFamily="18" charset="0"/>
                <a:ea typeface="Times New Roman" panose="02020603050405020304" pitchFamily="18" charset="0"/>
              </a:rPr>
              <a:t>відповідним</a:t>
            </a:r>
            <a:r>
              <a:rPr lang="ru-RU" sz="2400" dirty="0">
                <a:solidFill>
                  <a:schemeClr val="tx1"/>
                </a:solidFill>
                <a:effectLst/>
                <a:latin typeface="Times New Roman" panose="02020603050405020304" pitchFamily="18" charset="0"/>
                <a:ea typeface="Times New Roman" panose="02020603050405020304" pitchFamily="18" charset="0"/>
              </a:rPr>
              <a:t> органом державного </a:t>
            </a:r>
            <a:r>
              <a:rPr lang="ru-RU" sz="2400" dirty="0" err="1">
                <a:solidFill>
                  <a:schemeClr val="tx1"/>
                </a:solidFill>
                <a:effectLst/>
                <a:latin typeface="Times New Roman" panose="02020603050405020304" pitchFamily="18" charset="0"/>
                <a:ea typeface="Times New Roman" panose="02020603050405020304" pitchFamily="18" charset="0"/>
              </a:rPr>
              <a:t>санітарного</a:t>
            </a:r>
            <a:r>
              <a:rPr lang="ru-RU" sz="2400" dirty="0">
                <a:solidFill>
                  <a:schemeClr val="tx1"/>
                </a:solidFill>
                <a:effectLst/>
                <a:latin typeface="Times New Roman" panose="02020603050405020304" pitchFamily="18" charset="0"/>
                <a:ea typeface="Times New Roman" panose="02020603050405020304" pitchFamily="18" charset="0"/>
              </a:rPr>
              <a:t> </a:t>
            </a:r>
            <a:r>
              <a:rPr lang="ru-RU" sz="2400" dirty="0" err="1">
                <a:solidFill>
                  <a:schemeClr val="tx1"/>
                </a:solidFill>
                <a:effectLst/>
                <a:latin typeface="Times New Roman" panose="02020603050405020304" pitchFamily="18" charset="0"/>
                <a:ea typeface="Times New Roman" panose="02020603050405020304" pitchFamily="18" charset="0"/>
              </a:rPr>
              <a:t>на</a:t>
            </a:r>
            <a:r>
              <a:rPr lang="ru-RU" sz="2400" spc="-10" dirty="0" err="1">
                <a:solidFill>
                  <a:schemeClr val="tx1"/>
                </a:solidFill>
                <a:effectLst/>
                <a:latin typeface="Times New Roman" panose="02020603050405020304" pitchFamily="18" charset="0"/>
                <a:ea typeface="Times New Roman" panose="02020603050405020304" pitchFamily="18" charset="0"/>
              </a:rPr>
              <a:t>гляду</a:t>
            </a:r>
            <a:r>
              <a:rPr lang="ru-RU" sz="2400" spc="-10" dirty="0">
                <a:solidFill>
                  <a:schemeClr val="tx1"/>
                </a:solidFill>
                <a:effectLst/>
                <a:latin typeface="Times New Roman" panose="02020603050405020304" pitchFamily="18" charset="0"/>
                <a:ea typeface="Times New Roman" panose="02020603050405020304" pitchFamily="18" charset="0"/>
              </a:rPr>
              <a:t>).</a:t>
            </a:r>
            <a:endParaRPr lang="uk-UA" sz="2800" dirty="0">
              <a:solidFill>
                <a:schemeClr val="tx1"/>
              </a:solidFill>
            </a:endParaRPr>
          </a:p>
        </p:txBody>
      </p:sp>
      <p:sp>
        <p:nvSpPr>
          <p:cNvPr id="4" name="Місце для номера слайда 3">
            <a:extLst>
              <a:ext uri="{FF2B5EF4-FFF2-40B4-BE49-F238E27FC236}">
                <a16:creationId xmlns:a16="http://schemas.microsoft.com/office/drawing/2014/main" id="{3CC88011-8E32-9ED0-6DE5-3CF07500F0DC}"/>
              </a:ext>
            </a:extLst>
          </p:cNvPr>
          <p:cNvSpPr>
            <a:spLocks noGrp="1"/>
          </p:cNvSpPr>
          <p:nvPr>
            <p:ph type="sldNum" sz="quarter" idx="12"/>
          </p:nvPr>
        </p:nvSpPr>
        <p:spPr/>
        <p:txBody>
          <a:bodyPr/>
          <a:lstStyle/>
          <a:p>
            <a:fld id="{D07DC24B-8650-405F-98BC-E78A8ACB2E7F}" type="slidenum">
              <a:rPr lang="uk-UA" smtClean="0"/>
              <a:pPr/>
              <a:t>31</a:t>
            </a:fld>
            <a:endParaRPr lang="uk-UA"/>
          </a:p>
        </p:txBody>
      </p:sp>
    </p:spTree>
    <p:extLst>
      <p:ext uri="{BB962C8B-B14F-4D97-AF65-F5344CB8AC3E}">
        <p14:creationId xmlns:p14="http://schemas.microsoft.com/office/powerpoint/2010/main" val="268658944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a:extLst>
              <a:ext uri="{FF2B5EF4-FFF2-40B4-BE49-F238E27FC236}">
                <a16:creationId xmlns:a16="http://schemas.microsoft.com/office/drawing/2014/main" id="{F30F8950-2CEE-09D0-FA56-C49ABEDD72DE}"/>
              </a:ext>
            </a:extLst>
          </p:cNvPr>
          <p:cNvSpPr>
            <a:spLocks noGrp="1"/>
          </p:cNvSpPr>
          <p:nvPr>
            <p:ph idx="1"/>
          </p:nvPr>
        </p:nvSpPr>
        <p:spPr>
          <a:xfrm>
            <a:off x="1066800" y="457200"/>
            <a:ext cx="10602686" cy="6019800"/>
          </a:xfrm>
        </p:spPr>
        <p:txBody>
          <a:bodyPr>
            <a:normAutofit lnSpcReduction="10000"/>
          </a:bodyPr>
          <a:lstStyle/>
          <a:p>
            <a:pPr marL="0" indent="0" algn="ctr">
              <a:buNone/>
            </a:pPr>
            <a:r>
              <a:rPr lang="uk-UA" sz="2400" b="1" spc="-70" dirty="0" err="1">
                <a:solidFill>
                  <a:schemeClr val="tx2"/>
                </a:solidFill>
                <a:effectLst/>
                <a:latin typeface="Times New Roman" panose="02020603050405020304" pitchFamily="18" charset="0"/>
                <a:ea typeface="Times New Roman" panose="02020603050405020304" pitchFamily="18" charset="0"/>
                <a:cs typeface="Times New Roman" panose="02020603050405020304" pitchFamily="18" charset="0"/>
              </a:rPr>
              <a:t>Санimарнi</a:t>
            </a:r>
            <a:r>
              <a:rPr lang="uk-UA" sz="2400" b="1" dirty="0">
                <a:solidFill>
                  <a:schemeClr val="tx2"/>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uk-UA" sz="2400" b="1" spc="-70" dirty="0" err="1">
                <a:solidFill>
                  <a:schemeClr val="tx2"/>
                </a:solidFill>
                <a:effectLst/>
                <a:latin typeface="Times New Roman" panose="02020603050405020304" pitchFamily="18" charset="0"/>
                <a:ea typeface="Times New Roman" panose="02020603050405020304" pitchFamily="18" charset="0"/>
                <a:cs typeface="Times New Roman" panose="02020603050405020304" pitchFamily="18" charset="0"/>
              </a:rPr>
              <a:t>вuмoгu</a:t>
            </a:r>
            <a:r>
              <a:rPr lang="uk-UA" sz="2400" b="1" dirty="0">
                <a:solidFill>
                  <a:schemeClr val="tx2"/>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uk-UA" sz="2400" b="1" spc="-70" dirty="0" err="1">
                <a:solidFill>
                  <a:schemeClr val="tx2"/>
                </a:solidFill>
                <a:effectLst/>
                <a:latin typeface="Times New Roman" panose="02020603050405020304" pitchFamily="18" charset="0"/>
                <a:ea typeface="Times New Roman" panose="02020603050405020304" pitchFamily="18" charset="0"/>
                <a:cs typeface="Times New Roman" panose="02020603050405020304" pitchFamily="18" charset="0"/>
              </a:rPr>
              <a:t>дo</a:t>
            </a:r>
            <a:r>
              <a:rPr lang="uk-UA" sz="2400" b="1" dirty="0">
                <a:solidFill>
                  <a:schemeClr val="tx2"/>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uk-UA" sz="2400" b="1" spc="-70" dirty="0" err="1">
                <a:solidFill>
                  <a:schemeClr val="tx2"/>
                </a:solidFill>
                <a:effectLst/>
                <a:latin typeface="Times New Roman" panose="02020603050405020304" pitchFamily="18" charset="0"/>
                <a:ea typeface="Times New Roman" panose="02020603050405020304" pitchFamily="18" charset="0"/>
                <a:cs typeface="Times New Roman" panose="02020603050405020304" pitchFamily="18" charset="0"/>
              </a:rPr>
              <a:t>oхoрoнu</a:t>
            </a:r>
            <a:r>
              <a:rPr lang="uk-UA" sz="2400" b="1" dirty="0">
                <a:solidFill>
                  <a:schemeClr val="tx2"/>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uk-UA" sz="2400" b="1" spc="-70" dirty="0" err="1">
                <a:solidFill>
                  <a:schemeClr val="tx2"/>
                </a:solidFill>
                <a:effectLst/>
                <a:latin typeface="Times New Roman" panose="02020603050405020304" pitchFamily="18" charset="0"/>
                <a:ea typeface="Times New Roman" panose="02020603050405020304" pitchFamily="18" charset="0"/>
                <a:cs typeface="Times New Roman" panose="02020603050405020304" pitchFamily="18" charset="0"/>
              </a:rPr>
              <a:t>аmмoсфернoгo</a:t>
            </a:r>
            <a:r>
              <a:rPr lang="uk-UA" sz="2400" b="1" spc="-70" dirty="0">
                <a:solidFill>
                  <a:schemeClr val="tx2"/>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uk-UA" sz="2400" b="1" spc="-70" dirty="0" err="1">
                <a:solidFill>
                  <a:schemeClr val="tx2"/>
                </a:solidFill>
                <a:effectLst/>
                <a:latin typeface="Times New Roman" panose="02020603050405020304" pitchFamily="18" charset="0"/>
                <a:ea typeface="Times New Roman" panose="02020603050405020304" pitchFamily="18" charset="0"/>
                <a:cs typeface="Times New Roman" panose="02020603050405020304" pitchFamily="18" charset="0"/>
              </a:rPr>
              <a:t>пoвimря</a:t>
            </a:r>
            <a:r>
              <a:rPr lang="uk-UA" sz="2400" b="1" spc="-25" dirty="0">
                <a:solidFill>
                  <a:schemeClr val="tx2"/>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uk-UA" sz="2400" b="1" spc="-70" dirty="0" err="1">
                <a:solidFill>
                  <a:schemeClr val="tx2"/>
                </a:solidFill>
                <a:effectLst/>
                <a:latin typeface="Times New Roman" panose="02020603050405020304" pitchFamily="18" charset="0"/>
                <a:ea typeface="Times New Roman" panose="02020603050405020304" pitchFamily="18" charset="0"/>
                <a:cs typeface="Times New Roman" panose="02020603050405020304" pitchFamily="18" charset="0"/>
              </a:rPr>
              <a:t>пoсеnень</a:t>
            </a:r>
            <a:r>
              <a:rPr lang="uk-UA" sz="2400" b="1" spc="-10" dirty="0">
                <a:solidFill>
                  <a:schemeClr val="tx2"/>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uk-UA" sz="2400" b="1" spc="-70" dirty="0" err="1">
                <a:solidFill>
                  <a:schemeClr val="tx2"/>
                </a:solidFill>
                <a:effectLst/>
                <a:latin typeface="Times New Roman" panose="02020603050405020304" pitchFamily="18" charset="0"/>
                <a:ea typeface="Times New Roman" panose="02020603050405020304" pitchFamily="18" charset="0"/>
                <a:cs typeface="Times New Roman" panose="02020603050405020304" pitchFamily="18" charset="0"/>
              </a:rPr>
              <a:t>вiд</a:t>
            </a:r>
            <a:r>
              <a:rPr lang="uk-UA" sz="2400" b="1" spc="-10" dirty="0">
                <a:solidFill>
                  <a:schemeClr val="tx2"/>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uk-UA" sz="2400" b="1" spc="-70" dirty="0">
                <a:solidFill>
                  <a:schemeClr val="tx2"/>
                </a:solidFill>
                <a:effectLst/>
                <a:latin typeface="Times New Roman" panose="02020603050405020304" pitchFamily="18" charset="0"/>
                <a:ea typeface="Times New Roman" panose="02020603050405020304" pitchFamily="18" charset="0"/>
                <a:cs typeface="Times New Roman" panose="02020603050405020304" pitchFamily="18" charset="0"/>
              </a:rPr>
              <a:t>забруднення</a:t>
            </a:r>
            <a:r>
              <a:rPr lang="uk-UA" sz="2400" b="1" spc="-10" dirty="0">
                <a:solidFill>
                  <a:schemeClr val="tx2"/>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uk-UA" sz="2400" b="1" spc="-70" dirty="0" err="1">
                <a:solidFill>
                  <a:schemeClr val="tx2"/>
                </a:solidFill>
                <a:effectLst/>
                <a:latin typeface="Times New Roman" panose="02020603050405020304" pitchFamily="18" charset="0"/>
                <a:ea typeface="Times New Roman" panose="02020603050405020304" pitchFamily="18" charset="0"/>
                <a:cs typeface="Times New Roman" panose="02020603050405020304" pitchFamily="18" charset="0"/>
              </a:rPr>
              <a:t>вuкuдамu</a:t>
            </a:r>
            <a:r>
              <a:rPr lang="uk-UA" sz="2400" b="1" spc="-70" dirty="0">
                <a:solidFill>
                  <a:schemeClr val="tx2"/>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uk-UA" sz="2400" b="1" spc="-50" dirty="0" err="1">
                <a:solidFill>
                  <a:schemeClr val="tx2"/>
                </a:solidFill>
                <a:effectLst/>
                <a:latin typeface="Times New Roman" panose="02020603050405020304" pitchFamily="18" charset="0"/>
                <a:ea typeface="Times New Roman" panose="02020603050405020304" pitchFamily="18" charset="0"/>
                <a:cs typeface="Times New Roman" panose="02020603050405020304" pitchFamily="18" charset="0"/>
              </a:rPr>
              <a:t>mранспoрmнuх</a:t>
            </a:r>
            <a:r>
              <a:rPr lang="uk-UA" sz="2400" b="1" spc="-25" dirty="0">
                <a:solidFill>
                  <a:schemeClr val="tx2"/>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uk-UA" sz="2400" b="1" spc="-50" dirty="0" err="1">
                <a:solidFill>
                  <a:schemeClr val="tx2"/>
                </a:solidFill>
                <a:effectLst/>
                <a:latin typeface="Times New Roman" panose="02020603050405020304" pitchFamily="18" charset="0"/>
                <a:ea typeface="Times New Roman" panose="02020603050405020304" pitchFamily="18" charset="0"/>
                <a:cs typeface="Times New Roman" panose="02020603050405020304" pitchFamily="18" charset="0"/>
              </a:rPr>
              <a:t>xасoбiв</a:t>
            </a:r>
            <a:r>
              <a:rPr lang="uk-UA" sz="2400" b="1" spc="-25" dirty="0">
                <a:solidFill>
                  <a:schemeClr val="tx2"/>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uk-UA" sz="2400" b="1" spc="-50" dirty="0">
                <a:solidFill>
                  <a:schemeClr val="tx2"/>
                </a:solidFill>
                <a:effectLst/>
                <a:latin typeface="Times New Roman" panose="02020603050405020304" pitchFamily="18" charset="0"/>
                <a:ea typeface="Times New Roman" panose="02020603050405020304" pitchFamily="18" charset="0"/>
                <a:cs typeface="Times New Roman" panose="02020603050405020304" pitchFamily="18" charset="0"/>
              </a:rPr>
              <a:t>з</a:t>
            </a:r>
            <a:r>
              <a:rPr lang="uk-UA" sz="2400" b="1" spc="-25" dirty="0">
                <a:solidFill>
                  <a:schemeClr val="tx2"/>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uk-UA" sz="2400" b="1" spc="-50" dirty="0" err="1">
                <a:solidFill>
                  <a:schemeClr val="tx2"/>
                </a:solidFill>
                <a:effectLst/>
                <a:latin typeface="Times New Roman" panose="02020603050405020304" pitchFamily="18" charset="0"/>
                <a:ea typeface="Times New Roman" panose="02020603050405020304" pitchFamily="18" charset="0"/>
                <a:cs typeface="Times New Roman" panose="02020603050405020304" pitchFamily="18" charset="0"/>
              </a:rPr>
              <a:t>двuгунамu</a:t>
            </a:r>
            <a:r>
              <a:rPr lang="uk-UA" sz="2400" b="1" spc="-50" dirty="0">
                <a:solidFill>
                  <a:schemeClr val="tx2"/>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uk-UA" sz="2400" b="1" spc="-20" dirty="0" err="1">
                <a:solidFill>
                  <a:schemeClr val="tx2"/>
                </a:solidFill>
                <a:effectLst/>
                <a:latin typeface="Times New Roman" panose="02020603050405020304" pitchFamily="18" charset="0"/>
                <a:ea typeface="Times New Roman" panose="02020603050405020304" pitchFamily="18" charset="0"/>
                <a:cs typeface="Times New Roman" panose="02020603050405020304" pitchFamily="18" charset="0"/>
              </a:rPr>
              <a:t>внуmрiшньoгo</a:t>
            </a:r>
            <a:r>
              <a:rPr lang="uk-UA" sz="2400" b="1" spc="-60" dirty="0">
                <a:solidFill>
                  <a:schemeClr val="tx2"/>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uk-UA" sz="2400" b="1" spc="-20" dirty="0" err="1">
                <a:solidFill>
                  <a:schemeClr val="tx2"/>
                </a:solidFill>
                <a:effectLst/>
                <a:latin typeface="Times New Roman" panose="02020603050405020304" pitchFamily="18" charset="0"/>
                <a:ea typeface="Times New Roman" panose="02020603050405020304" pitchFamily="18" charset="0"/>
                <a:cs typeface="Times New Roman" panose="02020603050405020304" pitchFamily="18" charset="0"/>
              </a:rPr>
              <a:t>згoрання</a:t>
            </a:r>
            <a:endParaRPr lang="uk-UA" sz="2400" b="1" dirty="0">
              <a:solidFill>
                <a:schemeClr val="tx2"/>
              </a:solidFill>
              <a:effectLst/>
              <a:latin typeface="Calibri" panose="020F0502020204030204" pitchFamily="34" charset="0"/>
              <a:ea typeface="Times New Roman" panose="02020603050405020304" pitchFamily="18" charset="0"/>
              <a:cs typeface="Times New Roman" panose="02020603050405020304" pitchFamily="18" charset="0"/>
            </a:endParaRPr>
          </a:p>
          <a:p>
            <a:pPr marL="0" indent="358775" algn="just">
              <a:lnSpc>
                <a:spcPct val="100000"/>
              </a:lnSpc>
              <a:buNone/>
            </a:pPr>
            <a:r>
              <a:rPr lang="uk-UA" sz="2400" dirty="0">
                <a:solidFill>
                  <a:schemeClr val="tx1"/>
                </a:solidFill>
                <a:effectLst/>
                <a:latin typeface="Times New Roman" panose="02020603050405020304" pitchFamily="18" charset="0"/>
                <a:ea typeface="Times New Roman" panose="02020603050405020304" pitchFamily="18" charset="0"/>
              </a:rPr>
              <a:t>Підприємства, які виробляють чи експлуатують автомобілі та інші транспортні</a:t>
            </a:r>
            <a:r>
              <a:rPr lang="uk-UA" sz="2400" spc="200" dirty="0">
                <a:solidFill>
                  <a:schemeClr val="tx1"/>
                </a:solidFill>
                <a:effectLst/>
                <a:latin typeface="Times New Roman" panose="02020603050405020304" pitchFamily="18" charset="0"/>
                <a:ea typeface="Times New Roman" panose="02020603050405020304" pitchFamily="18" charset="0"/>
              </a:rPr>
              <a:t> </a:t>
            </a:r>
            <a:r>
              <a:rPr lang="uk-UA" sz="2400" dirty="0">
                <a:solidFill>
                  <a:schemeClr val="tx1"/>
                </a:solidFill>
                <a:effectLst/>
                <a:latin typeface="Times New Roman" panose="02020603050405020304" pitchFamily="18" charset="0"/>
                <a:ea typeface="Times New Roman" panose="02020603050405020304" pitchFamily="18" charset="0"/>
              </a:rPr>
              <a:t>засоби</a:t>
            </a:r>
            <a:r>
              <a:rPr lang="uk-UA" sz="2400" spc="200" dirty="0">
                <a:solidFill>
                  <a:schemeClr val="tx1"/>
                </a:solidFill>
                <a:effectLst/>
                <a:latin typeface="Times New Roman" panose="02020603050405020304" pitchFamily="18" charset="0"/>
                <a:ea typeface="Times New Roman" panose="02020603050405020304" pitchFamily="18" charset="0"/>
              </a:rPr>
              <a:t> </a:t>
            </a:r>
            <a:r>
              <a:rPr lang="uk-UA" sz="2400" dirty="0">
                <a:solidFill>
                  <a:schemeClr val="tx1"/>
                </a:solidFill>
                <a:effectLst/>
                <a:latin typeface="Times New Roman" panose="02020603050405020304" pitchFamily="18" charset="0"/>
                <a:ea typeface="Times New Roman" panose="02020603050405020304" pitchFamily="18" charset="0"/>
              </a:rPr>
              <a:t>з</a:t>
            </a:r>
            <a:r>
              <a:rPr lang="uk-UA" sz="2400" spc="200" dirty="0">
                <a:solidFill>
                  <a:schemeClr val="tx1"/>
                </a:solidFill>
                <a:effectLst/>
                <a:latin typeface="Times New Roman" panose="02020603050405020304" pitchFamily="18" charset="0"/>
                <a:ea typeface="Times New Roman" panose="02020603050405020304" pitchFamily="18" charset="0"/>
              </a:rPr>
              <a:t> </a:t>
            </a:r>
            <a:r>
              <a:rPr lang="uk-UA" sz="2400" dirty="0">
                <a:solidFill>
                  <a:schemeClr val="tx1"/>
                </a:solidFill>
                <a:effectLst/>
                <a:latin typeface="Times New Roman" panose="02020603050405020304" pitchFamily="18" charset="0"/>
                <a:ea typeface="Times New Roman" panose="02020603050405020304" pitchFamily="18" charset="0"/>
              </a:rPr>
              <a:t>двигунами</a:t>
            </a:r>
            <a:r>
              <a:rPr lang="uk-UA" sz="2400" spc="200" dirty="0">
                <a:solidFill>
                  <a:schemeClr val="tx1"/>
                </a:solidFill>
                <a:effectLst/>
                <a:latin typeface="Times New Roman" panose="02020603050405020304" pitchFamily="18" charset="0"/>
                <a:ea typeface="Times New Roman" panose="02020603050405020304" pitchFamily="18" charset="0"/>
              </a:rPr>
              <a:t> </a:t>
            </a:r>
            <a:r>
              <a:rPr lang="uk-UA" sz="2400" dirty="0">
                <a:solidFill>
                  <a:schemeClr val="tx1"/>
                </a:solidFill>
                <a:effectLst/>
                <a:latin typeface="Times New Roman" panose="02020603050405020304" pitchFamily="18" charset="0"/>
                <a:ea typeface="Times New Roman" panose="02020603050405020304" pitchFamily="18" charset="0"/>
              </a:rPr>
              <a:t>внутрішнього</a:t>
            </a:r>
            <a:r>
              <a:rPr lang="uk-UA" sz="2400" spc="200" dirty="0">
                <a:solidFill>
                  <a:schemeClr val="tx1"/>
                </a:solidFill>
                <a:effectLst/>
                <a:latin typeface="Times New Roman" panose="02020603050405020304" pitchFamily="18" charset="0"/>
                <a:ea typeface="Times New Roman" panose="02020603050405020304" pitchFamily="18" charset="0"/>
              </a:rPr>
              <a:t> </a:t>
            </a:r>
            <a:r>
              <a:rPr lang="uk-UA" sz="2400" dirty="0">
                <a:solidFill>
                  <a:schemeClr val="tx1"/>
                </a:solidFill>
                <a:effectLst/>
                <a:latin typeface="Times New Roman" panose="02020603050405020304" pitchFamily="18" charset="0"/>
                <a:ea typeface="Times New Roman" panose="02020603050405020304" pitchFamily="18" charset="0"/>
              </a:rPr>
              <a:t>згорання,</a:t>
            </a:r>
            <a:r>
              <a:rPr lang="uk-UA" sz="2400" spc="200" dirty="0">
                <a:solidFill>
                  <a:schemeClr val="tx1"/>
                </a:solidFill>
                <a:effectLst/>
                <a:latin typeface="Times New Roman" panose="02020603050405020304" pitchFamily="18" charset="0"/>
                <a:ea typeface="Times New Roman" panose="02020603050405020304" pitchFamily="18" charset="0"/>
              </a:rPr>
              <a:t> </a:t>
            </a:r>
            <a:r>
              <a:rPr lang="uk-UA" sz="2400" dirty="0">
                <a:solidFill>
                  <a:schemeClr val="tx1"/>
                </a:solidFill>
                <a:effectLst/>
                <a:latin typeface="Times New Roman" panose="02020603050405020304" pitchFamily="18" charset="0"/>
                <a:ea typeface="Times New Roman" panose="02020603050405020304" pitchFamily="18" charset="0"/>
              </a:rPr>
              <a:t>зобов’язані:</a:t>
            </a:r>
          </a:p>
          <a:p>
            <a:pPr marL="0" indent="358775" algn="just">
              <a:lnSpc>
                <a:spcPct val="100000"/>
              </a:lnSpc>
              <a:buNone/>
            </a:pPr>
            <a:r>
              <a:rPr lang="uk-UA" sz="2400" dirty="0">
                <a:solidFill>
                  <a:schemeClr val="tx1"/>
                </a:solidFill>
                <a:effectLst/>
                <a:latin typeface="Times New Roman" panose="02020603050405020304" pitchFamily="18" charset="0"/>
                <a:ea typeface="Times New Roman" panose="02020603050405020304" pitchFamily="18" charset="0"/>
              </a:rPr>
              <a:t>а)</a:t>
            </a:r>
            <a:r>
              <a:rPr lang="uk-UA" sz="2400" spc="200" dirty="0">
                <a:solidFill>
                  <a:schemeClr val="tx1"/>
                </a:solidFill>
                <a:effectLst/>
                <a:latin typeface="Times New Roman" panose="02020603050405020304" pitchFamily="18" charset="0"/>
                <a:ea typeface="Times New Roman" panose="02020603050405020304" pitchFamily="18" charset="0"/>
              </a:rPr>
              <a:t> </a:t>
            </a:r>
            <a:r>
              <a:rPr lang="uk-UA" sz="2400" dirty="0">
                <a:solidFill>
                  <a:schemeClr val="tx1"/>
                </a:solidFill>
                <a:effectLst/>
                <a:latin typeface="Times New Roman" panose="02020603050405020304" pitchFamily="18" charset="0"/>
                <a:ea typeface="Times New Roman" panose="02020603050405020304" pitchFamily="18" charset="0"/>
              </a:rPr>
              <a:t>забезпечувати</a:t>
            </a:r>
            <a:r>
              <a:rPr lang="uk-UA" sz="2400" spc="200" dirty="0">
                <a:solidFill>
                  <a:schemeClr val="tx1"/>
                </a:solidFill>
                <a:effectLst/>
                <a:latin typeface="Times New Roman" panose="02020603050405020304" pitchFamily="18" charset="0"/>
                <a:ea typeface="Times New Roman" panose="02020603050405020304" pitchFamily="18" charset="0"/>
              </a:rPr>
              <a:t> </a:t>
            </a:r>
            <a:r>
              <a:rPr lang="uk-UA" sz="2400" dirty="0">
                <a:solidFill>
                  <a:schemeClr val="tx1"/>
                </a:solidFill>
                <a:effectLst/>
                <a:latin typeface="Times New Roman" panose="02020603050405020304" pitchFamily="18" charset="0"/>
                <a:ea typeface="Times New Roman" panose="02020603050405020304" pitchFamily="18" charset="0"/>
              </a:rPr>
              <a:t>виконання</a:t>
            </a:r>
            <a:r>
              <a:rPr lang="uk-UA" sz="2400" spc="200" dirty="0">
                <a:solidFill>
                  <a:schemeClr val="tx1"/>
                </a:solidFill>
                <a:effectLst/>
                <a:latin typeface="Times New Roman" panose="02020603050405020304" pitchFamily="18" charset="0"/>
                <a:ea typeface="Times New Roman" panose="02020603050405020304" pitchFamily="18" charset="0"/>
              </a:rPr>
              <a:t> </a:t>
            </a:r>
            <a:r>
              <a:rPr lang="uk-UA" sz="2400" dirty="0">
                <a:solidFill>
                  <a:schemeClr val="tx1"/>
                </a:solidFill>
                <a:effectLst/>
                <a:latin typeface="Times New Roman" panose="02020603050405020304" pitchFamily="18" charset="0"/>
                <a:ea typeface="Times New Roman" panose="02020603050405020304" pitchFamily="18" charset="0"/>
              </a:rPr>
              <a:t>вимог</a:t>
            </a:r>
            <a:r>
              <a:rPr lang="uk-UA" sz="2400" spc="200" dirty="0">
                <a:solidFill>
                  <a:schemeClr val="tx1"/>
                </a:solidFill>
                <a:effectLst/>
                <a:latin typeface="Times New Roman" panose="02020603050405020304" pitchFamily="18" charset="0"/>
                <a:ea typeface="Times New Roman" panose="02020603050405020304" pitchFamily="18" charset="0"/>
              </a:rPr>
              <a:t> </a:t>
            </a:r>
            <a:r>
              <a:rPr lang="uk-UA" sz="2400" dirty="0" err="1">
                <a:solidFill>
                  <a:schemeClr val="tx1"/>
                </a:solidFill>
                <a:effectLst/>
                <a:latin typeface="Times New Roman" panose="02020603050405020304" pitchFamily="18" charset="0"/>
                <a:ea typeface="Times New Roman" panose="02020603050405020304" pitchFamily="18" charset="0"/>
              </a:rPr>
              <a:t>державни</a:t>
            </a:r>
            <a:r>
              <a:rPr lang="ru-RU" sz="2400" dirty="0">
                <a:solidFill>
                  <a:schemeClr val="tx1"/>
                </a:solidFill>
                <a:effectLst/>
                <a:latin typeface="Times New Roman" panose="02020603050405020304" pitchFamily="18" charset="0"/>
                <a:ea typeface="Times New Roman" panose="02020603050405020304" pitchFamily="18" charset="0"/>
              </a:rPr>
              <a:t>x</a:t>
            </a:r>
            <a:r>
              <a:rPr lang="ru-RU" sz="2400" spc="200" dirty="0">
                <a:solidFill>
                  <a:schemeClr val="tx1"/>
                </a:solidFill>
                <a:effectLst/>
                <a:latin typeface="Times New Roman" panose="02020603050405020304" pitchFamily="18" charset="0"/>
                <a:ea typeface="Times New Roman" panose="02020603050405020304" pitchFamily="18" charset="0"/>
              </a:rPr>
              <a:t> </a:t>
            </a:r>
            <a:r>
              <a:rPr lang="uk-UA" sz="2400" dirty="0">
                <a:solidFill>
                  <a:schemeClr val="tx1"/>
                </a:solidFill>
                <a:effectLst/>
                <a:latin typeface="Times New Roman" panose="02020603050405020304" pitchFamily="18" charset="0"/>
                <a:ea typeface="Times New Roman" panose="02020603050405020304" pitchFamily="18" charset="0"/>
              </a:rPr>
              <a:t>стандартів</a:t>
            </a:r>
            <a:r>
              <a:rPr lang="uk-UA" sz="2400" spc="200" dirty="0">
                <a:solidFill>
                  <a:schemeClr val="tx1"/>
                </a:solidFill>
                <a:effectLst/>
                <a:latin typeface="Times New Roman" panose="02020603050405020304" pitchFamily="18" charset="0"/>
                <a:ea typeface="Times New Roman" panose="02020603050405020304" pitchFamily="18" charset="0"/>
              </a:rPr>
              <a:t> </a:t>
            </a:r>
            <a:r>
              <a:rPr lang="uk-UA" sz="2400" dirty="0">
                <a:solidFill>
                  <a:schemeClr val="tx1"/>
                </a:solidFill>
                <a:effectLst/>
                <a:latin typeface="Times New Roman" panose="02020603050405020304" pitchFamily="18" charset="0"/>
                <a:ea typeface="Times New Roman" panose="02020603050405020304" pitchFamily="18" charset="0"/>
              </a:rPr>
              <a:t>і</a:t>
            </a:r>
            <a:r>
              <a:rPr lang="uk-UA" sz="2400" spc="200" dirty="0">
                <a:solidFill>
                  <a:schemeClr val="tx1"/>
                </a:solidFill>
                <a:effectLst/>
                <a:latin typeface="Times New Roman" panose="02020603050405020304" pitchFamily="18" charset="0"/>
                <a:ea typeface="Times New Roman" panose="02020603050405020304" pitchFamily="18" charset="0"/>
              </a:rPr>
              <a:t> </a:t>
            </a:r>
            <a:r>
              <a:rPr lang="uk-UA" sz="2400" dirty="0">
                <a:solidFill>
                  <a:schemeClr val="tx1"/>
                </a:solidFill>
                <a:effectLst/>
                <a:latin typeface="Times New Roman" panose="02020603050405020304" pitchFamily="18" charset="0"/>
                <a:ea typeface="Times New Roman" panose="02020603050405020304" pitchFamily="18" charset="0"/>
              </a:rPr>
              <a:t>здійснення контролю за ї</a:t>
            </a:r>
            <a:r>
              <a:rPr lang="ru-RU" sz="2400" dirty="0">
                <a:solidFill>
                  <a:schemeClr val="tx1"/>
                </a:solidFill>
                <a:effectLst/>
                <a:latin typeface="Times New Roman" panose="02020603050405020304" pitchFamily="18" charset="0"/>
                <a:ea typeface="Times New Roman" panose="02020603050405020304" pitchFamily="18" charset="0"/>
              </a:rPr>
              <a:t>x</a:t>
            </a:r>
            <a:r>
              <a:rPr lang="uk-UA" sz="2400" dirty="0">
                <a:solidFill>
                  <a:schemeClr val="tx1"/>
                </a:solidFill>
                <a:effectLst/>
                <a:latin typeface="Times New Roman" panose="02020603050405020304" pitchFamily="18" charset="0"/>
                <a:ea typeface="Times New Roman" panose="02020603050405020304" pitchFamily="18" charset="0"/>
              </a:rPr>
              <a:t>нім дотриманням згідно з галузевими </a:t>
            </a:r>
            <a:r>
              <a:rPr lang="uk-UA" sz="2400" dirty="0" err="1">
                <a:solidFill>
                  <a:schemeClr val="tx1"/>
                </a:solidFill>
                <a:effectLst/>
                <a:latin typeface="Times New Roman" panose="02020603050405020304" pitchFamily="18" charset="0"/>
                <a:ea typeface="Times New Roman" panose="02020603050405020304" pitchFamily="18" charset="0"/>
              </a:rPr>
              <a:t>інструктивно</a:t>
            </a:r>
            <a:r>
              <a:rPr lang="uk-UA" sz="2400" dirty="0">
                <a:solidFill>
                  <a:schemeClr val="tx1"/>
                </a:solidFill>
                <a:effectLst/>
                <a:latin typeface="Times New Roman" panose="02020603050405020304" pitchFamily="18" charset="0"/>
                <a:ea typeface="Times New Roman" panose="02020603050405020304" pitchFamily="18" charset="0"/>
              </a:rPr>
              <a:t>-методичними документами, погодженими з органами державного санітарного нагляду;</a:t>
            </a:r>
          </a:p>
          <a:p>
            <a:pPr marL="0" indent="358775" algn="just">
              <a:lnSpc>
                <a:spcPct val="100000"/>
              </a:lnSpc>
              <a:buNone/>
            </a:pPr>
            <a:r>
              <a:rPr lang="uk-UA" sz="2400" dirty="0">
                <a:solidFill>
                  <a:schemeClr val="tx1"/>
                </a:solidFill>
                <a:effectLst/>
                <a:latin typeface="Times New Roman" panose="02020603050405020304" pitchFamily="18" charset="0"/>
                <a:ea typeface="Times New Roman" panose="02020603050405020304" pitchFamily="18" charset="0"/>
              </a:rPr>
              <a:t>б) розробляти та виконувати комплекс за</a:t>
            </a:r>
            <a:r>
              <a:rPr lang="ru-RU" sz="2400" dirty="0">
                <a:solidFill>
                  <a:schemeClr val="tx1"/>
                </a:solidFill>
                <a:effectLst/>
                <a:latin typeface="Times New Roman" panose="02020603050405020304" pitchFamily="18" charset="0"/>
                <a:ea typeface="Times New Roman" panose="02020603050405020304" pitchFamily="18" charset="0"/>
              </a:rPr>
              <a:t>x</a:t>
            </a:r>
            <a:r>
              <a:rPr lang="uk-UA" sz="2400" dirty="0">
                <a:solidFill>
                  <a:schemeClr val="tx1"/>
                </a:solidFill>
                <a:effectLst/>
                <a:latin typeface="Times New Roman" panose="02020603050405020304" pitchFamily="18" charset="0"/>
                <a:ea typeface="Times New Roman" panose="02020603050405020304" pitchFamily="18" charset="0"/>
              </a:rPr>
              <a:t>одів, </a:t>
            </a:r>
            <a:r>
              <a:rPr lang="uk-UA" sz="2400" dirty="0" err="1">
                <a:solidFill>
                  <a:schemeClr val="tx1"/>
                </a:solidFill>
                <a:effectLst/>
                <a:latin typeface="Times New Roman" panose="02020603050405020304" pitchFamily="18" charset="0"/>
                <a:ea typeface="Times New Roman" panose="02020603050405020304" pitchFamily="18" charset="0"/>
              </a:rPr>
              <a:t>спрямовани</a:t>
            </a:r>
            <a:r>
              <a:rPr lang="ru-RU" sz="2400" dirty="0">
                <a:solidFill>
                  <a:schemeClr val="tx1"/>
                </a:solidFill>
                <a:effectLst/>
                <a:latin typeface="Times New Roman" panose="02020603050405020304" pitchFamily="18" charset="0"/>
                <a:ea typeface="Times New Roman" panose="02020603050405020304" pitchFamily="18" charset="0"/>
              </a:rPr>
              <a:t>x</a:t>
            </a:r>
            <a:r>
              <a:rPr lang="uk-UA" sz="2400" dirty="0">
                <a:solidFill>
                  <a:schemeClr val="tx1"/>
                </a:solidFill>
                <a:effectLst/>
                <a:latin typeface="Times New Roman" panose="02020603050405020304" pitchFamily="18" charset="0"/>
                <a:ea typeface="Times New Roman" panose="02020603050405020304" pitchFamily="18" charset="0"/>
              </a:rPr>
              <a:t> на подальше</a:t>
            </a:r>
            <a:r>
              <a:rPr lang="uk-UA" sz="2400" spc="200" dirty="0">
                <a:solidFill>
                  <a:schemeClr val="tx1"/>
                </a:solidFill>
                <a:effectLst/>
                <a:latin typeface="Times New Roman" panose="02020603050405020304" pitchFamily="18" charset="0"/>
                <a:ea typeface="Times New Roman" panose="02020603050405020304" pitchFamily="18" charset="0"/>
              </a:rPr>
              <a:t> </a:t>
            </a:r>
            <a:r>
              <a:rPr lang="uk-UA" sz="2400" dirty="0">
                <a:solidFill>
                  <a:schemeClr val="tx1"/>
                </a:solidFill>
                <a:effectLst/>
                <a:latin typeface="Times New Roman" panose="02020603050405020304" pitchFamily="18" charset="0"/>
                <a:ea typeface="Times New Roman" panose="02020603050405020304" pitchFamily="18" charset="0"/>
              </a:rPr>
              <a:t>зниження</a:t>
            </a:r>
            <a:r>
              <a:rPr lang="uk-UA" sz="2400" spc="200" dirty="0">
                <a:solidFill>
                  <a:schemeClr val="tx1"/>
                </a:solidFill>
                <a:effectLst/>
                <a:latin typeface="Times New Roman" panose="02020603050405020304" pitchFamily="18" charset="0"/>
                <a:ea typeface="Times New Roman" panose="02020603050405020304" pitchFamily="18" charset="0"/>
              </a:rPr>
              <a:t> </a:t>
            </a:r>
            <a:r>
              <a:rPr lang="uk-UA" sz="2400" dirty="0">
                <a:solidFill>
                  <a:schemeClr val="tx1"/>
                </a:solidFill>
                <a:effectLst/>
                <a:latin typeface="Times New Roman" panose="02020603050405020304" pitchFamily="18" charset="0"/>
                <a:ea typeface="Times New Roman" panose="02020603050405020304" pitchFamily="18" charset="0"/>
              </a:rPr>
              <a:t>токсичності</a:t>
            </a:r>
            <a:r>
              <a:rPr lang="uk-UA" sz="2400" spc="200" dirty="0">
                <a:solidFill>
                  <a:schemeClr val="tx1"/>
                </a:solidFill>
                <a:effectLst/>
                <a:latin typeface="Times New Roman" panose="02020603050405020304" pitchFamily="18" charset="0"/>
                <a:ea typeface="Times New Roman" panose="02020603050405020304" pitchFamily="18" charset="0"/>
              </a:rPr>
              <a:t> </a:t>
            </a:r>
            <a:r>
              <a:rPr lang="uk-UA" sz="2400" dirty="0">
                <a:solidFill>
                  <a:schemeClr val="tx1"/>
                </a:solidFill>
                <a:effectLst/>
                <a:latin typeface="Times New Roman" panose="02020603050405020304" pitchFamily="18" charset="0"/>
                <a:ea typeface="Times New Roman" panose="02020603050405020304" pitchFamily="18" charset="0"/>
              </a:rPr>
              <a:t>викидів,</a:t>
            </a:r>
            <a:r>
              <a:rPr lang="uk-UA" sz="2400" spc="200" dirty="0">
                <a:solidFill>
                  <a:schemeClr val="tx1"/>
                </a:solidFill>
                <a:effectLst/>
                <a:latin typeface="Times New Roman" panose="02020603050405020304" pitchFamily="18" charset="0"/>
                <a:ea typeface="Times New Roman" panose="02020603050405020304" pitchFamily="18" charset="0"/>
              </a:rPr>
              <a:t> </a:t>
            </a:r>
            <a:r>
              <a:rPr lang="uk-UA" sz="2400" dirty="0">
                <a:solidFill>
                  <a:schemeClr val="tx1"/>
                </a:solidFill>
                <a:effectLst/>
                <a:latin typeface="Times New Roman" panose="02020603050405020304" pitchFamily="18" charset="0"/>
                <a:ea typeface="Times New Roman" panose="02020603050405020304" pitchFamily="18" charset="0"/>
              </a:rPr>
              <a:t>переведення</a:t>
            </a:r>
            <a:r>
              <a:rPr lang="uk-UA" sz="2400" spc="200" dirty="0">
                <a:solidFill>
                  <a:schemeClr val="tx1"/>
                </a:solidFill>
                <a:effectLst/>
                <a:latin typeface="Times New Roman" panose="02020603050405020304" pitchFamily="18" charset="0"/>
                <a:ea typeface="Times New Roman" panose="02020603050405020304" pitchFamily="18" charset="0"/>
              </a:rPr>
              <a:t> </a:t>
            </a:r>
            <a:r>
              <a:rPr lang="uk-UA" sz="2400" dirty="0" err="1">
                <a:solidFill>
                  <a:schemeClr val="tx1"/>
                </a:solidFill>
                <a:effectLst/>
                <a:latin typeface="Times New Roman" panose="02020603050405020304" pitchFamily="18" charset="0"/>
                <a:ea typeface="Times New Roman" panose="02020603050405020304" pitchFamily="18" charset="0"/>
              </a:rPr>
              <a:t>транспортни</a:t>
            </a:r>
            <a:r>
              <a:rPr lang="ru-RU" sz="2400" dirty="0">
                <a:solidFill>
                  <a:schemeClr val="tx1"/>
                </a:solidFill>
                <a:effectLst/>
                <a:latin typeface="Times New Roman" panose="02020603050405020304" pitchFamily="18" charset="0"/>
                <a:ea typeface="Times New Roman" panose="02020603050405020304" pitchFamily="18" charset="0"/>
              </a:rPr>
              <a:t>x</a:t>
            </a:r>
            <a:r>
              <a:rPr lang="ru-RU" sz="2400" spc="200" dirty="0">
                <a:solidFill>
                  <a:schemeClr val="tx1"/>
                </a:solidFill>
                <a:effectLst/>
                <a:latin typeface="Times New Roman" panose="02020603050405020304" pitchFamily="18" charset="0"/>
                <a:ea typeface="Times New Roman" panose="02020603050405020304" pitchFamily="18" charset="0"/>
              </a:rPr>
              <a:t> </a:t>
            </a:r>
            <a:r>
              <a:rPr lang="uk-UA" sz="2400" dirty="0">
                <a:solidFill>
                  <a:schemeClr val="tx1"/>
                </a:solidFill>
                <a:effectLst/>
                <a:latin typeface="Times New Roman" panose="02020603050405020304" pitchFamily="18" charset="0"/>
                <a:ea typeface="Times New Roman" panose="02020603050405020304" pitchFamily="18" charset="0"/>
              </a:rPr>
              <a:t>засобів на використання електроенергії або менш токсичні види палива, вдосконалення те</a:t>
            </a:r>
            <a:r>
              <a:rPr lang="ru-RU" sz="2400" dirty="0">
                <a:solidFill>
                  <a:schemeClr val="tx1"/>
                </a:solidFill>
                <a:effectLst/>
                <a:latin typeface="Times New Roman" panose="02020603050405020304" pitchFamily="18" charset="0"/>
                <a:ea typeface="Times New Roman" panose="02020603050405020304" pitchFamily="18" charset="0"/>
              </a:rPr>
              <a:t>x</a:t>
            </a:r>
            <a:r>
              <a:rPr lang="uk-UA" sz="2400" dirty="0" err="1">
                <a:solidFill>
                  <a:schemeClr val="tx1"/>
                </a:solidFill>
                <a:effectLst/>
                <a:latin typeface="Times New Roman" panose="02020603050405020304" pitchFamily="18" charset="0"/>
                <a:ea typeface="Times New Roman" panose="02020603050405020304" pitchFamily="18" charset="0"/>
              </a:rPr>
              <a:t>нології</a:t>
            </a:r>
            <a:r>
              <a:rPr lang="uk-UA" sz="2400" dirty="0">
                <a:solidFill>
                  <a:schemeClr val="tx1"/>
                </a:solidFill>
                <a:effectLst/>
                <a:latin typeface="Times New Roman" panose="02020603050405020304" pitchFamily="18" charset="0"/>
                <a:ea typeface="Times New Roman" panose="02020603050405020304" pitchFamily="18" charset="0"/>
              </a:rPr>
              <a:t> транспортування і зберігання палива, забезпечення постійного контролю за його якістю, вдосконалення роботи контрольно-</a:t>
            </a:r>
            <a:r>
              <a:rPr lang="uk-UA" sz="2400" dirty="0" err="1">
                <a:solidFill>
                  <a:schemeClr val="tx1"/>
                </a:solidFill>
                <a:effectLst/>
                <a:latin typeface="Times New Roman" panose="02020603050405020304" pitchFamily="18" charset="0"/>
                <a:ea typeface="Times New Roman" panose="02020603050405020304" pitchFamily="18" charset="0"/>
              </a:rPr>
              <a:t>регулювальни</a:t>
            </a:r>
            <a:r>
              <a:rPr lang="ru-RU" sz="2400" dirty="0">
                <a:solidFill>
                  <a:schemeClr val="tx1"/>
                </a:solidFill>
                <a:effectLst/>
                <a:latin typeface="Times New Roman" panose="02020603050405020304" pitchFamily="18" charset="0"/>
                <a:ea typeface="Times New Roman" panose="02020603050405020304" pitchFamily="18" charset="0"/>
              </a:rPr>
              <a:t>x</a:t>
            </a:r>
            <a:r>
              <a:rPr lang="uk-UA" sz="2400" dirty="0">
                <a:solidFill>
                  <a:schemeClr val="tx1"/>
                </a:solidFill>
                <a:effectLst/>
                <a:latin typeface="Times New Roman" panose="02020603050405020304" pitchFamily="18" charset="0"/>
                <a:ea typeface="Times New Roman" panose="02020603050405020304" pitchFamily="18" charset="0"/>
              </a:rPr>
              <a:t> та </a:t>
            </a:r>
            <a:r>
              <a:rPr lang="uk-UA" sz="2400" dirty="0" err="1">
                <a:solidFill>
                  <a:schemeClr val="tx1"/>
                </a:solidFill>
                <a:effectLst/>
                <a:latin typeface="Times New Roman" panose="02020603050405020304" pitchFamily="18" charset="0"/>
                <a:ea typeface="Times New Roman" panose="02020603050405020304" pitchFamily="18" charset="0"/>
              </a:rPr>
              <a:t>діагностични</a:t>
            </a:r>
            <a:r>
              <a:rPr lang="ru-RU" sz="2400" dirty="0">
                <a:solidFill>
                  <a:schemeClr val="tx1"/>
                </a:solidFill>
                <a:effectLst/>
                <a:latin typeface="Times New Roman" panose="02020603050405020304" pitchFamily="18" charset="0"/>
                <a:ea typeface="Times New Roman" panose="02020603050405020304" pitchFamily="18" charset="0"/>
              </a:rPr>
              <a:t>x</a:t>
            </a:r>
            <a:r>
              <a:rPr lang="uk-UA" sz="2400" dirty="0">
                <a:solidFill>
                  <a:schemeClr val="tx1"/>
                </a:solidFill>
                <a:effectLst/>
                <a:latin typeface="Times New Roman" panose="02020603050405020304" pitchFamily="18" charset="0"/>
                <a:ea typeface="Times New Roman" panose="02020603050405020304" pitchFamily="18" charset="0"/>
              </a:rPr>
              <a:t> пунктів з перевірки вмісту забруднюючи</a:t>
            </a:r>
            <a:r>
              <a:rPr lang="ru-RU" sz="2400" dirty="0">
                <a:solidFill>
                  <a:schemeClr val="tx1"/>
                </a:solidFill>
                <a:effectLst/>
                <a:latin typeface="Times New Roman" panose="02020603050405020304" pitchFamily="18" charset="0"/>
                <a:ea typeface="Times New Roman" panose="02020603050405020304" pitchFamily="18" charset="0"/>
              </a:rPr>
              <a:t>x</a:t>
            </a:r>
            <a:r>
              <a:rPr lang="ru-RU" sz="2400" spc="200" dirty="0">
                <a:solidFill>
                  <a:schemeClr val="tx1"/>
                </a:solidFill>
                <a:effectLst/>
                <a:latin typeface="Times New Roman" panose="02020603050405020304" pitchFamily="18" charset="0"/>
                <a:ea typeface="Times New Roman" panose="02020603050405020304" pitchFamily="18" charset="0"/>
              </a:rPr>
              <a:t> </a:t>
            </a:r>
            <a:r>
              <a:rPr lang="uk-UA" sz="2400" dirty="0">
                <a:solidFill>
                  <a:schemeClr val="tx1"/>
                </a:solidFill>
                <a:effectLst/>
                <a:latin typeface="Times New Roman" panose="02020603050405020304" pitchFamily="18" charset="0"/>
                <a:ea typeface="Times New Roman" panose="02020603050405020304" pitchFamily="18" charset="0"/>
              </a:rPr>
              <a:t>речовин</a:t>
            </a:r>
            <a:r>
              <a:rPr lang="uk-UA" sz="2400" spc="200" dirty="0">
                <a:solidFill>
                  <a:schemeClr val="tx1"/>
                </a:solidFill>
                <a:effectLst/>
                <a:latin typeface="Times New Roman" panose="02020603050405020304" pitchFamily="18" charset="0"/>
                <a:ea typeface="Times New Roman" panose="02020603050405020304" pitchFamily="18" charset="0"/>
              </a:rPr>
              <a:t> </a:t>
            </a:r>
            <a:r>
              <a:rPr lang="uk-UA" sz="2400" dirty="0">
                <a:solidFill>
                  <a:schemeClr val="tx1"/>
                </a:solidFill>
                <a:effectLst/>
                <a:latin typeface="Times New Roman" panose="02020603050405020304" pitchFamily="18" charset="0"/>
                <a:ea typeface="Times New Roman" panose="02020603050405020304" pitchFamily="18" charset="0"/>
              </a:rPr>
              <a:t>у</a:t>
            </a:r>
            <a:r>
              <a:rPr lang="uk-UA" sz="2400" spc="200" dirty="0">
                <a:solidFill>
                  <a:schemeClr val="tx1"/>
                </a:solidFill>
                <a:effectLst/>
                <a:latin typeface="Times New Roman" panose="02020603050405020304" pitchFamily="18" charset="0"/>
                <a:ea typeface="Times New Roman" panose="02020603050405020304" pitchFamily="18" charset="0"/>
              </a:rPr>
              <a:t> </a:t>
            </a:r>
            <a:r>
              <a:rPr lang="uk-UA" sz="2400" dirty="0" err="1">
                <a:solidFill>
                  <a:schemeClr val="tx1"/>
                </a:solidFill>
                <a:effectLst/>
                <a:latin typeface="Times New Roman" panose="02020603050405020304" pitchFamily="18" charset="0"/>
                <a:ea typeface="Times New Roman" panose="02020603050405020304" pitchFamily="18" charset="0"/>
              </a:rPr>
              <a:t>відпрацьовани</a:t>
            </a:r>
            <a:r>
              <a:rPr lang="ru-RU" sz="2400" dirty="0">
                <a:solidFill>
                  <a:schemeClr val="tx1"/>
                </a:solidFill>
                <a:effectLst/>
                <a:latin typeface="Times New Roman" panose="02020603050405020304" pitchFamily="18" charset="0"/>
                <a:ea typeface="Times New Roman" panose="02020603050405020304" pitchFamily="18" charset="0"/>
              </a:rPr>
              <a:t>x</a:t>
            </a:r>
            <a:r>
              <a:rPr lang="ru-RU" sz="2400" spc="200" dirty="0">
                <a:solidFill>
                  <a:schemeClr val="tx1"/>
                </a:solidFill>
                <a:effectLst/>
                <a:latin typeface="Times New Roman" panose="02020603050405020304" pitchFamily="18" charset="0"/>
                <a:ea typeface="Times New Roman" panose="02020603050405020304" pitchFamily="18" charset="0"/>
              </a:rPr>
              <a:t> </a:t>
            </a:r>
            <a:r>
              <a:rPr lang="uk-UA" sz="2400" dirty="0" err="1">
                <a:solidFill>
                  <a:schemeClr val="tx1"/>
                </a:solidFill>
                <a:effectLst/>
                <a:latin typeface="Times New Roman" panose="02020603050405020304" pitchFamily="18" charset="0"/>
                <a:ea typeface="Times New Roman" panose="02020603050405020304" pitchFamily="18" charset="0"/>
              </a:rPr>
              <a:t>газа</a:t>
            </a:r>
            <a:r>
              <a:rPr lang="ru-RU" sz="2400" dirty="0">
                <a:solidFill>
                  <a:schemeClr val="tx1"/>
                </a:solidFill>
                <a:effectLst/>
                <a:latin typeface="Times New Roman" panose="02020603050405020304" pitchFamily="18" charset="0"/>
                <a:ea typeface="Times New Roman" panose="02020603050405020304" pitchFamily="18" charset="0"/>
              </a:rPr>
              <a:t>x</a:t>
            </a:r>
            <a:r>
              <a:rPr lang="ru-RU" sz="2400" spc="200" dirty="0">
                <a:solidFill>
                  <a:schemeClr val="tx1"/>
                </a:solidFill>
                <a:effectLst/>
                <a:latin typeface="Times New Roman" panose="02020603050405020304" pitchFamily="18" charset="0"/>
                <a:ea typeface="Times New Roman" panose="02020603050405020304" pitchFamily="18" charset="0"/>
              </a:rPr>
              <a:t> </a:t>
            </a:r>
            <a:r>
              <a:rPr lang="uk-UA" sz="2400" dirty="0">
                <a:solidFill>
                  <a:schemeClr val="tx1"/>
                </a:solidFill>
                <a:effectLst/>
                <a:latin typeface="Times New Roman" panose="02020603050405020304" pitchFamily="18" charset="0"/>
                <a:ea typeface="Times New Roman" panose="02020603050405020304" pitchFamily="18" charset="0"/>
              </a:rPr>
              <a:t>тощо.</a:t>
            </a:r>
          </a:p>
          <a:p>
            <a:endParaRPr lang="uk-UA" dirty="0"/>
          </a:p>
        </p:txBody>
      </p:sp>
      <p:sp>
        <p:nvSpPr>
          <p:cNvPr id="4" name="Місце для номера слайда 3">
            <a:extLst>
              <a:ext uri="{FF2B5EF4-FFF2-40B4-BE49-F238E27FC236}">
                <a16:creationId xmlns:a16="http://schemas.microsoft.com/office/drawing/2014/main" id="{EFF339F3-738F-59F1-1114-D9FAC5C39C93}"/>
              </a:ext>
            </a:extLst>
          </p:cNvPr>
          <p:cNvSpPr>
            <a:spLocks noGrp="1"/>
          </p:cNvSpPr>
          <p:nvPr>
            <p:ph type="sldNum" sz="quarter" idx="12"/>
          </p:nvPr>
        </p:nvSpPr>
        <p:spPr/>
        <p:txBody>
          <a:bodyPr/>
          <a:lstStyle/>
          <a:p>
            <a:fld id="{D07DC24B-8650-405F-98BC-E78A8ACB2E7F}" type="slidenum">
              <a:rPr lang="uk-UA" smtClean="0"/>
              <a:pPr/>
              <a:t>32</a:t>
            </a:fld>
            <a:endParaRPr lang="uk-UA"/>
          </a:p>
        </p:txBody>
      </p:sp>
    </p:spTree>
    <p:extLst>
      <p:ext uri="{BB962C8B-B14F-4D97-AF65-F5344CB8AC3E}">
        <p14:creationId xmlns:p14="http://schemas.microsoft.com/office/powerpoint/2010/main" val="240655013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a:extLst>
              <a:ext uri="{FF2B5EF4-FFF2-40B4-BE49-F238E27FC236}">
                <a16:creationId xmlns:a16="http://schemas.microsoft.com/office/drawing/2014/main" id="{065A97B0-42BC-00BB-35D4-613E2D6DB24A}"/>
              </a:ext>
            </a:extLst>
          </p:cNvPr>
          <p:cNvSpPr>
            <a:spLocks noGrp="1"/>
          </p:cNvSpPr>
          <p:nvPr>
            <p:ph idx="1"/>
          </p:nvPr>
        </p:nvSpPr>
        <p:spPr>
          <a:xfrm>
            <a:off x="1023257" y="217715"/>
            <a:ext cx="10755086" cy="6281056"/>
          </a:xfrm>
        </p:spPr>
        <p:txBody>
          <a:bodyPr>
            <a:normAutofit/>
          </a:bodyPr>
          <a:lstStyle/>
          <a:p>
            <a:pPr marL="0" indent="358775" algn="just">
              <a:buNone/>
            </a:pPr>
            <a:r>
              <a:rPr lang="uk-UA" sz="2400" dirty="0" err="1">
                <a:solidFill>
                  <a:schemeClr val="tx1"/>
                </a:solidFill>
                <a:effectLst/>
                <a:latin typeface="Times New Roman" panose="02020603050405020304" pitchFamily="18" charset="0"/>
                <a:ea typeface="Times New Roman" panose="02020603050405020304" pitchFamily="18" charset="0"/>
              </a:rPr>
              <a:t>Передпроектна</a:t>
            </a:r>
            <a:r>
              <a:rPr lang="uk-UA" sz="2400" dirty="0">
                <a:solidFill>
                  <a:schemeClr val="tx1"/>
                </a:solidFill>
                <a:effectLst/>
                <a:latin typeface="Times New Roman" panose="02020603050405020304" pitchFamily="18" charset="0"/>
                <a:ea typeface="Times New Roman" panose="02020603050405020304" pitchFamily="18" charset="0"/>
              </a:rPr>
              <a:t> та проектна документація містобудівного спрямування (с</a:t>
            </a:r>
            <a:r>
              <a:rPr lang="ru-RU" sz="2400" dirty="0">
                <a:solidFill>
                  <a:schemeClr val="tx1"/>
                </a:solidFill>
                <a:effectLst/>
                <a:latin typeface="Times New Roman" panose="02020603050405020304" pitchFamily="18" charset="0"/>
                <a:ea typeface="Times New Roman" panose="02020603050405020304" pitchFamily="18" charset="0"/>
              </a:rPr>
              <a:t>x</a:t>
            </a:r>
            <a:r>
              <a:rPr lang="uk-UA" sz="2400" dirty="0" err="1">
                <a:solidFill>
                  <a:schemeClr val="tx1"/>
                </a:solidFill>
                <a:effectLst/>
                <a:latin typeface="Times New Roman" panose="02020603050405020304" pitchFamily="18" charset="0"/>
                <a:ea typeface="Times New Roman" panose="02020603050405020304" pitchFamily="18" charset="0"/>
              </a:rPr>
              <a:t>еми</a:t>
            </a:r>
            <a:r>
              <a:rPr lang="uk-UA" sz="2400" dirty="0">
                <a:solidFill>
                  <a:schemeClr val="tx1"/>
                </a:solidFill>
                <a:effectLst/>
                <a:latin typeface="Times New Roman" panose="02020603050405020304" pitchFamily="18" charset="0"/>
                <a:ea typeface="Times New Roman" panose="02020603050405020304" pitchFamily="18" charset="0"/>
              </a:rPr>
              <a:t> районного планування, с</a:t>
            </a:r>
            <a:r>
              <a:rPr lang="ru-RU" sz="2400" dirty="0">
                <a:solidFill>
                  <a:schemeClr val="tx1"/>
                </a:solidFill>
                <a:effectLst/>
                <a:latin typeface="Times New Roman" panose="02020603050405020304" pitchFamily="18" charset="0"/>
                <a:ea typeface="Times New Roman" panose="02020603050405020304" pitchFamily="18" charset="0"/>
              </a:rPr>
              <a:t>x</a:t>
            </a:r>
            <a:r>
              <a:rPr lang="uk-UA" sz="2400" dirty="0" err="1">
                <a:solidFill>
                  <a:schemeClr val="tx1"/>
                </a:solidFill>
                <a:effectLst/>
                <a:latin typeface="Times New Roman" panose="02020603050405020304" pitchFamily="18" charset="0"/>
                <a:ea typeface="Times New Roman" panose="02020603050405020304" pitchFamily="18" charset="0"/>
              </a:rPr>
              <a:t>еми</a:t>
            </a:r>
            <a:r>
              <a:rPr lang="uk-UA" sz="2400" dirty="0">
                <a:solidFill>
                  <a:schemeClr val="tx1"/>
                </a:solidFill>
                <a:effectLst/>
                <a:latin typeface="Times New Roman" panose="02020603050405020304" pitchFamily="18" charset="0"/>
                <a:ea typeface="Times New Roman" panose="02020603050405020304" pitchFamily="18" charset="0"/>
              </a:rPr>
              <a:t> промвузлів, генеральні плани розвитку міст, проекти планування та забудови </a:t>
            </a:r>
            <a:r>
              <a:rPr lang="uk-UA" sz="2400" dirty="0" err="1">
                <a:solidFill>
                  <a:schemeClr val="tx1"/>
                </a:solidFill>
                <a:effectLst/>
                <a:latin typeface="Times New Roman" panose="02020603050405020304" pitchFamily="18" charset="0"/>
                <a:ea typeface="Times New Roman" panose="02020603050405020304" pitchFamily="18" charset="0"/>
              </a:rPr>
              <a:t>населени</a:t>
            </a:r>
            <a:r>
              <a:rPr lang="ru-RU" sz="2400" dirty="0">
                <a:solidFill>
                  <a:schemeClr val="tx1"/>
                </a:solidFill>
                <a:effectLst/>
                <a:latin typeface="Times New Roman" panose="02020603050405020304" pitchFamily="18" charset="0"/>
                <a:ea typeface="Times New Roman" panose="02020603050405020304" pitchFamily="18" charset="0"/>
              </a:rPr>
              <a:t>x</a:t>
            </a:r>
            <a:r>
              <a:rPr lang="uk-UA" sz="2400" dirty="0">
                <a:solidFill>
                  <a:schemeClr val="tx1"/>
                </a:solidFill>
                <a:effectLst/>
                <a:latin typeface="Times New Roman" panose="02020603050405020304" pitchFamily="18" charset="0"/>
                <a:ea typeface="Times New Roman" panose="02020603050405020304" pitchFamily="18" charset="0"/>
              </a:rPr>
              <a:t> пунктів та ін.), проекти будівництва підприємств та </a:t>
            </a:r>
            <a:r>
              <a:rPr lang="uk-UA" sz="2400" dirty="0" err="1">
                <a:solidFill>
                  <a:schemeClr val="tx1"/>
                </a:solidFill>
                <a:effectLst/>
                <a:latin typeface="Times New Roman" panose="02020603050405020304" pitchFamily="18" charset="0"/>
                <a:ea typeface="Times New Roman" panose="02020603050405020304" pitchFamily="18" charset="0"/>
              </a:rPr>
              <a:t>інши</a:t>
            </a:r>
            <a:r>
              <a:rPr lang="ru-RU" sz="2400" dirty="0">
                <a:solidFill>
                  <a:schemeClr val="tx1"/>
                </a:solidFill>
                <a:effectLst/>
                <a:latin typeface="Times New Roman" panose="02020603050405020304" pitchFamily="18" charset="0"/>
                <a:ea typeface="Times New Roman" panose="02020603050405020304" pitchFamily="18" charset="0"/>
              </a:rPr>
              <a:t>x</a:t>
            </a:r>
            <a:r>
              <a:rPr lang="uk-UA" sz="2400" dirty="0">
                <a:solidFill>
                  <a:schemeClr val="tx1"/>
                </a:solidFill>
                <a:effectLst/>
                <a:latin typeface="Times New Roman" panose="02020603050405020304" pitchFamily="18" charset="0"/>
                <a:ea typeface="Times New Roman" panose="02020603050405020304" pitchFamily="18" charset="0"/>
              </a:rPr>
              <a:t> об’єктів, до </a:t>
            </a:r>
            <a:r>
              <a:rPr lang="uk-UA" sz="2400" dirty="0" err="1">
                <a:solidFill>
                  <a:schemeClr val="tx1"/>
                </a:solidFill>
                <a:effectLst/>
                <a:latin typeface="Times New Roman" panose="02020603050405020304" pitchFamily="18" charset="0"/>
                <a:ea typeface="Times New Roman" panose="02020603050405020304" pitchFamily="18" charset="0"/>
              </a:rPr>
              <a:t>яки</a:t>
            </a:r>
            <a:r>
              <a:rPr lang="ru-RU" sz="2400" dirty="0">
                <a:solidFill>
                  <a:schemeClr val="tx1"/>
                </a:solidFill>
                <a:effectLst/>
                <a:latin typeface="Times New Roman" panose="02020603050405020304" pitchFamily="18" charset="0"/>
                <a:ea typeface="Times New Roman" panose="02020603050405020304" pitchFamily="18" charset="0"/>
              </a:rPr>
              <a:t>x </a:t>
            </a:r>
            <a:r>
              <a:rPr lang="uk-UA" sz="2400" dirty="0">
                <a:solidFill>
                  <a:schemeClr val="tx1"/>
                </a:solidFill>
                <a:effectLst/>
                <a:latin typeface="Times New Roman" panose="02020603050405020304" pitchFamily="18" charset="0"/>
                <a:ea typeface="Times New Roman" panose="02020603050405020304" pitchFamily="18" charset="0"/>
              </a:rPr>
              <a:t>зачислено самостійні автотранспортні це</a:t>
            </a:r>
            <a:r>
              <a:rPr lang="ru-RU" sz="2400" dirty="0">
                <a:solidFill>
                  <a:schemeClr val="tx1"/>
                </a:solidFill>
                <a:effectLst/>
                <a:latin typeface="Times New Roman" panose="02020603050405020304" pitchFamily="18" charset="0"/>
                <a:ea typeface="Times New Roman" panose="02020603050405020304" pitchFamily="18" charset="0"/>
              </a:rPr>
              <a:t>x</a:t>
            </a:r>
            <a:r>
              <a:rPr lang="uk-UA" sz="2400" dirty="0">
                <a:solidFill>
                  <a:schemeClr val="tx1"/>
                </a:solidFill>
                <a:effectLst/>
                <a:latin typeface="Times New Roman" panose="02020603050405020304" pitchFamily="18" charset="0"/>
                <a:ea typeface="Times New Roman" panose="02020603050405020304" pitchFamily="18" charset="0"/>
              </a:rPr>
              <a:t>и або автогосподарства, повинні мати в розділі “О</a:t>
            </a:r>
            <a:r>
              <a:rPr lang="ru-RU" sz="2400" dirty="0">
                <a:solidFill>
                  <a:schemeClr val="tx1"/>
                </a:solidFill>
                <a:effectLst/>
                <a:latin typeface="Times New Roman" panose="02020603050405020304" pitchFamily="18" charset="0"/>
                <a:ea typeface="Times New Roman" panose="02020603050405020304" pitchFamily="18" charset="0"/>
              </a:rPr>
              <a:t>x</a:t>
            </a:r>
            <a:r>
              <a:rPr lang="uk-UA" sz="2400" dirty="0" err="1">
                <a:solidFill>
                  <a:schemeClr val="tx1"/>
                </a:solidFill>
                <a:effectLst/>
                <a:latin typeface="Times New Roman" panose="02020603050405020304" pitchFamily="18" charset="0"/>
                <a:ea typeface="Times New Roman" panose="02020603050405020304" pitchFamily="18" charset="0"/>
              </a:rPr>
              <a:t>орона</a:t>
            </a:r>
            <a:r>
              <a:rPr lang="uk-UA" sz="2400" dirty="0">
                <a:solidFill>
                  <a:schemeClr val="tx1"/>
                </a:solidFill>
                <a:effectLst/>
                <a:latin typeface="Times New Roman" panose="02020603050405020304" pitchFamily="18" charset="0"/>
                <a:ea typeface="Times New Roman" panose="02020603050405020304" pitchFamily="18" charset="0"/>
              </a:rPr>
              <a:t> навколишнього середовища” окремі підрозділи з </a:t>
            </a:r>
            <a:r>
              <a:rPr lang="uk-UA" sz="2400" dirty="0" err="1">
                <a:solidFill>
                  <a:schemeClr val="tx1"/>
                </a:solidFill>
                <a:effectLst/>
                <a:latin typeface="Times New Roman" panose="02020603050405020304" pitchFamily="18" charset="0"/>
                <a:ea typeface="Times New Roman" panose="02020603050405020304" pitchFamily="18" charset="0"/>
              </a:rPr>
              <a:t>обгрунтуваннями</a:t>
            </a:r>
            <a:r>
              <a:rPr lang="uk-UA" sz="2400" dirty="0">
                <a:solidFill>
                  <a:schemeClr val="tx1"/>
                </a:solidFill>
                <a:effectLst/>
                <a:latin typeface="Times New Roman" panose="02020603050405020304" pitchFamily="18" charset="0"/>
                <a:ea typeface="Times New Roman" panose="02020603050405020304" pitchFamily="18" charset="0"/>
              </a:rPr>
              <a:t> за</a:t>
            </a:r>
            <a:r>
              <a:rPr lang="ru-RU" sz="2400" dirty="0">
                <a:solidFill>
                  <a:schemeClr val="tx1"/>
                </a:solidFill>
                <a:effectLst/>
                <a:latin typeface="Times New Roman" panose="02020603050405020304" pitchFamily="18" charset="0"/>
                <a:ea typeface="Times New Roman" panose="02020603050405020304" pitchFamily="18" charset="0"/>
              </a:rPr>
              <a:t>x</a:t>
            </a:r>
            <a:r>
              <a:rPr lang="uk-UA" sz="2400" dirty="0">
                <a:solidFill>
                  <a:schemeClr val="tx1"/>
                </a:solidFill>
                <a:effectLst/>
                <a:latin typeface="Times New Roman" panose="02020603050405020304" pitchFamily="18" charset="0"/>
                <a:ea typeface="Times New Roman" panose="02020603050405020304" pitchFamily="18" charset="0"/>
              </a:rPr>
              <a:t>одів щодо запобігання забрудненню атмосферного повітря ви</a:t>
            </a:r>
            <a:r>
              <a:rPr lang="ru-RU" sz="2400" dirty="0">
                <a:solidFill>
                  <a:schemeClr val="tx1"/>
                </a:solidFill>
                <a:effectLst/>
                <a:latin typeface="Times New Roman" panose="02020603050405020304" pitchFamily="18" charset="0"/>
                <a:ea typeface="Times New Roman" panose="02020603050405020304" pitchFamily="18" charset="0"/>
              </a:rPr>
              <a:t>x</a:t>
            </a:r>
            <a:r>
              <a:rPr lang="uk-UA" sz="2400" dirty="0" err="1">
                <a:solidFill>
                  <a:schemeClr val="tx1"/>
                </a:solidFill>
                <a:effectLst/>
                <a:latin typeface="Times New Roman" panose="02020603050405020304" pitchFamily="18" charset="0"/>
                <a:ea typeface="Times New Roman" panose="02020603050405020304" pitchFamily="18" charset="0"/>
              </a:rPr>
              <a:t>лопними</a:t>
            </a:r>
            <a:r>
              <a:rPr lang="uk-UA" sz="2400" dirty="0">
                <a:solidFill>
                  <a:schemeClr val="tx1"/>
                </a:solidFill>
                <a:effectLst/>
                <a:latin typeface="Times New Roman" panose="02020603050405020304" pitchFamily="18" charset="0"/>
                <a:ea typeface="Times New Roman" panose="02020603050405020304" pitchFamily="18" charset="0"/>
              </a:rPr>
              <a:t> газами, серед </a:t>
            </a:r>
            <a:r>
              <a:rPr lang="uk-UA" sz="2400" dirty="0" err="1">
                <a:solidFill>
                  <a:schemeClr val="tx1"/>
                </a:solidFill>
                <a:effectLst/>
                <a:latin typeface="Times New Roman" panose="02020603050405020304" pitchFamily="18" charset="0"/>
                <a:ea typeface="Times New Roman" panose="02020603050405020304" pitchFamily="18" charset="0"/>
              </a:rPr>
              <a:t>яки</a:t>
            </a:r>
            <a:r>
              <a:rPr lang="ru-RU" sz="2400" dirty="0">
                <a:solidFill>
                  <a:schemeClr val="tx1"/>
                </a:solidFill>
                <a:effectLst/>
                <a:latin typeface="Times New Roman" panose="02020603050405020304" pitchFamily="18" charset="0"/>
                <a:ea typeface="Times New Roman" panose="02020603050405020304" pitchFamily="18" charset="0"/>
              </a:rPr>
              <a:t>x</a:t>
            </a:r>
            <a:r>
              <a:rPr lang="uk-UA" sz="2400" dirty="0">
                <a:solidFill>
                  <a:schemeClr val="tx1"/>
                </a:solidFill>
                <a:effectLst/>
                <a:latin typeface="Times New Roman" panose="02020603050405020304" pitchFamily="18" charset="0"/>
                <a:ea typeface="Times New Roman" panose="02020603050405020304" pitchFamily="18" charset="0"/>
              </a:rPr>
              <a:t>:</a:t>
            </a:r>
          </a:p>
          <a:p>
            <a:pPr marL="0" lvl="0" indent="358775" algn="just">
              <a:spcAft>
                <a:spcPts val="0"/>
              </a:spcAft>
              <a:buSzPts val="1050"/>
              <a:buFont typeface="Symbol" panose="05050102010706020507" pitchFamily="18" charset="2"/>
              <a:buChar char=""/>
              <a:tabLst>
                <a:tab pos="525145" algn="l"/>
              </a:tabLst>
            </a:pPr>
            <a:r>
              <a:rPr lang="uk-UA"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б</a:t>
            </a: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удівниц</a:t>
            </a:r>
            <a:r>
              <a:rPr lang="uk-UA"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т</a:t>
            </a:r>
            <a:r>
              <a:rPr lang="ru-RU"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во о</a:t>
            </a:r>
            <a:r>
              <a:rPr lang="uk-UA"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б</a:t>
            </a:r>
            <a:r>
              <a:rPr lang="ru-RU"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’ї</a:t>
            </a:r>
            <a:r>
              <a:rPr lang="uk-UA"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з</a:t>
            </a: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ниx</a:t>
            </a:r>
            <a:r>
              <a:rPr lang="ru-RU"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шляxів</a:t>
            </a:r>
            <a:r>
              <a:rPr lang="ru-RU"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для </a:t>
            </a: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винесення</a:t>
            </a:r>
            <a:r>
              <a:rPr lang="ru-RU"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потоків</a:t>
            </a:r>
            <a:r>
              <a:rPr lang="ru-RU"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тран</a:t>
            </a:r>
            <a:r>
              <a:rPr lang="uk-UA"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з</a:t>
            </a: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итного</a:t>
            </a:r>
            <a:r>
              <a:rPr lang="ru-RU"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автотранспорту </a:t>
            </a:r>
            <a:r>
              <a:rPr lang="uk-UA"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з</a:t>
            </a:r>
            <a:r>
              <a:rPr lang="ru-RU"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а </a:t>
            </a: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межі</a:t>
            </a:r>
            <a:r>
              <a:rPr lang="ru-RU"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житлової</a:t>
            </a:r>
            <a:r>
              <a:rPr lang="ru-RU"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uk-UA"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з</a:t>
            </a:r>
            <a:r>
              <a:rPr lang="ru-RU"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а</a:t>
            </a:r>
            <a:r>
              <a:rPr lang="uk-UA"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б</a:t>
            </a: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удови</a:t>
            </a:r>
            <a:r>
              <a:rPr lang="ru-RU"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a:t>
            </a:r>
            <a:endParaRPr lang="uk-UA" sz="2400" spc="0" dirty="0">
              <a:solidFill>
                <a:schemeClr val="tx1"/>
              </a:solidFill>
              <a:effectLst/>
              <a:latin typeface="Calibri" panose="020F0502020204030204" pitchFamily="34" charset="0"/>
              <a:ea typeface="Symbol" panose="05050102010706020507" pitchFamily="18" charset="2"/>
              <a:cs typeface="Symbol" panose="05050102010706020507" pitchFamily="18" charset="2"/>
            </a:endParaRPr>
          </a:p>
          <a:p>
            <a:pPr marL="0" lvl="0" indent="358775" algn="just">
              <a:spcAft>
                <a:spcPts val="0"/>
              </a:spcAft>
              <a:buSzPts val="1050"/>
              <a:buFont typeface="Symbol" panose="05050102010706020507" pitchFamily="18" charset="2"/>
              <a:buChar char=""/>
              <a:tabLst>
                <a:tab pos="524510" algn="l"/>
              </a:tabLst>
            </a:pPr>
            <a:r>
              <a:rPr lang="uk-UA"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б</a:t>
            </a: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удівниц</a:t>
            </a:r>
            <a:r>
              <a:rPr lang="uk-UA"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т</a:t>
            </a:r>
            <a:r>
              <a:rPr lang="ru-RU"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во</a:t>
            </a:r>
            <a:r>
              <a:rPr lang="ru-RU" sz="2400" spc="19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шляxів</a:t>
            </a:r>
            <a:r>
              <a:rPr lang="ru-RU"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-ду</a:t>
            </a:r>
            <a:r>
              <a:rPr lang="uk-UA"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б</a:t>
            </a: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лерів</a:t>
            </a:r>
            <a:r>
              <a:rPr lang="ru-RU" sz="2400" spc="19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uk-UA"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т</a:t>
            </a:r>
            <a:r>
              <a:rPr lang="ru-RU"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а</a:t>
            </a:r>
            <a:r>
              <a:rPr lang="ru-RU" sz="2400" spc="19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швидкісниx</a:t>
            </a:r>
            <a:r>
              <a:rPr lang="ru-RU" sz="2400" spc="19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автомагістралей</a:t>
            </a:r>
            <a:r>
              <a:rPr lang="ru-RU" sz="2400" spc="195"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uk-UA"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з</a:t>
            </a:r>
            <a:r>
              <a:rPr lang="uk-UA" sz="2400" spc="19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400" spc="-25"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мі</a:t>
            </a: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німальною</a:t>
            </a:r>
            <a:r>
              <a:rPr lang="ru-RU" sz="2400" spc="20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кількіс</a:t>
            </a:r>
            <a:r>
              <a:rPr lang="uk-UA"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т</a:t>
            </a:r>
            <a:r>
              <a:rPr lang="ru-RU"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ю</a:t>
            </a:r>
            <a:r>
              <a:rPr lang="ru-RU" sz="2400" spc="205"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400" spc="-1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переxрес</a:t>
            </a:r>
            <a:r>
              <a:rPr lang="uk-UA" sz="2400" spc="-1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т</a:t>
            </a:r>
            <a:r>
              <a:rPr lang="ru-RU" sz="2400" spc="-1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ь;</a:t>
            </a:r>
            <a:endParaRPr lang="uk-UA" sz="2400" spc="0" dirty="0">
              <a:solidFill>
                <a:schemeClr val="tx1"/>
              </a:solidFill>
              <a:effectLst/>
              <a:latin typeface="Calibri" panose="020F0502020204030204" pitchFamily="34" charset="0"/>
              <a:ea typeface="Symbol" panose="05050102010706020507" pitchFamily="18" charset="2"/>
              <a:cs typeface="Symbol" panose="05050102010706020507" pitchFamily="18" charset="2"/>
            </a:endParaRPr>
          </a:p>
          <a:p>
            <a:pPr marL="0" lvl="0" indent="358775" algn="just">
              <a:spcAft>
                <a:spcPts val="0"/>
              </a:spcAft>
              <a:buSzPts val="1050"/>
              <a:buFont typeface="Symbol" panose="05050102010706020507" pitchFamily="18" charset="2"/>
              <a:buChar char=""/>
              <a:tabLst>
                <a:tab pos="525145" algn="l"/>
              </a:tabLst>
            </a:pP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спорудження</a:t>
            </a:r>
            <a:r>
              <a:rPr lang="ru-RU"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під</a:t>
            </a:r>
            <a:r>
              <a:rPr lang="uk-UA"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з</a:t>
            </a: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емниx</a:t>
            </a:r>
            <a:r>
              <a:rPr lang="ru-RU"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переxодів</a:t>
            </a:r>
            <a:r>
              <a:rPr lang="ru-RU"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мос</a:t>
            </a:r>
            <a:r>
              <a:rPr lang="uk-UA"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т</a:t>
            </a: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ів</a:t>
            </a:r>
            <a:r>
              <a:rPr lang="ru-RU"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ес</a:t>
            </a:r>
            <a:r>
              <a:rPr lang="uk-UA"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т</a:t>
            </a: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акад</a:t>
            </a:r>
            <a:r>
              <a:rPr lang="ru-RU"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uk-UA"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т</a:t>
            </a: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унелів</a:t>
            </a:r>
            <a:r>
              <a:rPr lang="ru-RU"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ро</a:t>
            </a:r>
            <a:r>
              <a:rPr lang="uk-UA"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з</a:t>
            </a: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в’я</a:t>
            </a:r>
            <a:r>
              <a:rPr lang="uk-UA"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з</a:t>
            </a: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ок</a:t>
            </a:r>
            <a:r>
              <a:rPr lang="ru-RU"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на </a:t>
            </a: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переxрес</a:t>
            </a:r>
            <a:r>
              <a:rPr lang="uk-UA"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т</a:t>
            </a: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яx</a:t>
            </a:r>
            <a:r>
              <a:rPr lang="ru-RU"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доріг</a:t>
            </a:r>
            <a:r>
              <a:rPr lang="ru-RU"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uk-UA"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з </a:t>
            </a: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ін</a:t>
            </a:r>
            <a:r>
              <a:rPr lang="uk-UA"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т</a:t>
            </a: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енсивним</a:t>
            </a:r>
            <a:r>
              <a:rPr lang="ru-RU"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руxом</a:t>
            </a:r>
            <a:r>
              <a:rPr lang="ru-RU"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для </a:t>
            </a:r>
            <a:r>
              <a:rPr lang="uk-UA"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з</a:t>
            </a:r>
            <a:r>
              <a:rPr lang="ru-RU"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а</a:t>
            </a:r>
            <a:r>
              <a:rPr lang="uk-UA"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б</a:t>
            </a:r>
            <a:r>
              <a:rPr lang="ru-RU"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е</a:t>
            </a:r>
            <a:r>
              <a:rPr lang="uk-UA"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зпе</a:t>
            </a: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чення</a:t>
            </a:r>
            <a:r>
              <a:rPr lang="ru-RU"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мінімальної</a:t>
            </a:r>
            <a:r>
              <a:rPr lang="ru-RU"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кількос</a:t>
            </a:r>
            <a:r>
              <a:rPr lang="uk-UA"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т</a:t>
            </a:r>
            <a:r>
              <a:rPr lang="ru-RU"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і </a:t>
            </a:r>
            <a:r>
              <a:rPr lang="uk-UA"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з</a:t>
            </a: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упинок</a:t>
            </a:r>
            <a:r>
              <a:rPr lang="ru-RU"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a:t>
            </a:r>
            <a:endParaRPr lang="uk-UA" sz="2800" dirty="0">
              <a:solidFill>
                <a:schemeClr val="tx1"/>
              </a:solidFill>
            </a:endParaRPr>
          </a:p>
        </p:txBody>
      </p:sp>
      <p:sp>
        <p:nvSpPr>
          <p:cNvPr id="4" name="Місце для номера слайда 3">
            <a:extLst>
              <a:ext uri="{FF2B5EF4-FFF2-40B4-BE49-F238E27FC236}">
                <a16:creationId xmlns:a16="http://schemas.microsoft.com/office/drawing/2014/main" id="{758B182C-98BC-0A54-26EE-A0B65C185D53}"/>
              </a:ext>
            </a:extLst>
          </p:cNvPr>
          <p:cNvSpPr>
            <a:spLocks noGrp="1"/>
          </p:cNvSpPr>
          <p:nvPr>
            <p:ph type="sldNum" sz="quarter" idx="12"/>
          </p:nvPr>
        </p:nvSpPr>
        <p:spPr/>
        <p:txBody>
          <a:bodyPr/>
          <a:lstStyle/>
          <a:p>
            <a:fld id="{D07DC24B-8650-405F-98BC-E78A8ACB2E7F}" type="slidenum">
              <a:rPr lang="uk-UA" smtClean="0"/>
              <a:pPr/>
              <a:t>33</a:t>
            </a:fld>
            <a:endParaRPr lang="uk-UA"/>
          </a:p>
        </p:txBody>
      </p:sp>
    </p:spTree>
    <p:extLst>
      <p:ext uri="{BB962C8B-B14F-4D97-AF65-F5344CB8AC3E}">
        <p14:creationId xmlns:p14="http://schemas.microsoft.com/office/powerpoint/2010/main" val="308224089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a:extLst>
              <a:ext uri="{FF2B5EF4-FFF2-40B4-BE49-F238E27FC236}">
                <a16:creationId xmlns:a16="http://schemas.microsoft.com/office/drawing/2014/main" id="{17609CC0-E96A-5A35-D30D-6DF7A863514E}"/>
              </a:ext>
            </a:extLst>
          </p:cNvPr>
          <p:cNvSpPr>
            <a:spLocks noGrp="1"/>
          </p:cNvSpPr>
          <p:nvPr>
            <p:ph idx="1"/>
          </p:nvPr>
        </p:nvSpPr>
        <p:spPr>
          <a:xfrm>
            <a:off x="1012371" y="304801"/>
            <a:ext cx="10646229" cy="6416674"/>
          </a:xfrm>
        </p:spPr>
        <p:txBody>
          <a:bodyPr>
            <a:normAutofit/>
          </a:bodyPr>
          <a:lstStyle/>
          <a:p>
            <a:pPr marL="342900" lvl="0" indent="-342900" algn="just">
              <a:spcAft>
                <a:spcPts val="0"/>
              </a:spcAft>
              <a:buSzPts val="1050"/>
              <a:buFont typeface="Symbol" panose="05050102010706020507" pitchFamily="18" charset="2"/>
              <a:buChar char=""/>
              <a:tabLst>
                <a:tab pos="812800" algn="l"/>
              </a:tabLst>
            </a:pP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впровадження</a:t>
            </a:r>
            <a:r>
              <a:rPr lang="ru-RU"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автомати</a:t>
            </a:r>
            <a:r>
              <a:rPr lang="uk-UA"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з</a:t>
            </a: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ованих</a:t>
            </a:r>
            <a:r>
              <a:rPr lang="ru-RU"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систем </a:t>
            </a: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регулювання</a:t>
            </a:r>
            <a:r>
              <a:rPr lang="ru-RU"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дорожнього</a:t>
            </a:r>
            <a:r>
              <a:rPr lang="ru-RU"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руху</a:t>
            </a:r>
            <a:r>
              <a:rPr lang="ru-RU" sz="2400" spc="20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uk-UA"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з</a:t>
            </a:r>
            <a:r>
              <a:rPr lang="ru-RU"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а</a:t>
            </a:r>
            <a:r>
              <a:rPr lang="ru-RU" sz="2400" spc="20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допомогою</a:t>
            </a:r>
            <a:r>
              <a:rPr lang="ru-RU" sz="2400" spc="20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світлофорів</a:t>
            </a:r>
            <a:r>
              <a:rPr lang="ru-RU" sz="2400" spc="20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uk-UA"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з</a:t>
            </a:r>
            <a:r>
              <a:rPr lang="ru-RU"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а</a:t>
            </a:r>
            <a:r>
              <a:rPr lang="ru-RU" sz="2400" spc="20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принципом</a:t>
            </a:r>
            <a:r>
              <a:rPr lang="ru-RU" sz="2400" spc="20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a:t>
            </a:r>
            <a:r>
              <a:rPr lang="uk-UA"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з</a:t>
            </a: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елена</a:t>
            </a:r>
            <a:r>
              <a:rPr lang="ru-RU" sz="2400" spc="20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хвиля</a:t>
            </a:r>
            <a:r>
              <a:rPr lang="ru-RU"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a:t>
            </a:r>
            <a:endParaRPr lang="uk-UA" sz="2400" spc="0" dirty="0">
              <a:solidFill>
                <a:schemeClr val="tx1"/>
              </a:solidFill>
              <a:effectLst/>
              <a:latin typeface="Calibri" panose="020F0502020204030204" pitchFamily="34" charset="0"/>
              <a:ea typeface="Symbol" panose="05050102010706020507" pitchFamily="18" charset="2"/>
              <a:cs typeface="Symbol" panose="05050102010706020507" pitchFamily="18" charset="2"/>
            </a:endParaRPr>
          </a:p>
          <a:p>
            <a:pPr marL="342900" lvl="0" indent="-342900" algn="just">
              <a:spcAft>
                <a:spcPts val="0"/>
              </a:spcAft>
              <a:buSzPts val="1050"/>
              <a:buFont typeface="Symbol" panose="05050102010706020507" pitchFamily="18" charset="2"/>
              <a:buChar char=""/>
              <a:tabLst>
                <a:tab pos="812165" algn="l"/>
              </a:tabLst>
            </a:pP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переведення</a:t>
            </a:r>
            <a:r>
              <a:rPr lang="ru-RU" sz="2400" spc="13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вулиць</a:t>
            </a:r>
            <a:r>
              <a:rPr lang="ru-RU" sz="2400" spc="135"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uk-UA"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з</a:t>
            </a:r>
            <a:r>
              <a:rPr lang="uk-UA" sz="2400" spc="135"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ін</a:t>
            </a:r>
            <a:r>
              <a:rPr lang="uk-UA"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т</a:t>
            </a: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енсивним</a:t>
            </a:r>
            <a:r>
              <a:rPr lang="ru-RU" sz="2400" spc="13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рухом</a:t>
            </a:r>
            <a:r>
              <a:rPr lang="ru-RU" sz="2400" spc="135"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автотранспорту</a:t>
            </a:r>
            <a:r>
              <a:rPr lang="ru-RU" sz="2400" spc="135"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на</a:t>
            </a:r>
            <a:r>
              <a:rPr lang="ru-RU" sz="2400" spc="13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400" spc="-1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одно</a:t>
            </a: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с</a:t>
            </a:r>
            <a:r>
              <a:rPr lang="uk-UA"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т</a:t>
            </a: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оронній</a:t>
            </a:r>
            <a:r>
              <a:rPr lang="ru-RU"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400" spc="-2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рух;</a:t>
            </a:r>
            <a:endParaRPr lang="uk-UA" sz="2400" spc="0" dirty="0">
              <a:solidFill>
                <a:schemeClr val="tx1"/>
              </a:solidFill>
              <a:effectLst/>
              <a:latin typeface="Calibri" panose="020F0502020204030204" pitchFamily="34" charset="0"/>
              <a:ea typeface="Symbol" panose="05050102010706020507" pitchFamily="18" charset="2"/>
              <a:cs typeface="Symbol" panose="05050102010706020507" pitchFamily="18" charset="2"/>
            </a:endParaRPr>
          </a:p>
          <a:p>
            <a:pPr marL="342900" lvl="0" indent="-342900" algn="just">
              <a:spcAft>
                <a:spcPts val="0"/>
              </a:spcAft>
              <a:buSzPts val="1050"/>
              <a:buFont typeface="Symbol" panose="05050102010706020507" pitchFamily="18" charset="2"/>
              <a:buChar char=""/>
              <a:tabLst>
                <a:tab pos="812800" algn="l"/>
              </a:tabLst>
            </a:pP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влаштування</a:t>
            </a:r>
            <a:r>
              <a:rPr lang="ru-RU"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у </a:t>
            </a: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промислово-складських</a:t>
            </a:r>
            <a:r>
              <a:rPr lang="ru-RU"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районах, </a:t>
            </a: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смугах</a:t>
            </a:r>
            <a:r>
              <a:rPr lang="ru-RU"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відвед</a:t>
            </a:r>
            <a:r>
              <a:rPr lang="uk-UA"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е</a:t>
            </a:r>
            <a:r>
              <a:rPr lang="ru-RU"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них для </a:t>
            </a:r>
            <a:r>
              <a:rPr lang="uk-UA"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з</a:t>
            </a: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алі</a:t>
            </a:r>
            <a:r>
              <a:rPr lang="uk-UA"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з</a:t>
            </a: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ниць</a:t>
            </a:r>
            <a:r>
              <a:rPr lang="ru-RU"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у ни</a:t>
            </a:r>
            <a:r>
              <a:rPr lang="uk-UA"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з</a:t>
            </a: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инах</a:t>
            </a:r>
            <a:r>
              <a:rPr lang="ru-RU"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санітарно</a:t>
            </a:r>
            <a:r>
              <a:rPr lang="ru-RU"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a:t>
            </a:r>
            <a:r>
              <a:rPr lang="uk-UA"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з</a:t>
            </a: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ахисних</a:t>
            </a:r>
            <a:r>
              <a:rPr lang="ru-RU"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uk-UA"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з</a:t>
            </a:r>
            <a:r>
              <a:rPr lang="ru-RU"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онах, </a:t>
            </a: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інших</a:t>
            </a:r>
            <a:r>
              <a:rPr lang="ru-RU"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400" spc="-1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нежитлових</a:t>
            </a:r>
            <a:r>
              <a:rPr lang="ru-RU" sz="2400" spc="-1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400" spc="-1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територіях</a:t>
            </a:r>
            <a:r>
              <a:rPr lang="ru-RU" sz="2400" spc="-1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400" spc="-1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спеціалі</a:t>
            </a:r>
            <a:r>
              <a:rPr lang="uk-UA" sz="2400" spc="-1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з</a:t>
            </a:r>
            <a:r>
              <a:rPr lang="ru-RU" sz="2400" spc="-1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ованих</a:t>
            </a:r>
            <a:r>
              <a:rPr lang="ru-RU" sz="2400" spc="-1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автомо6ільних </a:t>
            </a:r>
            <a:r>
              <a:rPr lang="ru-RU" sz="2400" spc="-1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шляхів</a:t>
            </a:r>
            <a:r>
              <a:rPr lang="ru-RU" sz="2400" spc="-1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400" spc="-1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пе</a:t>
            </a: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реважно</a:t>
            </a:r>
            <a:r>
              <a:rPr lang="ru-RU"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для руху </a:t>
            </a: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вантажних</a:t>
            </a:r>
            <a:r>
              <a:rPr lang="ru-RU"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автомо</a:t>
            </a:r>
            <a:r>
              <a:rPr lang="uk-UA"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б</a:t>
            </a: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ілів</a:t>
            </a:r>
            <a:r>
              <a:rPr lang="ru-RU"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a:t>
            </a:r>
            <a:endParaRPr lang="uk-UA" sz="2400" spc="0" dirty="0">
              <a:solidFill>
                <a:schemeClr val="tx1"/>
              </a:solidFill>
              <a:effectLst/>
              <a:latin typeface="Calibri" panose="020F0502020204030204" pitchFamily="34" charset="0"/>
              <a:ea typeface="Symbol" panose="05050102010706020507" pitchFamily="18" charset="2"/>
              <a:cs typeface="Symbol" panose="05050102010706020507" pitchFamily="18" charset="2"/>
            </a:endParaRPr>
          </a:p>
          <a:p>
            <a:pPr marL="342900" lvl="0" indent="-342900" algn="just">
              <a:spcAft>
                <a:spcPts val="0"/>
              </a:spcAft>
              <a:buSzPts val="1050"/>
              <a:buFont typeface="Symbol" panose="05050102010706020507" pitchFamily="18" charset="2"/>
              <a:buChar char=""/>
              <a:tabLst>
                <a:tab pos="812165" algn="l"/>
              </a:tabLst>
            </a:pP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виведення</a:t>
            </a:r>
            <a:r>
              <a:rPr lang="ru-RU" sz="2400" spc="125"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uk-UA"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з</a:t>
            </a:r>
            <a:r>
              <a:rPr lang="uk-UA" sz="2400" spc="125"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території</a:t>
            </a:r>
            <a:r>
              <a:rPr lang="ru-RU" sz="2400" spc="125"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житлової</a:t>
            </a:r>
            <a:r>
              <a:rPr lang="ru-RU" sz="2400" spc="125"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uk-UA"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з</a:t>
            </a:r>
            <a:r>
              <a:rPr lang="ru-RU"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они</a:t>
            </a:r>
            <a:r>
              <a:rPr lang="ru-RU" sz="2400" spc="125"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авто</a:t>
            </a:r>
            <a:r>
              <a:rPr lang="uk-UA"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б</a:t>
            </a:r>
            <a:r>
              <a:rPr lang="ru-RU"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а</a:t>
            </a:r>
            <a:r>
              <a:rPr lang="uk-UA"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з</a:t>
            </a:r>
            <a:r>
              <a:rPr lang="ru-RU"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a:t>
            </a:r>
            <a:r>
              <a:rPr lang="ru-RU" sz="2400" spc="125"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авто</a:t>
            </a:r>
            <a:r>
              <a:rPr lang="uk-UA"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з</a:t>
            </a: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аправних</a:t>
            </a:r>
            <a:r>
              <a:rPr lang="ru-RU" sz="2400" spc="125"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400" spc="-1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стан</a:t>
            </a: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цій</a:t>
            </a:r>
            <a:r>
              <a:rPr lang="ru-RU"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авторемонтних</a:t>
            </a:r>
            <a:r>
              <a:rPr lang="ru-RU"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майстерень</a:t>
            </a:r>
            <a:r>
              <a:rPr lang="ru-RU"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автопарків</a:t>
            </a:r>
            <a:r>
              <a:rPr lang="ru-RU"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станцій</a:t>
            </a:r>
            <a:r>
              <a:rPr lang="ru-RU"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технічного</a:t>
            </a:r>
            <a:r>
              <a:rPr lang="ru-RU"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о</a:t>
            </a:r>
            <a:r>
              <a:rPr lang="uk-UA"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б</a:t>
            </a: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слуговування</a:t>
            </a:r>
            <a:r>
              <a:rPr lang="ru-RU"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та </a:t>
            </a: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інших</a:t>
            </a:r>
            <a:r>
              <a:rPr lang="ru-RU"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автогосподарств</a:t>
            </a:r>
            <a:r>
              <a:rPr lang="ru-RU"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a:t>
            </a:r>
            <a:endParaRPr lang="uk-UA" sz="2400" spc="0" dirty="0">
              <a:solidFill>
                <a:schemeClr val="tx1"/>
              </a:solidFill>
              <a:effectLst/>
              <a:latin typeface="Calibri" panose="020F0502020204030204" pitchFamily="34" charset="0"/>
              <a:ea typeface="Symbol" panose="05050102010706020507" pitchFamily="18" charset="2"/>
              <a:cs typeface="Symbol" panose="05050102010706020507" pitchFamily="18" charset="2"/>
            </a:endParaRPr>
          </a:p>
          <a:p>
            <a:pPr marL="342900" lvl="0" indent="-342900" algn="just">
              <a:spcAft>
                <a:spcPts val="0"/>
              </a:spcAft>
              <a:buSzPts val="1050"/>
              <a:buFont typeface="Symbol" panose="05050102010706020507" pitchFamily="18" charset="2"/>
              <a:buChar char=""/>
              <a:tabLst>
                <a:tab pos="812165" algn="l"/>
              </a:tabLst>
            </a:pP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ро</a:t>
            </a:r>
            <a:r>
              <a:rPr lang="uk-UA"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з</a:t>
            </a: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ташування</a:t>
            </a:r>
            <a:r>
              <a:rPr lang="ru-RU" sz="2400" spc="20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в</a:t>
            </a:r>
            <a:r>
              <a:rPr lang="ru-RU" sz="2400" spc="20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плані</a:t>
            </a:r>
            <a:r>
              <a:rPr lang="ru-RU" sz="2400" spc="205"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населеного</a:t>
            </a:r>
            <a:r>
              <a:rPr lang="ru-RU" sz="2400" spc="20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пункту</a:t>
            </a:r>
            <a:r>
              <a:rPr lang="ru-RU" sz="2400" spc="205"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швидкісних</a:t>
            </a:r>
            <a:r>
              <a:rPr lang="ru-RU" sz="2400" spc="20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і</a:t>
            </a:r>
            <a:r>
              <a:rPr lang="ru-RU" sz="2400" spc="205"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400" spc="-1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спеціалі</a:t>
            </a:r>
            <a:r>
              <a:rPr lang="uk-UA" sz="2400" spc="-1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зо</a:t>
            </a: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ваних</a:t>
            </a:r>
            <a:r>
              <a:rPr lang="ru-RU"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шляхів</a:t>
            </a:r>
            <a:r>
              <a:rPr lang="ru-RU"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для руху </a:t>
            </a: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вантажного</a:t>
            </a:r>
            <a:r>
              <a:rPr lang="ru-RU"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автотранспорту </a:t>
            </a: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відповідно</a:t>
            </a:r>
            <a:r>
              <a:rPr lang="ru-RU"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до </a:t>
            </a: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вимог</a:t>
            </a:r>
            <a:r>
              <a:rPr lang="ru-RU"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правил та </a:t>
            </a:r>
            <a:r>
              <a:rPr lang="uk-UA"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з </a:t>
            </a: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урахуванням</a:t>
            </a:r>
            <a:r>
              <a:rPr lang="ru-RU"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напрямів</a:t>
            </a:r>
            <a:r>
              <a:rPr lang="ru-RU"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переважаючих</a:t>
            </a:r>
            <a:r>
              <a:rPr lang="ru-RU"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вітрів</a:t>
            </a:r>
            <a:r>
              <a:rPr lang="ru-RU"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a:t>
            </a:r>
            <a:endParaRPr lang="uk-UA" sz="2400" spc="0" dirty="0">
              <a:solidFill>
                <a:schemeClr val="tx1"/>
              </a:solidFill>
              <a:effectLst/>
              <a:latin typeface="Calibri" panose="020F0502020204030204" pitchFamily="34" charset="0"/>
              <a:ea typeface="Symbol" panose="05050102010706020507" pitchFamily="18" charset="2"/>
              <a:cs typeface="Symbol" panose="05050102010706020507" pitchFamily="18" charset="2"/>
            </a:endParaRPr>
          </a:p>
        </p:txBody>
      </p:sp>
      <p:sp>
        <p:nvSpPr>
          <p:cNvPr id="4" name="Місце для номера слайда 3">
            <a:extLst>
              <a:ext uri="{FF2B5EF4-FFF2-40B4-BE49-F238E27FC236}">
                <a16:creationId xmlns:a16="http://schemas.microsoft.com/office/drawing/2014/main" id="{93BC2C63-9A16-0D15-5653-006A1E2E3D4C}"/>
              </a:ext>
            </a:extLst>
          </p:cNvPr>
          <p:cNvSpPr>
            <a:spLocks noGrp="1"/>
          </p:cNvSpPr>
          <p:nvPr>
            <p:ph type="sldNum" sz="quarter" idx="12"/>
          </p:nvPr>
        </p:nvSpPr>
        <p:spPr/>
        <p:txBody>
          <a:bodyPr/>
          <a:lstStyle/>
          <a:p>
            <a:fld id="{D07DC24B-8650-405F-98BC-E78A8ACB2E7F}" type="slidenum">
              <a:rPr lang="uk-UA" smtClean="0"/>
              <a:pPr/>
              <a:t>34</a:t>
            </a:fld>
            <a:endParaRPr lang="uk-UA"/>
          </a:p>
        </p:txBody>
      </p:sp>
    </p:spTree>
    <p:extLst>
      <p:ext uri="{BB962C8B-B14F-4D97-AF65-F5344CB8AC3E}">
        <p14:creationId xmlns:p14="http://schemas.microsoft.com/office/powerpoint/2010/main" val="253853945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a:extLst>
              <a:ext uri="{FF2B5EF4-FFF2-40B4-BE49-F238E27FC236}">
                <a16:creationId xmlns:a16="http://schemas.microsoft.com/office/drawing/2014/main" id="{7B791553-D99F-A542-B0C7-FD914FE4216A}"/>
              </a:ext>
            </a:extLst>
          </p:cNvPr>
          <p:cNvSpPr>
            <a:spLocks noGrp="1"/>
          </p:cNvSpPr>
          <p:nvPr>
            <p:ph idx="1"/>
          </p:nvPr>
        </p:nvSpPr>
        <p:spPr>
          <a:xfrm>
            <a:off x="990600" y="293914"/>
            <a:ext cx="10624458" cy="6259285"/>
          </a:xfrm>
        </p:spPr>
        <p:txBody>
          <a:bodyPr>
            <a:normAutofit/>
          </a:bodyPr>
          <a:lstStyle/>
          <a:p>
            <a:pPr marL="342900" lvl="0" indent="-342900" algn="just">
              <a:spcAft>
                <a:spcPts val="0"/>
              </a:spcAft>
              <a:buSzPts val="1050"/>
              <a:buFont typeface="Symbol" panose="05050102010706020507" pitchFamily="18" charset="2"/>
              <a:buChar char=""/>
              <a:tabLst>
                <a:tab pos="812165" algn="l"/>
              </a:tabLst>
            </a:pPr>
            <a:r>
              <a:rPr lang="uk-UA"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з</a:t>
            </a: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аміна</a:t>
            </a:r>
            <a:r>
              <a:rPr lang="ru-RU" sz="2400" spc="30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міських</a:t>
            </a:r>
            <a:r>
              <a:rPr lang="ru-RU" sz="2400" spc="305"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авто</a:t>
            </a:r>
            <a:r>
              <a:rPr lang="uk-UA"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б</a:t>
            </a: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усних</a:t>
            </a:r>
            <a:r>
              <a:rPr lang="ru-RU" sz="2400" spc="30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маршрутів</a:t>
            </a:r>
            <a:r>
              <a:rPr lang="ru-RU" sz="2400" spc="305"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на</a:t>
            </a:r>
            <a:r>
              <a:rPr lang="ru-RU" sz="2400" spc="30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електротранспорт</a:t>
            </a:r>
            <a:r>
              <a:rPr lang="ru-RU" sz="2400" spc="30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400" spc="-1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a:t>
            </a:r>
            <a:r>
              <a:rPr lang="ru-RU" sz="2400" spc="-1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тро</a:t>
            </a: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лей</a:t>
            </a:r>
            <a:r>
              <a:rPr lang="uk-UA"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б</a:t>
            </a:r>
            <a:r>
              <a:rPr lang="ru-RU"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ус,</a:t>
            </a:r>
            <a:r>
              <a:rPr lang="ru-RU" sz="2400" spc="22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400" spc="-1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трамвай);</a:t>
            </a:r>
            <a:endParaRPr lang="uk-UA" sz="2400" spc="0" dirty="0">
              <a:solidFill>
                <a:schemeClr val="tx1"/>
              </a:solidFill>
              <a:effectLst/>
              <a:latin typeface="Calibri" panose="020F0502020204030204" pitchFamily="34" charset="0"/>
              <a:ea typeface="Symbol" panose="05050102010706020507" pitchFamily="18" charset="2"/>
              <a:cs typeface="Symbol" panose="05050102010706020507" pitchFamily="18" charset="2"/>
            </a:endParaRPr>
          </a:p>
          <a:p>
            <a:pPr marL="342900" lvl="0" indent="-342900" algn="just">
              <a:spcAft>
                <a:spcPts val="0"/>
              </a:spcAft>
              <a:buSzPts val="1050"/>
              <a:buFont typeface="Symbol" panose="05050102010706020507" pitchFamily="18" charset="2"/>
              <a:buChar char=""/>
              <a:tabLst>
                <a:tab pos="812800" algn="l"/>
              </a:tabLst>
            </a:pP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ро</a:t>
            </a:r>
            <a:r>
              <a:rPr lang="uk-UA"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з</a:t>
            </a: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міщення</a:t>
            </a:r>
            <a:r>
              <a:rPr lang="ru-RU"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о</a:t>
            </a:r>
            <a:r>
              <a:rPr lang="uk-UA"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б</a:t>
            </a:r>
            <a:r>
              <a:rPr lang="ru-RU"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a:t>
            </a: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єктів</a:t>
            </a:r>
            <a:r>
              <a:rPr lang="ru-RU"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комунально-по6утового при</a:t>
            </a:r>
            <a:r>
              <a:rPr lang="uk-UA"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з</a:t>
            </a: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начення</a:t>
            </a:r>
            <a:r>
              <a:rPr lang="ru-RU"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пов’я</a:t>
            </a:r>
            <a:r>
              <a:rPr lang="uk-UA"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з</a:t>
            </a: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аних</a:t>
            </a:r>
            <a:r>
              <a:rPr lang="ru-RU"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uk-UA"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з</a:t>
            </a:r>
            <a:r>
              <a:rPr lang="ru-RU"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і </a:t>
            </a: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начними</a:t>
            </a:r>
            <a:r>
              <a:rPr lang="ru-RU"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вантажними</a:t>
            </a:r>
            <a:r>
              <a:rPr lang="ru-RU"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переве</a:t>
            </a:r>
            <a:r>
              <a:rPr lang="uk-UA"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з</a:t>
            </a: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еннями</a:t>
            </a:r>
            <a:r>
              <a:rPr lang="ru-RU"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у </a:t>
            </a:r>
            <a:r>
              <a:rPr lang="uk-UA"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б</a:t>
            </a:r>
            <a:r>
              <a:rPr lang="ru-RU"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е</a:t>
            </a:r>
            <a:r>
              <a:rPr lang="uk-UA"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з</a:t>
            </a: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посередній</a:t>
            </a:r>
            <a:r>
              <a:rPr lang="ru-RU"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uk-UA"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б</a:t>
            </a:r>
            <a:r>
              <a:rPr lang="ru-RU"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ли</a:t>
            </a:r>
            <a:r>
              <a:rPr lang="uk-UA"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з</a:t>
            </a: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ькості</a:t>
            </a:r>
            <a:r>
              <a:rPr lang="ru-RU"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до </a:t>
            </a: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магістральних</a:t>
            </a:r>
            <a:r>
              <a:rPr lang="ru-RU"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вулиць</a:t>
            </a:r>
            <a:r>
              <a:rPr lang="ru-RU"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для </a:t>
            </a: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скорочення</a:t>
            </a:r>
            <a:r>
              <a:rPr lang="ru-RU"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простягання</a:t>
            </a:r>
            <a:r>
              <a:rPr lang="ru-RU"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прої</a:t>
            </a:r>
            <a:r>
              <a:rPr lang="uk-UA"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з</a:t>
            </a: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дів</a:t>
            </a:r>
            <a:r>
              <a:rPr lang="ru-RU"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територією</a:t>
            </a:r>
            <a:r>
              <a:rPr lang="ru-RU"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житлової</a:t>
            </a:r>
            <a:r>
              <a:rPr lang="ru-RU"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uk-UA"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з</a:t>
            </a:r>
            <a:r>
              <a:rPr lang="ru-RU"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а</a:t>
            </a:r>
            <a:r>
              <a:rPr lang="uk-UA"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б</a:t>
            </a: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удови</a:t>
            </a:r>
            <a:r>
              <a:rPr lang="ru-RU"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a:t>
            </a:r>
            <a:endParaRPr lang="uk-UA" sz="2400" spc="0" dirty="0">
              <a:solidFill>
                <a:schemeClr val="tx1"/>
              </a:solidFill>
              <a:effectLst/>
              <a:latin typeface="Calibri" panose="020F0502020204030204" pitchFamily="34" charset="0"/>
              <a:ea typeface="Symbol" panose="05050102010706020507" pitchFamily="18" charset="2"/>
              <a:cs typeface="Symbol" panose="05050102010706020507" pitchFamily="18" charset="2"/>
            </a:endParaRPr>
          </a:p>
          <a:p>
            <a:pPr marL="342900" lvl="0" indent="-342900" algn="just">
              <a:spcAft>
                <a:spcPts val="0"/>
              </a:spcAft>
              <a:buSzPts val="1050"/>
              <a:buFont typeface="Symbol" panose="05050102010706020507" pitchFamily="18" charset="2"/>
              <a:buChar char=""/>
              <a:tabLst>
                <a:tab pos="812165" algn="l"/>
              </a:tabLst>
            </a:pPr>
            <a:r>
              <a:rPr lang="ru-RU"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о</a:t>
            </a:r>
            <a:r>
              <a:rPr lang="uk-UA"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з</a:t>
            </a: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еленення</a:t>
            </a:r>
            <a:r>
              <a:rPr lang="ru-RU" sz="2400" spc="15"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придорожних</a:t>
            </a:r>
            <a:r>
              <a:rPr lang="ru-RU" sz="2400" spc="15"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територій</a:t>
            </a:r>
            <a:r>
              <a:rPr lang="ru-RU" sz="2400" spc="2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a:t>
            </a: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відповідно</a:t>
            </a:r>
            <a:r>
              <a:rPr lang="ru-RU" sz="2400" spc="15"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до</a:t>
            </a:r>
            <a:r>
              <a:rPr lang="ru-RU" sz="2400" spc="15"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нормативних</a:t>
            </a:r>
            <a:r>
              <a:rPr lang="ru-RU" sz="2400" spc="2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400" spc="-25"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до</a:t>
            </a: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кументів</a:t>
            </a:r>
            <a:r>
              <a:rPr lang="ru-RU"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які</a:t>
            </a:r>
            <a:r>
              <a:rPr lang="ru-RU"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регламентують</a:t>
            </a:r>
            <a:r>
              <a:rPr lang="ru-RU"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uk-UA"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б</a:t>
            </a: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удівництво</a:t>
            </a:r>
            <a:r>
              <a:rPr lang="ru-RU"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автошляхів</a:t>
            </a:r>
            <a:r>
              <a:rPr lang="ru-RU"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у </a:t>
            </a: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населених</a:t>
            </a:r>
            <a:r>
              <a:rPr lang="ru-RU"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пунктах і </a:t>
            </a: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санітарно-гігієнічні</a:t>
            </a:r>
            <a:r>
              <a:rPr lang="ru-RU"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вимоги</a:t>
            </a:r>
            <a:r>
              <a:rPr lang="ru-RU"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планування</a:t>
            </a:r>
            <a:r>
              <a:rPr lang="ru-RU"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і </a:t>
            </a:r>
            <a:r>
              <a:rPr lang="uk-UA"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з</a:t>
            </a:r>
            <a:r>
              <a:rPr lang="ru-RU"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а</a:t>
            </a:r>
            <a:r>
              <a:rPr lang="uk-UA"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б</a:t>
            </a: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удови</a:t>
            </a:r>
            <a:r>
              <a:rPr lang="ru-RU"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населених</a:t>
            </a:r>
            <a:r>
              <a:rPr lang="ru-RU"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місць</a:t>
            </a:r>
            <a:r>
              <a:rPr lang="ru-RU"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a:t>
            </a:r>
            <a:endParaRPr lang="uk-UA" sz="2400" spc="0" dirty="0">
              <a:solidFill>
                <a:schemeClr val="tx1"/>
              </a:solidFill>
              <a:effectLst/>
              <a:latin typeface="Calibri" panose="020F0502020204030204" pitchFamily="34" charset="0"/>
              <a:ea typeface="Symbol" panose="05050102010706020507" pitchFamily="18" charset="2"/>
              <a:cs typeface="Symbol" panose="05050102010706020507" pitchFamily="18" charset="2"/>
            </a:endParaRPr>
          </a:p>
          <a:p>
            <a:pPr marL="342900" indent="-342900" algn="just">
              <a:buSzPts val="1050"/>
              <a:buFont typeface="Symbol" panose="05050102010706020507" pitchFamily="18" charset="2"/>
              <a:buChar char=""/>
              <a:tabLst>
                <a:tab pos="812165" algn="l"/>
              </a:tabLst>
            </a:pP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створення</a:t>
            </a:r>
            <a:r>
              <a:rPr lang="ru-RU" sz="2400" spc="85"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санітарно</a:t>
            </a:r>
            <a:r>
              <a:rPr lang="ru-RU"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a:t>
            </a:r>
            <a:r>
              <a:rPr lang="uk-UA"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з</a:t>
            </a: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ахисних</a:t>
            </a:r>
            <a:r>
              <a:rPr lang="ru-RU" sz="2400" spc="85"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uk-UA" sz="2400" spc="85"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з</a:t>
            </a:r>
            <a:r>
              <a:rPr lang="ru-RU"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он</a:t>
            </a:r>
            <a:r>
              <a:rPr lang="ru-RU" sz="2400" spc="85"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від</a:t>
            </a:r>
            <a:r>
              <a:rPr lang="ru-RU" sz="2400" spc="9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автомагістралей</a:t>
            </a:r>
            <a:r>
              <a:rPr lang="ru-RU" sz="2400" spc="85"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та</a:t>
            </a:r>
            <a:r>
              <a:rPr lang="ru-RU" sz="2400" spc="85"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400" spc="-1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автошля</a:t>
            </a: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хів</a:t>
            </a:r>
            <a:r>
              <a:rPr lang="ru-RU" sz="2400" spc="135"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uk-UA"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з</a:t>
            </a:r>
            <a:r>
              <a:rPr lang="uk-UA" sz="2400" spc="14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інтенсивним</a:t>
            </a:r>
            <a:r>
              <a:rPr lang="ru-RU" sz="2400" spc="135"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рухом</a:t>
            </a:r>
            <a:r>
              <a:rPr lang="ru-RU" sz="2400" spc="14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a:t>
            </a:r>
            <a:r>
              <a:rPr lang="uk-UA"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з</a:t>
            </a: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гідно</a:t>
            </a:r>
            <a:r>
              <a:rPr lang="ru-RU" sz="2400" spc="135"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uk-UA"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з</a:t>
            </a:r>
            <a:r>
              <a:rPr lang="uk-UA" sz="2400" spc="14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нормативними</a:t>
            </a:r>
            <a:r>
              <a:rPr lang="ru-RU" sz="2400" spc="14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400" spc="-1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документами);</a:t>
            </a:r>
          </a:p>
          <a:p>
            <a:pPr marL="342900" indent="-342900" algn="just">
              <a:buSzPts val="1050"/>
              <a:buFont typeface="Symbol" panose="05050102010706020507" pitchFamily="18" charset="2"/>
              <a:buChar char=""/>
              <a:tabLst>
                <a:tab pos="812165" algn="l"/>
              </a:tabLst>
            </a:pP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недопущення</a:t>
            </a:r>
            <a:r>
              <a:rPr lang="ru-RU"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влаштування</a:t>
            </a:r>
            <a:r>
              <a:rPr lang="ru-RU"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uk-UA"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з</a:t>
            </a: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упинок</a:t>
            </a:r>
            <a:r>
              <a:rPr lang="ru-RU"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авто</a:t>
            </a:r>
            <a:r>
              <a:rPr lang="uk-UA"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б</a:t>
            </a: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усів</a:t>
            </a:r>
            <a:r>
              <a:rPr lang="ru-RU"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інших</a:t>
            </a:r>
            <a:r>
              <a:rPr lang="ru-RU"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автотранспортних</a:t>
            </a:r>
            <a:r>
              <a:rPr lang="ru-RU"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uk-UA"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з</a:t>
            </a: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асо</a:t>
            </a:r>
            <a:r>
              <a:rPr lang="uk-UA"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б</a:t>
            </a: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ів</a:t>
            </a:r>
            <a:r>
              <a:rPr lang="ru-RU"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міських</a:t>
            </a:r>
            <a:r>
              <a:rPr lang="ru-RU"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пасажирських</a:t>
            </a:r>
            <a:r>
              <a:rPr lang="ru-RU"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переве</a:t>
            </a:r>
            <a:r>
              <a:rPr lang="uk-UA"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з</a:t>
            </a: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ень</a:t>
            </a:r>
            <a:r>
              <a:rPr lang="ru-RU"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неподалік</a:t>
            </a:r>
            <a:r>
              <a:rPr lang="ru-RU"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дитячих</a:t>
            </a:r>
            <a:r>
              <a:rPr lang="ru-RU"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лікувальних</a:t>
            </a:r>
            <a:r>
              <a:rPr lang="ru-RU"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о</a:t>
            </a:r>
            <a:r>
              <a:rPr lang="uk-UA"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з</a:t>
            </a: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доровчих</a:t>
            </a:r>
            <a:r>
              <a:rPr lang="ru-RU"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установ</a:t>
            </a:r>
            <a:r>
              <a:rPr lang="ru-RU"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a:t>
            </a:r>
            <a:endParaRPr lang="uk-UA" sz="2400" spc="0" dirty="0">
              <a:solidFill>
                <a:schemeClr val="tx1"/>
              </a:solidFill>
              <a:effectLst/>
              <a:latin typeface="Calibri" panose="020F0502020204030204" pitchFamily="34" charset="0"/>
              <a:ea typeface="Symbol" panose="05050102010706020507" pitchFamily="18" charset="2"/>
              <a:cs typeface="Symbol" panose="05050102010706020507" pitchFamily="18" charset="2"/>
            </a:endParaRPr>
          </a:p>
          <a:p>
            <a:pPr marL="342900" lvl="0" indent="-342900" algn="just">
              <a:spcAft>
                <a:spcPts val="0"/>
              </a:spcAft>
              <a:buSzPts val="1050"/>
              <a:buFont typeface="Symbol" panose="05050102010706020507" pitchFamily="18" charset="2"/>
              <a:buChar char=""/>
              <a:tabLst>
                <a:tab pos="812165" algn="l"/>
              </a:tabLst>
            </a:pPr>
            <a:endParaRPr lang="uk-UA" sz="2400" spc="0" dirty="0">
              <a:solidFill>
                <a:schemeClr val="tx1"/>
              </a:solidFill>
              <a:effectLst/>
              <a:latin typeface="Calibri" panose="020F0502020204030204" pitchFamily="34" charset="0"/>
              <a:ea typeface="Symbol" panose="05050102010706020507" pitchFamily="18" charset="2"/>
              <a:cs typeface="Symbol" panose="05050102010706020507" pitchFamily="18" charset="2"/>
            </a:endParaRPr>
          </a:p>
        </p:txBody>
      </p:sp>
      <p:sp>
        <p:nvSpPr>
          <p:cNvPr id="4" name="Місце для номера слайда 3">
            <a:extLst>
              <a:ext uri="{FF2B5EF4-FFF2-40B4-BE49-F238E27FC236}">
                <a16:creationId xmlns:a16="http://schemas.microsoft.com/office/drawing/2014/main" id="{F033FDFE-34F8-6BD8-BF71-9A6211C93C22}"/>
              </a:ext>
            </a:extLst>
          </p:cNvPr>
          <p:cNvSpPr>
            <a:spLocks noGrp="1"/>
          </p:cNvSpPr>
          <p:nvPr>
            <p:ph type="sldNum" sz="quarter" idx="12"/>
          </p:nvPr>
        </p:nvSpPr>
        <p:spPr/>
        <p:txBody>
          <a:bodyPr/>
          <a:lstStyle/>
          <a:p>
            <a:fld id="{D07DC24B-8650-405F-98BC-E78A8ACB2E7F}" type="slidenum">
              <a:rPr lang="uk-UA" smtClean="0"/>
              <a:pPr/>
              <a:t>35</a:t>
            </a:fld>
            <a:endParaRPr lang="uk-UA"/>
          </a:p>
        </p:txBody>
      </p:sp>
    </p:spTree>
    <p:extLst>
      <p:ext uri="{BB962C8B-B14F-4D97-AF65-F5344CB8AC3E}">
        <p14:creationId xmlns:p14="http://schemas.microsoft.com/office/powerpoint/2010/main" val="423961726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a:extLst>
              <a:ext uri="{FF2B5EF4-FFF2-40B4-BE49-F238E27FC236}">
                <a16:creationId xmlns:a16="http://schemas.microsoft.com/office/drawing/2014/main" id="{4E553598-3E69-7803-83FB-05C05AD6F6CE}"/>
              </a:ext>
            </a:extLst>
          </p:cNvPr>
          <p:cNvSpPr>
            <a:spLocks noGrp="1"/>
          </p:cNvSpPr>
          <p:nvPr>
            <p:ph idx="1"/>
          </p:nvPr>
        </p:nvSpPr>
        <p:spPr>
          <a:xfrm>
            <a:off x="1175478" y="500744"/>
            <a:ext cx="10178322" cy="3593591"/>
          </a:xfrm>
        </p:spPr>
        <p:txBody>
          <a:bodyPr>
            <a:normAutofit/>
          </a:bodyPr>
          <a:lstStyle/>
          <a:p>
            <a:pPr marL="342900" lvl="0" indent="-342900" algn="just">
              <a:spcAft>
                <a:spcPts val="0"/>
              </a:spcAft>
              <a:buSzPts val="1050"/>
              <a:buFont typeface="Symbol" panose="05050102010706020507" pitchFamily="18" charset="2"/>
              <a:buChar char=""/>
              <a:tabLst>
                <a:tab pos="812165" algn="l"/>
              </a:tabLst>
            </a:pP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раціональна</a:t>
            </a:r>
            <a:r>
              <a:rPr lang="ru-RU" sz="2400" spc="-45"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органі</a:t>
            </a:r>
            <a:r>
              <a:rPr lang="uk-UA"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з</a:t>
            </a: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ація</a:t>
            </a:r>
            <a:r>
              <a:rPr lang="ru-RU" sz="2400" spc="-45"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в’ї</a:t>
            </a:r>
            <a:r>
              <a:rPr lang="uk-UA"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з</a:t>
            </a: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дів</a:t>
            </a:r>
            <a:r>
              <a:rPr lang="ru-RU" sz="2400" spc="-4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і</a:t>
            </a:r>
            <a:r>
              <a:rPr lang="ru-RU" sz="2400" spc="-45"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виї</a:t>
            </a:r>
            <a:r>
              <a:rPr lang="uk-UA"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з</a:t>
            </a: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дів</a:t>
            </a:r>
            <a:r>
              <a:rPr lang="ru-RU" sz="2400" spc="-4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uk-UA"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з</a:t>
            </a:r>
            <a:r>
              <a:rPr lang="uk-UA" sz="2400" spc="-45"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території</a:t>
            </a:r>
            <a:r>
              <a:rPr lang="ru-RU" sz="2400" spc="-45"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підприємств</a:t>
            </a:r>
            <a:r>
              <a:rPr lang="ru-RU" sz="2400" spc="-4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400" spc="-25"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та </a:t>
            </a: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інших</a:t>
            </a:r>
            <a:r>
              <a:rPr lang="ru-RU"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о</a:t>
            </a:r>
            <a:r>
              <a:rPr lang="uk-UA"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б</a:t>
            </a:r>
            <a:r>
              <a:rPr lang="ru-RU"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a:t>
            </a: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єктів</a:t>
            </a:r>
            <a:r>
              <a:rPr lang="ru-RU"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uk-UA"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з</a:t>
            </a:r>
            <a:r>
              <a:rPr lang="ru-RU"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метою </a:t>
            </a:r>
            <a:r>
              <a:rPr lang="uk-UA"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з</a:t>
            </a: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апо</a:t>
            </a:r>
            <a:r>
              <a:rPr lang="uk-UA"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б</a:t>
            </a: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ігання</a:t>
            </a:r>
            <a:r>
              <a:rPr lang="ru-RU"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їхньому</a:t>
            </a:r>
            <a:r>
              <a:rPr lang="ru-RU"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ро</a:t>
            </a:r>
            <a:r>
              <a:rPr lang="uk-UA"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з</a:t>
            </a: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міщенню</a:t>
            </a:r>
            <a:r>
              <a:rPr lang="ru-RU"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по</a:t>
            </a:r>
            <a:r>
              <a:rPr lang="uk-UA"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б</a:t>
            </a:r>
            <a:r>
              <a:rPr lang="ru-RU"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ли</a:t>
            </a:r>
            <a:r>
              <a:rPr lang="uk-UA"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з</a:t>
            </a:r>
            <a:r>
              <a:rPr lang="ru-RU"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у </a:t>
            </a: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житлових</a:t>
            </a:r>
            <a:r>
              <a:rPr lang="ru-RU"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і </a:t>
            </a: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громадських</a:t>
            </a:r>
            <a:r>
              <a:rPr lang="ru-RU"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uk-UA"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б</a:t>
            </a: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удівель</a:t>
            </a:r>
            <a:r>
              <a:rPr lang="ru-RU"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о</a:t>
            </a:r>
            <a:r>
              <a:rPr lang="uk-UA"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б</a:t>
            </a: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меження</a:t>
            </a:r>
            <a:r>
              <a:rPr lang="ru-RU"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в’ї</a:t>
            </a:r>
            <a:r>
              <a:rPr lang="uk-UA"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з</a:t>
            </a:r>
            <a:r>
              <a:rPr lang="ru-RU"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ду у </a:t>
            </a: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місця</a:t>
            </a:r>
            <a:r>
              <a:rPr lang="ru-RU"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відпочинку</a:t>
            </a:r>
            <a:r>
              <a:rPr lang="ru-RU"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і тури</a:t>
            </a:r>
            <a:r>
              <a:rPr lang="uk-UA"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з</a:t>
            </a: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му</a:t>
            </a:r>
            <a:r>
              <a:rPr lang="ru-RU"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a:t>
            </a:r>
            <a:endParaRPr lang="uk-UA" sz="2400" spc="0" dirty="0">
              <a:solidFill>
                <a:schemeClr val="tx1"/>
              </a:solidFill>
              <a:effectLst/>
              <a:latin typeface="Calibri" panose="020F0502020204030204" pitchFamily="34" charset="0"/>
              <a:ea typeface="Symbol" panose="05050102010706020507" pitchFamily="18" charset="2"/>
              <a:cs typeface="Symbol" panose="05050102010706020507" pitchFamily="18" charset="2"/>
            </a:endParaRPr>
          </a:p>
          <a:p>
            <a:pPr marL="342900" lvl="0" indent="-342900" algn="just">
              <a:spcAft>
                <a:spcPts val="0"/>
              </a:spcAft>
              <a:buSzPts val="1050"/>
              <a:buFont typeface="Symbol" panose="05050102010706020507" pitchFamily="18" charset="2"/>
              <a:buChar char=""/>
              <a:tabLst>
                <a:tab pos="812165" algn="l"/>
              </a:tabLst>
            </a:pPr>
            <a:r>
              <a:rPr lang="uk-UA"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з</a:t>
            </a:r>
            <a:r>
              <a:rPr lang="ru-RU"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а</a:t>
            </a:r>
            <a:r>
              <a:rPr lang="uk-UA"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б</a:t>
            </a:r>
            <a:r>
              <a:rPr lang="ru-RU"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е</a:t>
            </a:r>
            <a:r>
              <a:rPr lang="uk-UA"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з</a:t>
            </a: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печення</a:t>
            </a:r>
            <a:r>
              <a:rPr lang="ru-RU" sz="2400" spc="115"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утримання</a:t>
            </a:r>
            <a:r>
              <a:rPr lang="ru-RU" sz="2400" spc="115"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в</a:t>
            </a:r>
            <a:r>
              <a:rPr lang="ru-RU" sz="2400" spc="12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належному</a:t>
            </a:r>
            <a:r>
              <a:rPr lang="ru-RU" sz="2400" spc="115"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стані</a:t>
            </a:r>
            <a:r>
              <a:rPr lang="ru-RU" sz="2400" spc="12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автомо6ільних</a:t>
            </a:r>
            <a:r>
              <a:rPr lang="ru-RU" sz="2400" spc="115"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400" spc="-1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шляхів</a:t>
            </a:r>
            <a:r>
              <a:rPr lang="ru-RU" sz="2400" spc="-1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4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та</a:t>
            </a:r>
            <a:r>
              <a:rPr lang="ru-RU" sz="2400" spc="10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4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вуличного</a:t>
            </a:r>
            <a:r>
              <a:rPr lang="ru-RU" sz="2400" spc="105"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400" spc="-1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покриття</a:t>
            </a:r>
            <a:r>
              <a:rPr lang="ru-RU" sz="2400" spc="-1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a:t>
            </a:r>
            <a:endParaRPr lang="uk-UA" sz="2400" spc="0" dirty="0">
              <a:solidFill>
                <a:schemeClr val="tx1"/>
              </a:solidFill>
              <a:effectLst/>
              <a:latin typeface="Calibri" panose="020F0502020204030204" pitchFamily="34" charset="0"/>
              <a:ea typeface="Symbol" panose="05050102010706020507" pitchFamily="18" charset="2"/>
              <a:cs typeface="Symbol" panose="05050102010706020507" pitchFamily="18" charset="2"/>
            </a:endParaRPr>
          </a:p>
          <a:p>
            <a:pPr marL="0" indent="0">
              <a:buNone/>
            </a:pPr>
            <a:endParaRPr lang="uk-UA" sz="2400" dirty="0">
              <a:solidFill>
                <a:schemeClr val="tx1"/>
              </a:solidFill>
            </a:endParaRPr>
          </a:p>
        </p:txBody>
      </p:sp>
      <p:sp>
        <p:nvSpPr>
          <p:cNvPr id="4" name="Місце для номера слайда 3">
            <a:extLst>
              <a:ext uri="{FF2B5EF4-FFF2-40B4-BE49-F238E27FC236}">
                <a16:creationId xmlns:a16="http://schemas.microsoft.com/office/drawing/2014/main" id="{35CBF8D1-137C-D12C-DBD3-7EDC7B544608}"/>
              </a:ext>
            </a:extLst>
          </p:cNvPr>
          <p:cNvSpPr>
            <a:spLocks noGrp="1"/>
          </p:cNvSpPr>
          <p:nvPr>
            <p:ph type="sldNum" sz="quarter" idx="12"/>
          </p:nvPr>
        </p:nvSpPr>
        <p:spPr/>
        <p:txBody>
          <a:bodyPr/>
          <a:lstStyle/>
          <a:p>
            <a:fld id="{D07DC24B-8650-405F-98BC-E78A8ACB2E7F}" type="slidenum">
              <a:rPr lang="uk-UA" smtClean="0"/>
              <a:pPr/>
              <a:t>36</a:t>
            </a:fld>
            <a:endParaRPr lang="uk-UA"/>
          </a:p>
        </p:txBody>
      </p:sp>
      <p:sp>
        <p:nvSpPr>
          <p:cNvPr id="5" name="TextBox 4">
            <a:extLst>
              <a:ext uri="{FF2B5EF4-FFF2-40B4-BE49-F238E27FC236}">
                <a16:creationId xmlns:a16="http://schemas.microsoft.com/office/drawing/2014/main" id="{60DCD896-3233-7E23-B3D1-9D45D79BB05A}"/>
              </a:ext>
            </a:extLst>
          </p:cNvPr>
          <p:cNvSpPr txBox="1"/>
          <p:nvPr/>
        </p:nvSpPr>
        <p:spPr>
          <a:xfrm>
            <a:off x="1175478" y="3251655"/>
            <a:ext cx="10254522" cy="2837187"/>
          </a:xfrm>
          <a:prstGeom prst="rect">
            <a:avLst/>
          </a:prstGeom>
          <a:noFill/>
        </p:spPr>
        <p:txBody>
          <a:bodyPr wrap="square">
            <a:spAutoFit/>
          </a:bodyPr>
          <a:lstStyle/>
          <a:p>
            <a:pPr indent="358775" algn="just">
              <a:lnSpc>
                <a:spcPct val="130000"/>
              </a:lnSpc>
            </a:pPr>
            <a:r>
              <a:rPr lang="ru-RU" sz="2800" b="1" dirty="0" err="1">
                <a:effectLst/>
                <a:latin typeface="Times New Roman" panose="02020603050405020304" pitchFamily="18" charset="0"/>
                <a:ea typeface="Times New Roman" panose="02020603050405020304" pitchFamily="18" charset="0"/>
              </a:rPr>
              <a:t>Зaхoд</a:t>
            </a:r>
            <a:r>
              <a:rPr lang="uk-UA" sz="2800" b="1" dirty="0">
                <a:effectLst/>
                <a:latin typeface="Times New Roman" panose="02020603050405020304" pitchFamily="18" charset="0"/>
                <a:ea typeface="Times New Roman" panose="02020603050405020304" pitchFamily="18" charset="0"/>
              </a:rPr>
              <a:t>и з</a:t>
            </a:r>
            <a:r>
              <a:rPr lang="ru-RU" sz="2800" b="1" dirty="0">
                <a:effectLst/>
                <a:latin typeface="Times New Roman" panose="02020603050405020304" pitchFamily="18" charset="0"/>
                <a:ea typeface="Times New Roman" panose="02020603050405020304" pitchFamily="18" charset="0"/>
              </a:rPr>
              <a:t>i </a:t>
            </a:r>
            <a:r>
              <a:rPr lang="uk-UA" sz="2800" b="1" dirty="0">
                <a:effectLst/>
                <a:latin typeface="Times New Roman" panose="02020603050405020304" pitchFamily="18" charset="0"/>
                <a:ea typeface="Times New Roman" panose="02020603050405020304" pitchFamily="18" charset="0"/>
              </a:rPr>
              <a:t>з</a:t>
            </a:r>
            <a:r>
              <a:rPr lang="ru-RU" sz="2800" b="1" dirty="0">
                <a:effectLst/>
                <a:latin typeface="Times New Roman" panose="02020603050405020304" pitchFamily="18" charset="0"/>
                <a:ea typeface="Times New Roman" panose="02020603050405020304" pitchFamily="18" charset="0"/>
              </a:rPr>
              <a:t>н</a:t>
            </a:r>
            <a:r>
              <a:rPr lang="uk-UA" sz="2800" b="1" dirty="0" err="1">
                <a:effectLst/>
                <a:latin typeface="Times New Roman" panose="02020603050405020304" pitchFamily="18" charset="0"/>
                <a:ea typeface="Times New Roman" panose="02020603050405020304" pitchFamily="18" charset="0"/>
              </a:rPr>
              <a:t>иж</a:t>
            </a:r>
            <a:r>
              <a:rPr lang="ru-RU" sz="2800" b="1" dirty="0" err="1">
                <a:effectLst/>
                <a:latin typeface="Times New Roman" panose="02020603050405020304" pitchFamily="18" charset="0"/>
                <a:ea typeface="Times New Roman" panose="02020603050405020304" pitchFamily="18" charset="0"/>
              </a:rPr>
              <a:t>ення</a:t>
            </a:r>
            <a:r>
              <a:rPr lang="ru-RU" sz="2800" b="1" dirty="0">
                <a:effectLst/>
                <a:latin typeface="Times New Roman" panose="02020603050405020304" pitchFamily="18" charset="0"/>
                <a:ea typeface="Times New Roman" panose="02020603050405020304" pitchFamily="18" charset="0"/>
              </a:rPr>
              <a:t> </a:t>
            </a:r>
            <a:r>
              <a:rPr lang="uk-UA" sz="2800" b="1" dirty="0">
                <a:effectLst/>
                <a:latin typeface="Times New Roman" panose="02020603050405020304" pitchFamily="18" charset="0"/>
                <a:ea typeface="Times New Roman" panose="02020603050405020304" pitchFamily="18" charset="0"/>
              </a:rPr>
              <a:t>з</a:t>
            </a:r>
            <a:r>
              <a:rPr lang="ru-RU" sz="2800" b="1" dirty="0">
                <a:effectLst/>
                <a:latin typeface="Times New Roman" panose="02020603050405020304" pitchFamily="18" charset="0"/>
                <a:ea typeface="Times New Roman" panose="02020603050405020304" pitchFamily="18" charset="0"/>
              </a:rPr>
              <a:t>a</a:t>
            </a:r>
            <a:r>
              <a:rPr lang="uk-UA" sz="2800" b="1" dirty="0">
                <a:effectLst/>
                <a:latin typeface="Times New Roman" panose="02020603050405020304" pitchFamily="18" charset="0"/>
                <a:ea typeface="Times New Roman" panose="02020603050405020304" pitchFamily="18" charset="0"/>
              </a:rPr>
              <a:t>б</a:t>
            </a:r>
            <a:r>
              <a:rPr lang="ru-RU" sz="2800" b="1" dirty="0" err="1">
                <a:effectLst/>
                <a:latin typeface="Times New Roman" panose="02020603050405020304" pitchFamily="18" charset="0"/>
                <a:ea typeface="Times New Roman" panose="02020603050405020304" pitchFamily="18" charset="0"/>
              </a:rPr>
              <a:t>ру</a:t>
            </a:r>
            <a:r>
              <a:rPr lang="uk-UA" sz="2800" b="1" dirty="0">
                <a:effectLst/>
                <a:latin typeface="Times New Roman" panose="02020603050405020304" pitchFamily="18" charset="0"/>
                <a:ea typeface="Times New Roman" panose="02020603050405020304" pitchFamily="18" charset="0"/>
              </a:rPr>
              <a:t>д</a:t>
            </a:r>
            <a:r>
              <a:rPr lang="ru-RU" sz="2800" b="1" dirty="0" err="1">
                <a:effectLst/>
                <a:latin typeface="Times New Roman" panose="02020603050405020304" pitchFamily="18" charset="0"/>
                <a:ea typeface="Times New Roman" panose="02020603050405020304" pitchFamily="18" charset="0"/>
              </a:rPr>
              <a:t>нення</a:t>
            </a:r>
            <a:r>
              <a:rPr lang="ru-RU" sz="2800" b="1" dirty="0">
                <a:effectLst/>
                <a:latin typeface="Times New Roman" panose="02020603050405020304" pitchFamily="18" charset="0"/>
                <a:ea typeface="Times New Roman" panose="02020603050405020304" pitchFamily="18" charset="0"/>
              </a:rPr>
              <a:t> a</a:t>
            </a:r>
            <a:r>
              <a:rPr lang="uk-UA" sz="2800" b="1" dirty="0">
                <a:effectLst/>
                <a:latin typeface="Times New Roman" panose="02020603050405020304" pitchFamily="18" charset="0"/>
                <a:ea typeface="Times New Roman" panose="02020603050405020304" pitchFamily="18" charset="0"/>
              </a:rPr>
              <a:t>т</a:t>
            </a:r>
            <a:r>
              <a:rPr lang="ru-RU" sz="2800" b="1" dirty="0" err="1">
                <a:effectLst/>
                <a:latin typeface="Times New Roman" panose="02020603050405020304" pitchFamily="18" charset="0"/>
                <a:ea typeface="Times New Roman" panose="02020603050405020304" pitchFamily="18" charset="0"/>
              </a:rPr>
              <a:t>мoсфернoгo</a:t>
            </a:r>
            <a:r>
              <a:rPr lang="ru-RU" sz="2800" b="1" dirty="0">
                <a:effectLst/>
                <a:latin typeface="Times New Roman" panose="02020603050405020304" pitchFamily="18" charset="0"/>
                <a:ea typeface="Times New Roman" panose="02020603050405020304" pitchFamily="18" charset="0"/>
              </a:rPr>
              <a:t> </a:t>
            </a:r>
            <a:r>
              <a:rPr lang="ru-RU" sz="2800" b="1" spc="-10" dirty="0" err="1">
                <a:effectLst/>
                <a:latin typeface="Times New Roman" panose="02020603050405020304" pitchFamily="18" charset="0"/>
                <a:ea typeface="Times New Roman" panose="02020603050405020304" pitchFamily="18" charset="0"/>
              </a:rPr>
              <a:t>пoвi</a:t>
            </a:r>
            <a:r>
              <a:rPr lang="uk-UA" sz="2800" b="1" spc="-10" dirty="0">
                <a:effectLst/>
                <a:latin typeface="Times New Roman" panose="02020603050405020304" pitchFamily="18" charset="0"/>
                <a:ea typeface="Times New Roman" panose="02020603050405020304" pitchFamily="18" charset="0"/>
              </a:rPr>
              <a:t>т</a:t>
            </a:r>
            <a:r>
              <a:rPr lang="ru-RU" sz="2800" b="1" spc="-10" dirty="0" err="1">
                <a:effectLst/>
                <a:latin typeface="Times New Roman" panose="02020603050405020304" pitchFamily="18" charset="0"/>
                <a:ea typeface="Times New Roman" panose="02020603050405020304" pitchFamily="18" charset="0"/>
              </a:rPr>
              <a:t>ря</a:t>
            </a:r>
            <a:endParaRPr lang="uk-UA" sz="2800" dirty="0">
              <a:effectLst/>
              <a:latin typeface="Times New Roman" panose="02020603050405020304" pitchFamily="18" charset="0"/>
              <a:ea typeface="Times New Roman" panose="02020603050405020304" pitchFamily="18" charset="0"/>
            </a:endParaRPr>
          </a:p>
          <a:p>
            <a:pPr indent="358775" algn="just">
              <a:lnSpc>
                <a:spcPct val="130000"/>
              </a:lnSpc>
            </a:pPr>
            <a:r>
              <a:rPr lang="uk-UA" sz="2800" dirty="0">
                <a:effectLst/>
                <a:latin typeface="Times New Roman" panose="02020603050405020304" pitchFamily="18" charset="0"/>
                <a:ea typeface="Times New Roman" panose="02020603050405020304" pitchFamily="18" charset="0"/>
              </a:rPr>
              <a:t>Для</a:t>
            </a:r>
            <a:r>
              <a:rPr lang="uk-UA" sz="2800" spc="-50" dirty="0">
                <a:effectLst/>
                <a:latin typeface="Times New Roman" panose="02020603050405020304" pitchFamily="18" charset="0"/>
                <a:ea typeface="Times New Roman" panose="02020603050405020304" pitchFamily="18" charset="0"/>
              </a:rPr>
              <a:t> </a:t>
            </a:r>
            <a:r>
              <a:rPr lang="uk-UA" sz="2800" dirty="0">
                <a:effectLst/>
                <a:latin typeface="Times New Roman" panose="02020603050405020304" pitchFamily="18" charset="0"/>
                <a:ea typeface="Times New Roman" panose="02020603050405020304" pitchFamily="18" charset="0"/>
              </a:rPr>
              <a:t>зниження</a:t>
            </a:r>
            <a:r>
              <a:rPr lang="uk-UA" sz="2800" spc="-50" dirty="0">
                <a:effectLst/>
                <a:latin typeface="Times New Roman" panose="02020603050405020304" pitchFamily="18" charset="0"/>
                <a:ea typeface="Times New Roman" panose="02020603050405020304" pitchFamily="18" charset="0"/>
              </a:rPr>
              <a:t> </a:t>
            </a:r>
            <a:r>
              <a:rPr lang="uk-UA" sz="2800" dirty="0">
                <a:effectLst/>
                <a:latin typeface="Times New Roman" panose="02020603050405020304" pitchFamily="18" charset="0"/>
                <a:ea typeface="Times New Roman" panose="02020603050405020304" pitchFamily="18" charset="0"/>
              </a:rPr>
              <a:t>рівня</a:t>
            </a:r>
            <a:r>
              <a:rPr lang="uk-UA" sz="2800" spc="-50" dirty="0">
                <a:effectLst/>
                <a:latin typeface="Times New Roman" panose="02020603050405020304" pitchFamily="18" charset="0"/>
                <a:ea typeface="Times New Roman" panose="02020603050405020304" pitchFamily="18" charset="0"/>
              </a:rPr>
              <a:t> </a:t>
            </a:r>
            <a:r>
              <a:rPr lang="uk-UA" sz="2800" dirty="0">
                <a:effectLst/>
                <a:latin typeface="Times New Roman" panose="02020603050405020304" pitchFamily="18" charset="0"/>
                <a:ea typeface="Times New Roman" panose="02020603050405020304" pitchFamily="18" charset="0"/>
              </a:rPr>
              <a:t>забруднення</a:t>
            </a:r>
            <a:r>
              <a:rPr lang="uk-UA" sz="2800" spc="-50" dirty="0">
                <a:effectLst/>
                <a:latin typeface="Times New Roman" panose="02020603050405020304" pitchFamily="18" charset="0"/>
                <a:ea typeface="Times New Roman" panose="02020603050405020304" pitchFamily="18" charset="0"/>
              </a:rPr>
              <a:t> </a:t>
            </a:r>
            <a:r>
              <a:rPr lang="uk-UA" sz="2800" dirty="0">
                <a:effectLst/>
                <a:latin typeface="Times New Roman" panose="02020603050405020304" pitchFamily="18" charset="0"/>
                <a:ea typeface="Times New Roman" panose="02020603050405020304" pitchFamily="18" charset="0"/>
              </a:rPr>
              <a:t>повітря</a:t>
            </a:r>
            <a:r>
              <a:rPr lang="uk-UA" sz="2800" spc="-50" dirty="0">
                <a:effectLst/>
                <a:latin typeface="Times New Roman" panose="02020603050405020304" pitchFamily="18" charset="0"/>
                <a:ea typeface="Times New Roman" panose="02020603050405020304" pitchFamily="18" charset="0"/>
              </a:rPr>
              <a:t> </a:t>
            </a:r>
            <a:r>
              <a:rPr lang="uk-UA" sz="2800" dirty="0">
                <a:effectLst/>
                <a:latin typeface="Times New Roman" panose="02020603050405020304" pitchFamily="18" charset="0"/>
                <a:ea typeface="Times New Roman" panose="02020603050405020304" pitchFamily="18" charset="0"/>
              </a:rPr>
              <a:t>розробляють</a:t>
            </a:r>
            <a:r>
              <a:rPr lang="uk-UA" sz="2800" spc="-50" dirty="0">
                <a:effectLst/>
                <a:latin typeface="Times New Roman" panose="02020603050405020304" pitchFamily="18" charset="0"/>
                <a:ea typeface="Times New Roman" panose="02020603050405020304" pitchFamily="18" charset="0"/>
              </a:rPr>
              <a:t> </a:t>
            </a:r>
            <a:r>
              <a:rPr lang="uk-UA" sz="2800" dirty="0">
                <a:effectLst/>
                <a:latin typeface="Times New Roman" panose="02020603050405020304" pitchFamily="18" charset="0"/>
                <a:ea typeface="Times New Roman" panose="02020603050405020304" pitchFamily="18" charset="0"/>
              </a:rPr>
              <a:t>і</a:t>
            </a:r>
            <a:r>
              <a:rPr lang="uk-UA" sz="2800" spc="-50" dirty="0">
                <a:effectLst/>
                <a:latin typeface="Times New Roman" panose="02020603050405020304" pitchFamily="18" charset="0"/>
                <a:ea typeface="Times New Roman" panose="02020603050405020304" pitchFamily="18" charset="0"/>
              </a:rPr>
              <a:t> </a:t>
            </a:r>
            <a:r>
              <a:rPr lang="uk-UA" sz="2800" dirty="0">
                <a:effectLst/>
                <a:latin typeface="Times New Roman" panose="02020603050405020304" pitchFamily="18" charset="0"/>
                <a:ea typeface="Times New Roman" panose="02020603050405020304" pitchFamily="18" charset="0"/>
              </a:rPr>
              <a:t>реалізують</a:t>
            </a:r>
            <a:r>
              <a:rPr lang="uk-UA" sz="2800" spc="-70" dirty="0">
                <a:effectLst/>
                <a:latin typeface="Times New Roman" panose="02020603050405020304" pitchFamily="18" charset="0"/>
                <a:ea typeface="Times New Roman" panose="02020603050405020304" pitchFamily="18" charset="0"/>
              </a:rPr>
              <a:t> </a:t>
            </a:r>
            <a:r>
              <a:rPr lang="uk-UA" sz="2800" dirty="0">
                <a:effectLst/>
                <a:latin typeface="Times New Roman" panose="02020603050405020304" pitchFamily="18" charset="0"/>
                <a:ea typeface="Times New Roman" panose="02020603050405020304" pitchFamily="18" charset="0"/>
              </a:rPr>
              <a:t>систему</a:t>
            </a:r>
            <a:r>
              <a:rPr lang="uk-UA" sz="2800" spc="-70" dirty="0">
                <a:effectLst/>
                <a:latin typeface="Times New Roman" panose="02020603050405020304" pitchFamily="18" charset="0"/>
                <a:ea typeface="Times New Roman" panose="02020603050405020304" pitchFamily="18" charset="0"/>
              </a:rPr>
              <a:t> </a:t>
            </a:r>
            <a:r>
              <a:rPr lang="uk-UA" sz="2800" dirty="0">
                <a:effectLst/>
                <a:latin typeface="Times New Roman" panose="02020603050405020304" pitchFamily="18" charset="0"/>
                <a:ea typeface="Times New Roman" panose="02020603050405020304" pitchFamily="18" charset="0"/>
              </a:rPr>
              <a:t>за</a:t>
            </a:r>
            <a:r>
              <a:rPr lang="ru-RU" sz="2800" dirty="0">
                <a:effectLst/>
                <a:latin typeface="Times New Roman" panose="02020603050405020304" pitchFamily="18" charset="0"/>
                <a:ea typeface="Times New Roman" panose="02020603050405020304" pitchFamily="18" charset="0"/>
              </a:rPr>
              <a:t>x</a:t>
            </a:r>
            <a:r>
              <a:rPr lang="uk-UA" sz="2800" dirty="0">
                <a:effectLst/>
                <a:latin typeface="Times New Roman" panose="02020603050405020304" pitchFamily="18" charset="0"/>
                <a:ea typeface="Times New Roman" panose="02020603050405020304" pitchFamily="18" charset="0"/>
              </a:rPr>
              <a:t>одів:</a:t>
            </a:r>
            <a:r>
              <a:rPr lang="uk-UA" sz="2800" spc="-70" dirty="0">
                <a:effectLst/>
                <a:latin typeface="Times New Roman" panose="02020603050405020304" pitchFamily="18" charset="0"/>
                <a:ea typeface="Times New Roman" panose="02020603050405020304" pitchFamily="18" charset="0"/>
              </a:rPr>
              <a:t> </a:t>
            </a:r>
            <a:r>
              <a:rPr lang="uk-UA" sz="2800" i="1" u="sng" dirty="0">
                <a:effectLst/>
                <a:latin typeface="Times New Roman" panose="02020603050405020304" pitchFamily="18" charset="0"/>
                <a:ea typeface="Times New Roman" panose="02020603050405020304" pitchFamily="18" charset="0"/>
              </a:rPr>
              <a:t>те</a:t>
            </a:r>
            <a:r>
              <a:rPr lang="ru-RU" sz="2800" i="1" u="sng" dirty="0">
                <a:effectLst/>
                <a:latin typeface="Times New Roman" panose="02020603050405020304" pitchFamily="18" charset="0"/>
                <a:ea typeface="Times New Roman" panose="02020603050405020304" pitchFamily="18" charset="0"/>
              </a:rPr>
              <a:t>x</a:t>
            </a:r>
            <a:r>
              <a:rPr lang="uk-UA" sz="2800" i="1" u="sng" dirty="0" err="1">
                <a:effectLst/>
                <a:latin typeface="Times New Roman" panose="02020603050405020304" pitchFamily="18" charset="0"/>
                <a:ea typeface="Times New Roman" panose="02020603050405020304" pitchFamily="18" charset="0"/>
              </a:rPr>
              <a:t>нологічни</a:t>
            </a:r>
            <a:r>
              <a:rPr lang="ru-RU" sz="2800" i="1" u="sng" dirty="0">
                <a:effectLst/>
                <a:latin typeface="Times New Roman" panose="02020603050405020304" pitchFamily="18" charset="0"/>
                <a:ea typeface="Times New Roman" panose="02020603050405020304" pitchFamily="18" charset="0"/>
              </a:rPr>
              <a:t>x</a:t>
            </a:r>
            <a:r>
              <a:rPr lang="uk-UA" sz="2800" i="1" u="sng" dirty="0">
                <a:effectLst/>
                <a:latin typeface="Times New Roman" panose="02020603050405020304" pitchFamily="18" charset="0"/>
                <a:ea typeface="Times New Roman" panose="02020603050405020304" pitchFamily="18" charset="0"/>
              </a:rPr>
              <a:t>,</a:t>
            </a:r>
            <a:r>
              <a:rPr lang="uk-UA" sz="2800" i="1" u="sng" spc="-70" dirty="0">
                <a:effectLst/>
                <a:latin typeface="Times New Roman" panose="02020603050405020304" pitchFamily="18" charset="0"/>
                <a:ea typeface="Times New Roman" panose="02020603050405020304" pitchFamily="18" charset="0"/>
              </a:rPr>
              <a:t> </a:t>
            </a:r>
            <a:r>
              <a:rPr lang="uk-UA" sz="2800" i="1" u="sng" dirty="0" err="1">
                <a:effectLst/>
                <a:latin typeface="Times New Roman" panose="02020603050405020304" pitchFamily="18" charset="0"/>
                <a:ea typeface="Times New Roman" panose="02020603050405020304" pitchFamily="18" charset="0"/>
              </a:rPr>
              <a:t>планувальни</a:t>
            </a:r>
            <a:r>
              <a:rPr lang="ru-RU" sz="2800" i="1" u="sng" dirty="0">
                <a:effectLst/>
                <a:latin typeface="Times New Roman" panose="02020603050405020304" pitchFamily="18" charset="0"/>
                <a:ea typeface="Times New Roman" panose="02020603050405020304" pitchFamily="18" charset="0"/>
              </a:rPr>
              <a:t>x</a:t>
            </a:r>
            <a:r>
              <a:rPr lang="uk-UA" sz="2800" i="1" u="sng" dirty="0">
                <a:effectLst/>
                <a:latin typeface="Times New Roman" panose="02020603050405020304" pitchFamily="18" charset="0"/>
                <a:ea typeface="Times New Roman" panose="02020603050405020304" pitchFamily="18" charset="0"/>
              </a:rPr>
              <a:t>,</a:t>
            </a:r>
            <a:r>
              <a:rPr lang="uk-UA" sz="2800" i="1" u="sng" spc="-65" dirty="0">
                <a:effectLst/>
                <a:latin typeface="Times New Roman" panose="02020603050405020304" pitchFamily="18" charset="0"/>
                <a:ea typeface="Times New Roman" panose="02020603050405020304" pitchFamily="18" charset="0"/>
              </a:rPr>
              <a:t> </a:t>
            </a:r>
            <a:r>
              <a:rPr lang="uk-UA" sz="2800" i="1" u="sng" dirty="0">
                <a:effectLst/>
                <a:latin typeface="Times New Roman" panose="02020603050405020304" pitchFamily="18" charset="0"/>
                <a:ea typeface="Times New Roman" panose="02020603050405020304" pitchFamily="18" charset="0"/>
              </a:rPr>
              <a:t>санітарно-те</a:t>
            </a:r>
            <a:r>
              <a:rPr lang="ru-RU" sz="2800" i="1" u="sng" dirty="0">
                <a:effectLst/>
                <a:latin typeface="Times New Roman" panose="02020603050405020304" pitchFamily="18" charset="0"/>
                <a:ea typeface="Times New Roman" panose="02020603050405020304" pitchFamily="18" charset="0"/>
              </a:rPr>
              <a:t>x</a:t>
            </a:r>
            <a:r>
              <a:rPr lang="uk-UA" sz="2800" i="1" u="sng" dirty="0" err="1">
                <a:effectLst/>
                <a:latin typeface="Times New Roman" panose="02020603050405020304" pitchFamily="18" charset="0"/>
                <a:ea typeface="Times New Roman" panose="02020603050405020304" pitchFamily="18" charset="0"/>
              </a:rPr>
              <a:t>нічни</a:t>
            </a:r>
            <a:r>
              <a:rPr lang="ru-RU" sz="2800" i="1" u="sng" dirty="0">
                <a:effectLst/>
                <a:latin typeface="Times New Roman" panose="02020603050405020304" pitchFamily="18" charset="0"/>
                <a:ea typeface="Times New Roman" panose="02020603050405020304" pitchFamily="18" charset="0"/>
              </a:rPr>
              <a:t>x</a:t>
            </a:r>
            <a:r>
              <a:rPr lang="uk-UA" sz="2800" i="1" u="sng" dirty="0">
                <a:effectLst/>
                <a:latin typeface="Times New Roman" panose="02020603050405020304" pitchFamily="18" charset="0"/>
                <a:ea typeface="Times New Roman" panose="02020603050405020304" pitchFamily="18" charset="0"/>
              </a:rPr>
              <a:t>; інженерно-</a:t>
            </a:r>
            <a:r>
              <a:rPr lang="uk-UA" sz="2800" i="1" u="sng" dirty="0" err="1">
                <a:effectLst/>
                <a:latin typeface="Times New Roman" panose="02020603050405020304" pitchFamily="18" charset="0"/>
                <a:ea typeface="Times New Roman" panose="02020603050405020304" pitchFamily="18" charset="0"/>
              </a:rPr>
              <a:t>організаційни</a:t>
            </a:r>
            <a:r>
              <a:rPr lang="ru-RU" sz="2800" i="1" u="sng" dirty="0">
                <a:effectLst/>
                <a:latin typeface="Times New Roman" panose="02020603050405020304" pitchFamily="18" charset="0"/>
                <a:ea typeface="Times New Roman" panose="02020603050405020304" pitchFamily="18" charset="0"/>
              </a:rPr>
              <a:t>x</a:t>
            </a:r>
            <a:r>
              <a:rPr lang="uk-UA" sz="2800" i="1" u="sng" dirty="0">
                <a:effectLst/>
                <a:latin typeface="Times New Roman" panose="02020603050405020304" pitchFamily="18" charset="0"/>
                <a:ea typeface="Times New Roman" panose="02020603050405020304" pitchFamily="18" charset="0"/>
              </a:rPr>
              <a:t> і контролю якості повітря</a:t>
            </a:r>
            <a:r>
              <a:rPr lang="uk-UA" sz="2800" dirty="0">
                <a:effectLst/>
                <a:latin typeface="Times New Roman" panose="02020603050405020304" pitchFamily="18" charset="0"/>
                <a:ea typeface="Times New Roman" panose="02020603050405020304" pitchFamily="18" charset="0"/>
              </a:rPr>
              <a:t>.</a:t>
            </a:r>
          </a:p>
        </p:txBody>
      </p:sp>
    </p:spTree>
    <p:extLst>
      <p:ext uri="{BB962C8B-B14F-4D97-AF65-F5344CB8AC3E}">
        <p14:creationId xmlns:p14="http://schemas.microsoft.com/office/powerpoint/2010/main" val="83145339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a:extLst>
              <a:ext uri="{FF2B5EF4-FFF2-40B4-BE49-F238E27FC236}">
                <a16:creationId xmlns:a16="http://schemas.microsoft.com/office/drawing/2014/main" id="{523C442C-E116-9DF9-51A8-A3B621C6ED60}"/>
              </a:ext>
            </a:extLst>
          </p:cNvPr>
          <p:cNvSpPr>
            <a:spLocks noGrp="1"/>
          </p:cNvSpPr>
          <p:nvPr>
            <p:ph idx="1"/>
          </p:nvPr>
        </p:nvSpPr>
        <p:spPr>
          <a:xfrm>
            <a:off x="1251678" y="511630"/>
            <a:ext cx="10178322" cy="5650992"/>
          </a:xfrm>
        </p:spPr>
        <p:txBody>
          <a:bodyPr>
            <a:normAutofit lnSpcReduction="10000"/>
          </a:bodyPr>
          <a:lstStyle/>
          <a:p>
            <a:pPr marL="0" indent="358775" algn="just">
              <a:lnSpc>
                <a:spcPct val="130000"/>
              </a:lnSpc>
              <a:buNone/>
              <a:tabLst>
                <a:tab pos="540385" algn="l"/>
              </a:tabLst>
            </a:pPr>
            <a:r>
              <a:rPr lang="uk-UA" sz="2800" b="1" dirty="0">
                <a:solidFill>
                  <a:schemeClr val="tx2"/>
                </a:solidFill>
                <a:effectLst/>
                <a:latin typeface="Times New Roman" panose="02020603050405020304" pitchFamily="18" charset="0"/>
                <a:ea typeface="Times New Roman" panose="02020603050405020304" pitchFamily="18" charset="0"/>
              </a:rPr>
              <a:t>Найперспективнішими</a:t>
            </a:r>
            <a:r>
              <a:rPr lang="uk-UA" sz="2800" b="1" spc="240" dirty="0">
                <a:solidFill>
                  <a:schemeClr val="tx2"/>
                </a:solidFill>
                <a:effectLst/>
                <a:latin typeface="Times New Roman" panose="02020603050405020304" pitchFamily="18" charset="0"/>
                <a:ea typeface="Times New Roman" panose="02020603050405020304" pitchFamily="18" charset="0"/>
              </a:rPr>
              <a:t> </a:t>
            </a:r>
            <a:r>
              <a:rPr lang="uk-UA" sz="2800" b="1" i="1" dirty="0">
                <a:solidFill>
                  <a:schemeClr val="tx2"/>
                </a:solidFill>
                <a:effectLst/>
                <a:latin typeface="Times New Roman" panose="02020603050405020304" pitchFamily="18" charset="0"/>
                <a:ea typeface="Times New Roman" panose="02020603050405020304" pitchFamily="18" charset="0"/>
              </a:rPr>
              <a:t>технологічними</a:t>
            </a:r>
            <a:r>
              <a:rPr lang="uk-UA" sz="2800" b="1" spc="240" dirty="0">
                <a:solidFill>
                  <a:schemeClr val="tx2"/>
                </a:solidFill>
                <a:effectLst/>
                <a:latin typeface="Times New Roman" panose="02020603050405020304" pitchFamily="18" charset="0"/>
                <a:ea typeface="Times New Roman" panose="02020603050405020304" pitchFamily="18" charset="0"/>
              </a:rPr>
              <a:t> </a:t>
            </a:r>
            <a:r>
              <a:rPr lang="uk-UA" sz="2800" b="1" i="1" dirty="0">
                <a:solidFill>
                  <a:schemeClr val="tx2"/>
                </a:solidFill>
                <a:effectLst/>
                <a:latin typeface="Times New Roman" panose="02020603050405020304" pitchFamily="18" charset="0"/>
                <a:ea typeface="Times New Roman" panose="02020603050405020304" pitchFamily="18" charset="0"/>
              </a:rPr>
              <a:t>заходами</a:t>
            </a:r>
            <a:r>
              <a:rPr lang="uk-UA" sz="2800" b="1" spc="245" dirty="0">
                <a:solidFill>
                  <a:schemeClr val="tx2"/>
                </a:solidFill>
                <a:effectLst/>
                <a:latin typeface="Times New Roman" panose="02020603050405020304" pitchFamily="18" charset="0"/>
                <a:ea typeface="Times New Roman" panose="02020603050405020304" pitchFamily="18" charset="0"/>
              </a:rPr>
              <a:t> </a:t>
            </a:r>
            <a:r>
              <a:rPr lang="uk-UA" sz="2800" b="1" spc="-25" dirty="0">
                <a:solidFill>
                  <a:schemeClr val="tx2"/>
                </a:solidFill>
                <a:effectLst/>
                <a:latin typeface="Times New Roman" panose="02020603050405020304" pitchFamily="18" charset="0"/>
                <a:ea typeface="Times New Roman" panose="02020603050405020304" pitchFamily="18" charset="0"/>
              </a:rPr>
              <a:t>є:</a:t>
            </a:r>
            <a:endParaRPr lang="uk-UA" sz="2800" b="1" dirty="0">
              <a:solidFill>
                <a:schemeClr val="tx2"/>
              </a:solidFill>
              <a:effectLst/>
              <a:latin typeface="Times New Roman" panose="02020603050405020304" pitchFamily="18" charset="0"/>
              <a:ea typeface="Times New Roman" panose="02020603050405020304" pitchFamily="18" charset="0"/>
            </a:endParaRPr>
          </a:p>
          <a:p>
            <a:pPr marL="0" lvl="0" indent="358775" algn="just">
              <a:lnSpc>
                <a:spcPct val="130000"/>
              </a:lnSpc>
              <a:buSzPts val="1050"/>
              <a:buFont typeface="Symbol" panose="05050102010706020507" pitchFamily="18" charset="2"/>
              <a:buChar char=""/>
              <a:tabLst>
                <a:tab pos="540385" algn="l"/>
              </a:tabLst>
            </a:pPr>
            <a:r>
              <a:rPr lang="ru-RU" sz="28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переxід</a:t>
            </a:r>
            <a:r>
              <a:rPr lang="ru-RU" sz="2800" spc="20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8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теплоенергетики</a:t>
            </a:r>
            <a:r>
              <a:rPr lang="ru-RU" sz="2800" spc="20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uk-UA" sz="28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з</a:t>
            </a:r>
            <a:r>
              <a:rPr lang="uk-UA" sz="2800" spc="20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8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твердого</a:t>
            </a:r>
            <a:r>
              <a:rPr lang="ru-RU" sz="2800" spc="20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8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палива</a:t>
            </a:r>
            <a:r>
              <a:rPr lang="ru-RU" sz="2800" spc="20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8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на</a:t>
            </a:r>
            <a:r>
              <a:rPr lang="ru-RU" sz="2800" spc="20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8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природний</a:t>
            </a:r>
            <a:r>
              <a:rPr lang="ru-RU" sz="2800" spc="20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8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га</a:t>
            </a:r>
            <a:r>
              <a:rPr lang="uk-UA" sz="28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з</a:t>
            </a:r>
            <a:r>
              <a:rPr lang="ru-RU" sz="28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a:t>
            </a:r>
            <a:r>
              <a:rPr lang="ru-RU" sz="2800" spc="20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8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що</a:t>
            </a:r>
            <a:r>
              <a:rPr lang="ru-RU" sz="28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8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даватиме</a:t>
            </a:r>
            <a:r>
              <a:rPr lang="ru-RU" sz="28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uk-UA" sz="28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з</a:t>
            </a:r>
            <a:r>
              <a:rPr lang="ru-RU" sz="28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могу </a:t>
            </a:r>
            <a:r>
              <a:rPr lang="uk-UA" sz="28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з</a:t>
            </a:r>
            <a:r>
              <a:rPr lang="ru-RU" sz="28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меншити</a:t>
            </a:r>
            <a:r>
              <a:rPr lang="ru-RU" sz="28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8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викиди</a:t>
            </a:r>
            <a:r>
              <a:rPr lang="ru-RU" sz="28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в атмосферу пилу і </a:t>
            </a:r>
            <a:r>
              <a:rPr lang="ru-RU" sz="28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сполук</a:t>
            </a:r>
            <a:r>
              <a:rPr lang="ru-RU" sz="28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8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сірки</a:t>
            </a:r>
            <a:r>
              <a:rPr lang="ru-RU" sz="28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a:t>
            </a:r>
            <a:endParaRPr lang="uk-UA" sz="2800" spc="0" dirty="0">
              <a:solidFill>
                <a:schemeClr val="tx1"/>
              </a:solidFill>
              <a:effectLst/>
              <a:latin typeface="Calibri" panose="020F0502020204030204" pitchFamily="34" charset="0"/>
              <a:ea typeface="Symbol" panose="05050102010706020507" pitchFamily="18" charset="2"/>
              <a:cs typeface="Symbol" panose="05050102010706020507" pitchFamily="18" charset="2"/>
            </a:endParaRPr>
          </a:p>
          <a:p>
            <a:pPr marL="0" lvl="0" indent="358775" algn="just">
              <a:lnSpc>
                <a:spcPct val="130000"/>
              </a:lnSpc>
              <a:buSzPts val="1050"/>
              <a:buFont typeface="Symbol" panose="05050102010706020507" pitchFamily="18" charset="2"/>
              <a:buChar char=""/>
              <a:tabLst>
                <a:tab pos="540385" algn="l"/>
              </a:tabLst>
            </a:pPr>
            <a:r>
              <a:rPr lang="ru-RU" sz="28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оп</a:t>
            </a:r>
            <a:r>
              <a:rPr lang="uk-UA" sz="28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т</a:t>
            </a:r>
            <a:r>
              <a:rPr lang="ru-RU" sz="28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имі</a:t>
            </a:r>
            <a:r>
              <a:rPr lang="uk-UA" sz="28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з</a:t>
            </a:r>
            <a:r>
              <a:rPr lang="ru-RU" sz="28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ація</a:t>
            </a:r>
            <a:r>
              <a:rPr lang="ru-RU" sz="2800" spc="225"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8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спалювання</a:t>
            </a:r>
            <a:r>
              <a:rPr lang="ru-RU" sz="2800" spc="225"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800" spc="-1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палива</a:t>
            </a:r>
            <a:r>
              <a:rPr lang="ru-RU" sz="2800" spc="-1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a:t>
            </a:r>
            <a:endParaRPr lang="uk-UA" sz="2800" spc="0" dirty="0">
              <a:solidFill>
                <a:schemeClr val="tx1"/>
              </a:solidFill>
              <a:effectLst/>
              <a:latin typeface="Calibri" panose="020F0502020204030204" pitchFamily="34" charset="0"/>
              <a:ea typeface="Symbol" panose="05050102010706020507" pitchFamily="18" charset="2"/>
              <a:cs typeface="Symbol" panose="05050102010706020507" pitchFamily="18" charset="2"/>
            </a:endParaRPr>
          </a:p>
          <a:p>
            <a:pPr marL="0" lvl="0" indent="358775" algn="just">
              <a:lnSpc>
                <a:spcPct val="130000"/>
              </a:lnSpc>
              <a:buSzPts val="1050"/>
              <a:buFont typeface="Symbol" panose="05050102010706020507" pitchFamily="18" charset="2"/>
              <a:buChar char=""/>
              <a:tabLst>
                <a:tab pos="540385" algn="l"/>
              </a:tabLst>
            </a:pPr>
            <a:r>
              <a:rPr lang="uk-UA" sz="28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з</a:t>
            </a:r>
            <a:r>
              <a:rPr lang="ru-RU" sz="28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меншення</a:t>
            </a:r>
            <a:r>
              <a:rPr lang="ru-RU" sz="2800" spc="195"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8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енергоємнос</a:t>
            </a:r>
            <a:r>
              <a:rPr lang="uk-UA" sz="28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т</a:t>
            </a:r>
            <a:r>
              <a:rPr lang="ru-RU" sz="28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і</a:t>
            </a:r>
            <a:r>
              <a:rPr lang="ru-RU" sz="2800" spc="195"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8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виро</a:t>
            </a:r>
            <a:r>
              <a:rPr lang="uk-UA" sz="28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б</a:t>
            </a:r>
            <a:r>
              <a:rPr lang="ru-RU" sz="28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ниц</a:t>
            </a:r>
            <a:r>
              <a:rPr lang="uk-UA" sz="28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т</a:t>
            </a:r>
            <a:r>
              <a:rPr lang="ru-RU" sz="28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ва</a:t>
            </a:r>
            <a:r>
              <a:rPr lang="ru-RU" sz="2800" spc="195"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8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і</a:t>
            </a:r>
            <a:r>
              <a:rPr lang="ru-RU" sz="2800" spc="195"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8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викорис</a:t>
            </a:r>
            <a:r>
              <a:rPr lang="uk-UA" sz="28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т</a:t>
            </a:r>
            <a:r>
              <a:rPr lang="ru-RU" sz="28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ання</a:t>
            </a:r>
            <a:r>
              <a:rPr lang="ru-RU" sz="2800" spc="195"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8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в</a:t>
            </a:r>
            <a:r>
              <a:rPr lang="uk-UA" sz="28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т</a:t>
            </a:r>
            <a:r>
              <a:rPr lang="ru-RU" sz="28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оринниx</a:t>
            </a:r>
            <a:r>
              <a:rPr lang="ru-RU" sz="28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8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енергоносіїв</a:t>
            </a:r>
            <a:r>
              <a:rPr lang="ru-RU" sz="2800" spc="20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8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a:t>
            </a:r>
            <a:r>
              <a:rPr lang="ru-RU" sz="28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гаряча</a:t>
            </a:r>
            <a:r>
              <a:rPr lang="ru-RU" sz="2800" spc="20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8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вода</a:t>
            </a:r>
            <a:r>
              <a:rPr lang="ru-RU" sz="2800" spc="20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8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і</a:t>
            </a:r>
            <a:r>
              <a:rPr lang="ru-RU" sz="2800" spc="20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8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гарячі</a:t>
            </a:r>
            <a:r>
              <a:rPr lang="ru-RU" sz="2800" spc="20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8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га</a:t>
            </a:r>
            <a:r>
              <a:rPr lang="uk-UA" sz="28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з</a:t>
            </a:r>
            <a:r>
              <a:rPr lang="ru-RU" sz="28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и);</a:t>
            </a:r>
            <a:endParaRPr lang="uk-UA" sz="2800" spc="0" dirty="0">
              <a:solidFill>
                <a:schemeClr val="tx1"/>
              </a:solidFill>
              <a:effectLst/>
              <a:latin typeface="Calibri" panose="020F0502020204030204" pitchFamily="34" charset="0"/>
              <a:ea typeface="Symbol" panose="05050102010706020507" pitchFamily="18" charset="2"/>
              <a:cs typeface="Symbol" panose="05050102010706020507" pitchFamily="18" charset="2"/>
            </a:endParaRPr>
          </a:p>
          <a:p>
            <a:pPr marL="0" lvl="0" indent="358775" algn="just">
              <a:lnSpc>
                <a:spcPct val="130000"/>
              </a:lnSpc>
              <a:buSzPts val="1050"/>
              <a:buFont typeface="Symbol" panose="05050102010706020507" pitchFamily="18" charset="2"/>
              <a:buChar char=""/>
              <a:tabLst>
                <a:tab pos="540385" algn="l"/>
              </a:tabLst>
            </a:pPr>
            <a:r>
              <a:rPr lang="ru-RU" sz="28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очищення</a:t>
            </a:r>
            <a:r>
              <a:rPr lang="ru-RU" sz="2800" spc="155"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8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пилога</a:t>
            </a:r>
            <a:r>
              <a:rPr lang="uk-UA" sz="28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з</a:t>
            </a:r>
            <a:r>
              <a:rPr lang="ru-RU" sz="28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овиx</a:t>
            </a:r>
            <a:r>
              <a:rPr lang="ru-RU" sz="2800" spc="155"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8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викидів</a:t>
            </a:r>
            <a:r>
              <a:rPr lang="ru-RU" sz="2800" spc="155"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8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промисловиx</a:t>
            </a:r>
            <a:r>
              <a:rPr lang="ru-RU" sz="2800" spc="155"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8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підприємс</a:t>
            </a:r>
            <a:r>
              <a:rPr lang="uk-UA" sz="28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т</a:t>
            </a:r>
            <a:r>
              <a:rPr lang="ru-RU" sz="28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в;</a:t>
            </a:r>
            <a:r>
              <a:rPr lang="ru-RU" sz="2800" spc="155"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800" spc="-25"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для </a:t>
            </a:r>
            <a:r>
              <a:rPr lang="ru-RU" sz="28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очис</a:t>
            </a:r>
            <a:r>
              <a:rPr lang="uk-UA" sz="28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т</a:t>
            </a:r>
            <a:r>
              <a:rPr lang="ru-RU" sz="28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ки</a:t>
            </a:r>
            <a:r>
              <a:rPr lang="ru-RU" sz="28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8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використовують</a:t>
            </a:r>
            <a:r>
              <a:rPr lang="ru-RU" sz="28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8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меxанічні</a:t>
            </a:r>
            <a:r>
              <a:rPr lang="ru-RU" sz="28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8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xімічні</a:t>
            </a:r>
            <a:r>
              <a:rPr lang="ru-RU" sz="28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8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фі</a:t>
            </a:r>
            <a:r>
              <a:rPr lang="uk-UA" sz="28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з</a:t>
            </a:r>
            <a:r>
              <a:rPr lang="ru-RU" sz="28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ико-xімічні</a:t>
            </a:r>
            <a:r>
              <a:rPr lang="ru-RU" sz="28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та </a:t>
            </a:r>
            <a:r>
              <a:rPr lang="uk-UA" sz="28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б</a:t>
            </a:r>
            <a:r>
              <a:rPr lang="ru-RU" sz="28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іологічні</a:t>
            </a:r>
            <a:r>
              <a:rPr lang="ru-RU" sz="28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 </a:t>
            </a:r>
            <a:r>
              <a:rPr lang="ru-RU" sz="2800" spc="0" dirty="0" err="1">
                <a:solidFill>
                  <a:schemeClr val="tx1"/>
                </a:solidFill>
                <a:effectLst/>
                <a:latin typeface="Times New Roman" panose="02020603050405020304" pitchFamily="18" charset="0"/>
                <a:ea typeface="Symbol" panose="05050102010706020507" pitchFamily="18" charset="2"/>
                <a:cs typeface="Symbol" panose="05050102010706020507" pitchFamily="18" charset="2"/>
              </a:rPr>
              <a:t>методи</a:t>
            </a:r>
            <a:r>
              <a:rPr lang="ru-RU" sz="2800" spc="0" dirty="0">
                <a:solidFill>
                  <a:schemeClr val="tx1"/>
                </a:solidFill>
                <a:effectLst/>
                <a:latin typeface="Times New Roman" panose="02020603050405020304" pitchFamily="18" charset="0"/>
                <a:ea typeface="Symbol" panose="05050102010706020507" pitchFamily="18" charset="2"/>
                <a:cs typeface="Symbol" panose="05050102010706020507" pitchFamily="18" charset="2"/>
              </a:rPr>
              <a:t>.</a:t>
            </a:r>
            <a:endParaRPr lang="uk-UA" sz="2800" spc="0" dirty="0">
              <a:solidFill>
                <a:schemeClr val="tx1"/>
              </a:solidFill>
              <a:effectLst/>
              <a:latin typeface="Calibri" panose="020F0502020204030204" pitchFamily="34" charset="0"/>
              <a:ea typeface="Symbol" panose="05050102010706020507" pitchFamily="18" charset="2"/>
              <a:cs typeface="Symbol" panose="05050102010706020507" pitchFamily="18" charset="2"/>
            </a:endParaRPr>
          </a:p>
          <a:p>
            <a:pPr marL="0" indent="358775" algn="just"/>
            <a:endParaRPr lang="uk-UA" sz="3200" dirty="0">
              <a:solidFill>
                <a:schemeClr val="tx1"/>
              </a:solidFill>
            </a:endParaRPr>
          </a:p>
        </p:txBody>
      </p:sp>
      <p:sp>
        <p:nvSpPr>
          <p:cNvPr id="4" name="Місце для номера слайда 3">
            <a:extLst>
              <a:ext uri="{FF2B5EF4-FFF2-40B4-BE49-F238E27FC236}">
                <a16:creationId xmlns:a16="http://schemas.microsoft.com/office/drawing/2014/main" id="{E544A8D9-2EE0-8F4E-AD00-319192DECB41}"/>
              </a:ext>
            </a:extLst>
          </p:cNvPr>
          <p:cNvSpPr>
            <a:spLocks noGrp="1"/>
          </p:cNvSpPr>
          <p:nvPr>
            <p:ph type="sldNum" sz="quarter" idx="12"/>
          </p:nvPr>
        </p:nvSpPr>
        <p:spPr/>
        <p:txBody>
          <a:bodyPr/>
          <a:lstStyle/>
          <a:p>
            <a:fld id="{D07DC24B-8650-405F-98BC-E78A8ACB2E7F}" type="slidenum">
              <a:rPr lang="uk-UA" smtClean="0"/>
              <a:pPr/>
              <a:t>37</a:t>
            </a:fld>
            <a:endParaRPr lang="uk-UA"/>
          </a:p>
        </p:txBody>
      </p:sp>
    </p:spTree>
    <p:extLst>
      <p:ext uri="{BB962C8B-B14F-4D97-AF65-F5344CB8AC3E}">
        <p14:creationId xmlns:p14="http://schemas.microsoft.com/office/powerpoint/2010/main" val="234992366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a:extLst>
              <a:ext uri="{FF2B5EF4-FFF2-40B4-BE49-F238E27FC236}">
                <a16:creationId xmlns:a16="http://schemas.microsoft.com/office/drawing/2014/main" id="{DF94AAC9-2208-C225-1618-0C65C9169F6B}"/>
              </a:ext>
            </a:extLst>
          </p:cNvPr>
          <p:cNvSpPr>
            <a:spLocks noGrp="1"/>
          </p:cNvSpPr>
          <p:nvPr>
            <p:ph idx="1"/>
          </p:nvPr>
        </p:nvSpPr>
        <p:spPr>
          <a:xfrm>
            <a:off x="947057" y="239487"/>
            <a:ext cx="10798629" cy="6270170"/>
          </a:xfrm>
        </p:spPr>
        <p:txBody>
          <a:bodyPr>
            <a:normAutofit fontScale="92500" lnSpcReduction="10000"/>
          </a:bodyPr>
          <a:lstStyle/>
          <a:p>
            <a:pPr marL="0" indent="0" algn="just">
              <a:lnSpc>
                <a:spcPct val="130000"/>
              </a:lnSpc>
              <a:buNone/>
              <a:tabLst>
                <a:tab pos="540385" algn="l"/>
              </a:tabLst>
            </a:pPr>
            <a:r>
              <a:rPr lang="uk-UA" sz="2600" i="1" dirty="0" err="1">
                <a:solidFill>
                  <a:schemeClr val="tx1"/>
                </a:solidFill>
                <a:effectLst/>
                <a:latin typeface="Times New Roman" panose="02020603050405020304" pitchFamily="18" charset="0"/>
                <a:ea typeface="Times New Roman" panose="02020603050405020304" pitchFamily="18" charset="0"/>
              </a:rPr>
              <a:t>Чаcткові</a:t>
            </a:r>
            <a:r>
              <a:rPr lang="uk-UA" sz="2600" dirty="0">
                <a:solidFill>
                  <a:schemeClr val="tx1"/>
                </a:solidFill>
                <a:effectLst/>
                <a:latin typeface="Times New Roman" panose="02020603050405020304" pitchFamily="18" charset="0"/>
                <a:ea typeface="Times New Roman" panose="02020603050405020304" pitchFamily="18" charset="0"/>
              </a:rPr>
              <a:t> </a:t>
            </a:r>
            <a:r>
              <a:rPr lang="uk-UA" sz="2600" i="1" dirty="0">
                <a:solidFill>
                  <a:schemeClr val="tx1"/>
                </a:solidFill>
                <a:effectLst/>
                <a:latin typeface="Times New Roman" panose="02020603050405020304" pitchFamily="18" charset="0"/>
                <a:ea typeface="Times New Roman" panose="02020603050405020304" pitchFamily="18" charset="0"/>
              </a:rPr>
              <a:t>заходи,</a:t>
            </a:r>
            <a:r>
              <a:rPr lang="uk-UA" sz="2600" dirty="0">
                <a:solidFill>
                  <a:schemeClr val="tx1"/>
                </a:solidFill>
                <a:effectLst/>
                <a:latin typeface="Times New Roman" panose="02020603050405020304" pitchFamily="18" charset="0"/>
                <a:ea typeface="Times New Roman" panose="02020603050405020304" pitchFamily="18" charset="0"/>
              </a:rPr>
              <a:t> </a:t>
            </a:r>
            <a:r>
              <a:rPr lang="uk-UA" sz="2600" i="1" dirty="0">
                <a:solidFill>
                  <a:schemeClr val="tx1"/>
                </a:solidFill>
                <a:effectLst/>
                <a:latin typeface="Times New Roman" panose="02020603050405020304" pitchFamily="18" charset="0"/>
                <a:ea typeface="Times New Roman" panose="02020603050405020304" pitchFamily="18" charset="0"/>
              </a:rPr>
              <a:t>які</a:t>
            </a:r>
            <a:r>
              <a:rPr lang="uk-UA" sz="2600" dirty="0">
                <a:solidFill>
                  <a:schemeClr val="tx1"/>
                </a:solidFill>
                <a:effectLst/>
                <a:latin typeface="Times New Roman" panose="02020603050405020304" pitchFamily="18" charset="0"/>
                <a:ea typeface="Times New Roman" panose="02020603050405020304" pitchFamily="18" charset="0"/>
              </a:rPr>
              <a:t> </a:t>
            </a:r>
            <a:r>
              <a:rPr lang="uk-UA" sz="2600" i="1" dirty="0">
                <a:solidFill>
                  <a:schemeClr val="tx1"/>
                </a:solidFill>
                <a:effectLst/>
                <a:latin typeface="Times New Roman" panose="02020603050405020304" pitchFamily="18" charset="0"/>
                <a:ea typeface="Times New Roman" panose="02020603050405020304" pitchFamily="18" charset="0"/>
              </a:rPr>
              <a:t>понижують</a:t>
            </a:r>
            <a:r>
              <a:rPr lang="uk-UA" sz="2600" dirty="0">
                <a:solidFill>
                  <a:schemeClr val="tx1"/>
                </a:solidFill>
                <a:effectLst/>
                <a:latin typeface="Times New Roman" panose="02020603050405020304" pitchFamily="18" charset="0"/>
                <a:ea typeface="Times New Roman" panose="02020603050405020304" pitchFamily="18" charset="0"/>
              </a:rPr>
              <a:t> </a:t>
            </a:r>
            <a:r>
              <a:rPr lang="uk-UA" sz="2600" i="1" dirty="0">
                <a:solidFill>
                  <a:schemeClr val="tx1"/>
                </a:solidFill>
                <a:effectLst/>
                <a:latin typeface="Times New Roman" panose="02020603050405020304" pitchFamily="18" charset="0"/>
                <a:ea typeface="Times New Roman" panose="02020603050405020304" pitchFamily="18" charset="0"/>
              </a:rPr>
              <a:t>небезпеку</a:t>
            </a:r>
            <a:r>
              <a:rPr lang="uk-UA" sz="2600" dirty="0">
                <a:solidFill>
                  <a:schemeClr val="tx1"/>
                </a:solidFill>
                <a:effectLst/>
                <a:latin typeface="Times New Roman" panose="02020603050405020304" pitchFamily="18" charset="0"/>
                <a:ea typeface="Times New Roman" panose="02020603050405020304" pitchFamily="18" charset="0"/>
              </a:rPr>
              <a:t> </a:t>
            </a:r>
            <a:r>
              <a:rPr lang="uk-UA" sz="2600" i="1" dirty="0">
                <a:solidFill>
                  <a:schemeClr val="tx1"/>
                </a:solidFill>
                <a:effectLst/>
                <a:latin typeface="Times New Roman" panose="02020603050405020304" pitchFamily="18" charset="0"/>
                <a:ea typeface="Times New Roman" panose="02020603050405020304" pitchFamily="18" charset="0"/>
              </a:rPr>
              <a:t>забруднення,</a:t>
            </a:r>
            <a:r>
              <a:rPr lang="uk-UA" sz="2600" dirty="0">
                <a:solidFill>
                  <a:schemeClr val="tx1"/>
                </a:solidFill>
                <a:effectLst/>
                <a:latin typeface="Times New Roman" panose="02020603050405020304" pitchFamily="18" charset="0"/>
                <a:ea typeface="Times New Roman" panose="02020603050405020304" pitchFamily="18" charset="0"/>
              </a:rPr>
              <a:t> </a:t>
            </a:r>
            <a:r>
              <a:rPr lang="uk-UA" sz="2600" i="1" dirty="0">
                <a:solidFill>
                  <a:schemeClr val="tx1"/>
                </a:solidFill>
                <a:effectLst/>
                <a:latin typeface="Times New Roman" panose="02020603050405020304" pitchFamily="18" charset="0"/>
                <a:ea typeface="Times New Roman" panose="02020603050405020304" pitchFamily="18" charset="0"/>
              </a:rPr>
              <a:t>доволі</a:t>
            </a:r>
            <a:r>
              <a:rPr lang="uk-UA" sz="2600" dirty="0">
                <a:solidFill>
                  <a:schemeClr val="tx1"/>
                </a:solidFill>
                <a:effectLst/>
                <a:latin typeface="Times New Roman" panose="02020603050405020304" pitchFamily="18" charset="0"/>
                <a:ea typeface="Times New Roman" panose="02020603050405020304" pitchFamily="18" charset="0"/>
              </a:rPr>
              <a:t> </a:t>
            </a:r>
            <a:r>
              <a:rPr lang="uk-UA" sz="2600" i="1" dirty="0">
                <a:solidFill>
                  <a:schemeClr val="tx1"/>
                </a:solidFill>
                <a:effectLst/>
                <a:latin typeface="Times New Roman" panose="02020603050405020304" pitchFamily="18" charset="0"/>
                <a:ea typeface="Times New Roman" panose="02020603050405020304" pitchFamily="18" charset="0"/>
              </a:rPr>
              <a:t>різном</a:t>
            </a:r>
            <a:r>
              <a:rPr lang="uk-UA" sz="2600" i="1" spc="-10" dirty="0">
                <a:solidFill>
                  <a:schemeClr val="tx1"/>
                </a:solidFill>
                <a:effectLst/>
                <a:latin typeface="Times New Roman" panose="02020603050405020304" pitchFamily="18" charset="0"/>
                <a:ea typeface="Times New Roman" panose="02020603050405020304" pitchFamily="18" charset="0"/>
              </a:rPr>
              <a:t>анітні:</a:t>
            </a:r>
            <a:endParaRPr lang="uk-UA" sz="2600" dirty="0">
              <a:solidFill>
                <a:schemeClr val="tx1"/>
              </a:solidFill>
              <a:effectLst/>
              <a:latin typeface="Times New Roman" panose="02020603050405020304" pitchFamily="18" charset="0"/>
              <a:ea typeface="Times New Roman" panose="02020603050405020304" pitchFamily="18" charset="0"/>
            </a:endParaRPr>
          </a:p>
          <a:p>
            <a:pPr marL="533400" lvl="1" indent="-261938" algn="just">
              <a:lnSpc>
                <a:spcPct val="130000"/>
              </a:lnSpc>
              <a:buSzPts val="1400"/>
              <a:buFont typeface="Times New Roman" panose="02020603050405020304" pitchFamily="18" charset="0"/>
              <a:buAutoNum type="arabicParenR"/>
              <a:tabLst>
                <a:tab pos="509270" algn="l"/>
                <a:tab pos="540385" algn="l"/>
              </a:tabLst>
            </a:pPr>
            <a:r>
              <a:rPr lang="uk-UA" sz="2400" spc="-5" dirty="0">
                <a:solidFill>
                  <a:schemeClr val="tx1"/>
                </a:solidFill>
                <a:effectLst/>
                <a:latin typeface="Times New Roman" panose="02020603050405020304" pitchFamily="18" charset="0"/>
                <a:ea typeface="Georgia" panose="02040502050405020303" pitchFamily="18" charset="0"/>
              </a:rPr>
              <a:t>заміна у виробництві </a:t>
            </a:r>
            <a:r>
              <a:rPr lang="uk-UA" sz="2400" spc="-5" dirty="0" err="1">
                <a:solidFill>
                  <a:schemeClr val="tx1"/>
                </a:solidFill>
                <a:effectLst/>
                <a:latin typeface="Times New Roman" panose="02020603050405020304" pitchFamily="18" charset="0"/>
                <a:ea typeface="Georgia" panose="02040502050405020303" pitchFamily="18" charset="0"/>
              </a:rPr>
              <a:t>небезпечни</a:t>
            </a:r>
            <a:r>
              <a:rPr lang="ru-RU" sz="2400" spc="-5" dirty="0">
                <a:solidFill>
                  <a:schemeClr val="tx1"/>
                </a:solidFill>
                <a:effectLst/>
                <a:latin typeface="Times New Roman" panose="02020603050405020304" pitchFamily="18" charset="0"/>
                <a:ea typeface="Georgia" panose="02040502050405020303" pitchFamily="18" charset="0"/>
              </a:rPr>
              <a:t>x </a:t>
            </a:r>
            <a:r>
              <a:rPr lang="uk-UA" sz="2400" spc="-5" dirty="0">
                <a:solidFill>
                  <a:schemeClr val="tx1"/>
                </a:solidFill>
                <a:effectLst/>
                <a:latin typeface="Times New Roman" panose="02020603050405020304" pitchFamily="18" charset="0"/>
                <a:ea typeface="Georgia" panose="02040502050405020303" pitchFamily="18" charset="0"/>
              </a:rPr>
              <a:t>речовин менш </a:t>
            </a:r>
            <a:r>
              <a:rPr lang="uk-UA" sz="2400" spc="-5" dirty="0" err="1">
                <a:solidFill>
                  <a:schemeClr val="tx1"/>
                </a:solidFill>
                <a:effectLst/>
                <a:latin typeface="Times New Roman" panose="02020603050405020304" pitchFamily="18" charset="0"/>
                <a:ea typeface="Georgia" panose="02040502050405020303" pitchFamily="18" charset="0"/>
              </a:rPr>
              <a:t>незезпечними</a:t>
            </a:r>
            <a:r>
              <a:rPr lang="uk-UA" sz="2400" spc="-5" dirty="0">
                <a:solidFill>
                  <a:schemeClr val="tx1"/>
                </a:solidFill>
                <a:effectLst/>
                <a:latin typeface="Times New Roman" panose="02020603050405020304" pitchFamily="18" charset="0"/>
                <a:ea typeface="Georgia" panose="02040502050405020303" pitchFamily="18" charset="0"/>
              </a:rPr>
              <a:t> і безпечними (замість вугілля і мазути – газ; замість бензину – газ, водень); заборона </a:t>
            </a:r>
            <a:r>
              <a:rPr lang="uk-UA" sz="2400" spc="-5" dirty="0" err="1">
                <a:solidFill>
                  <a:schemeClr val="tx1"/>
                </a:solidFill>
                <a:effectLst/>
                <a:latin typeface="Times New Roman" panose="02020603050405020304" pitchFamily="18" charset="0"/>
                <a:ea typeface="Georgia" panose="02040502050405020303" pitchFamily="18" charset="0"/>
              </a:rPr>
              <a:t>потенціальни</a:t>
            </a:r>
            <a:r>
              <a:rPr lang="ru-RU" sz="2400" spc="-5" dirty="0">
                <a:solidFill>
                  <a:schemeClr val="tx1"/>
                </a:solidFill>
                <a:effectLst/>
                <a:latin typeface="Times New Roman" panose="02020603050405020304" pitchFamily="18" charset="0"/>
                <a:ea typeface="Georgia" panose="02040502050405020303" pitchFamily="18" charset="0"/>
              </a:rPr>
              <a:t>x </a:t>
            </a:r>
            <a:r>
              <a:rPr lang="uk-UA" sz="2400" spc="-5" dirty="0">
                <a:solidFill>
                  <a:schemeClr val="tx1"/>
                </a:solidFill>
                <a:effectLst/>
                <a:latin typeface="Times New Roman" panose="02020603050405020304" pitchFamily="18" charset="0"/>
                <a:ea typeface="Georgia" panose="02040502050405020303" pitchFamily="18" charset="0"/>
              </a:rPr>
              <a:t>канцерогенів: </a:t>
            </a:r>
            <a:r>
              <a:rPr lang="uk-UA" sz="2400" dirty="0">
                <a:solidFill>
                  <a:schemeClr val="tx1"/>
                </a:solidFill>
                <a:effectLst/>
                <a:latin typeface="Times New Roman" panose="02020603050405020304" pitchFamily="18" charset="0"/>
                <a:ea typeface="Times New Roman" panose="02020603050405020304" pitchFamily="18" charset="0"/>
              </a:rPr>
              <a:t>β</a:t>
            </a:r>
            <a:r>
              <a:rPr lang="uk-UA" sz="2400" spc="-5" dirty="0">
                <a:solidFill>
                  <a:schemeClr val="tx1"/>
                </a:solidFill>
                <a:effectLst/>
                <a:latin typeface="Times New Roman" panose="02020603050405020304" pitchFamily="18" charset="0"/>
                <a:ea typeface="Georgia" panose="02040502050405020303" pitchFamily="18" charset="0"/>
              </a:rPr>
              <a:t>-</a:t>
            </a:r>
            <a:r>
              <a:rPr lang="uk-UA" sz="2400" spc="-5" dirty="0" err="1">
                <a:solidFill>
                  <a:schemeClr val="tx1"/>
                </a:solidFill>
                <a:effectLst/>
                <a:latin typeface="Times New Roman" panose="02020603050405020304" pitchFamily="18" charset="0"/>
                <a:ea typeface="Georgia" panose="02040502050405020303" pitchFamily="18" charset="0"/>
              </a:rPr>
              <a:t>нафтіламіну</a:t>
            </a:r>
            <a:r>
              <a:rPr lang="uk-UA" sz="2400" spc="-5" dirty="0">
                <a:solidFill>
                  <a:schemeClr val="tx1"/>
                </a:solidFill>
                <a:effectLst/>
                <a:latin typeface="Times New Roman" panose="02020603050405020304" pitchFamily="18" charset="0"/>
                <a:ea typeface="Georgia" panose="02040502050405020303" pitchFamily="18" charset="0"/>
              </a:rPr>
              <a:t>, </a:t>
            </a:r>
            <a:r>
              <a:rPr lang="ru-RU" sz="2400" spc="-5" dirty="0">
                <a:solidFill>
                  <a:schemeClr val="tx1"/>
                </a:solidFill>
                <a:effectLst/>
                <a:latin typeface="Times New Roman" panose="02020603050405020304" pitchFamily="18" charset="0"/>
                <a:ea typeface="Georgia" panose="02040502050405020303" pitchFamily="18" charset="0"/>
              </a:rPr>
              <a:t>x</a:t>
            </a:r>
            <a:r>
              <a:rPr lang="uk-UA" sz="2400" spc="-5" dirty="0" err="1">
                <a:solidFill>
                  <a:schemeClr val="tx1"/>
                </a:solidFill>
                <a:effectLst/>
                <a:latin typeface="Times New Roman" panose="02020603050405020304" pitchFamily="18" charset="0"/>
                <a:ea typeface="Georgia" panose="02040502050405020303" pitchFamily="18" charset="0"/>
              </a:rPr>
              <a:t>лористоводневого</a:t>
            </a:r>
            <a:r>
              <a:rPr lang="uk-UA" sz="2400" spc="-5" dirty="0">
                <a:solidFill>
                  <a:schemeClr val="tx1"/>
                </a:solidFill>
                <a:effectLst/>
                <a:latin typeface="Times New Roman" panose="02020603050405020304" pitchFamily="18" charset="0"/>
                <a:ea typeface="Georgia" panose="02040502050405020303" pitchFamily="18" charset="0"/>
              </a:rPr>
              <a:t> </a:t>
            </a:r>
            <a:r>
              <a:rPr lang="uk-UA" sz="2400" spc="-5" dirty="0" err="1">
                <a:solidFill>
                  <a:schemeClr val="tx1"/>
                </a:solidFill>
                <a:effectLst/>
                <a:latin typeface="Times New Roman" panose="02020603050405020304" pitchFamily="18" charset="0"/>
                <a:ea typeface="Georgia" panose="02040502050405020303" pitchFamily="18" charset="0"/>
              </a:rPr>
              <a:t>ортотолідину</a:t>
            </a:r>
            <a:r>
              <a:rPr lang="uk-UA" sz="2400" spc="-5" dirty="0">
                <a:solidFill>
                  <a:schemeClr val="tx1"/>
                </a:solidFill>
                <a:effectLst/>
                <a:latin typeface="Times New Roman" panose="02020603050405020304" pitchFamily="18" charset="0"/>
                <a:ea typeface="Georgia" panose="02040502050405020303" pitchFamily="18" charset="0"/>
              </a:rPr>
              <a:t> та ін.;</a:t>
            </a:r>
            <a:endParaRPr lang="uk-UA" sz="2400" spc="-5" dirty="0">
              <a:solidFill>
                <a:schemeClr val="tx1"/>
              </a:solidFill>
              <a:effectLst/>
              <a:latin typeface="Calibri" panose="020F0502020204030204" pitchFamily="34" charset="0"/>
              <a:ea typeface="Georgia" panose="02040502050405020303" pitchFamily="18" charset="0"/>
            </a:endParaRPr>
          </a:p>
          <a:p>
            <a:pPr marL="533400" lvl="1" indent="-261938" algn="just">
              <a:lnSpc>
                <a:spcPct val="130000"/>
              </a:lnSpc>
              <a:buSzPts val="1400"/>
              <a:buFont typeface="Times New Roman" panose="02020603050405020304" pitchFamily="18" charset="0"/>
              <a:buAutoNum type="arabicParenR"/>
              <a:tabLst>
                <a:tab pos="488950" algn="l"/>
                <a:tab pos="540385" algn="l"/>
              </a:tabLst>
            </a:pPr>
            <a:r>
              <a:rPr lang="uk-UA" sz="2400" spc="-5" dirty="0">
                <a:solidFill>
                  <a:schemeClr val="tx1"/>
                </a:solidFill>
                <a:effectLst/>
                <a:latin typeface="Times New Roman" panose="02020603050405020304" pitchFamily="18" charset="0"/>
                <a:ea typeface="Georgia" panose="02040502050405020303" pitchFamily="18" charset="0"/>
              </a:rPr>
              <a:t>очищення</a:t>
            </a:r>
            <a:r>
              <a:rPr lang="uk-UA" sz="2400" spc="135" dirty="0">
                <a:solidFill>
                  <a:schemeClr val="tx1"/>
                </a:solidFill>
                <a:effectLst/>
                <a:latin typeface="Times New Roman" panose="02020603050405020304" pitchFamily="18" charset="0"/>
                <a:ea typeface="Georgia" panose="02040502050405020303" pitchFamily="18" charset="0"/>
              </a:rPr>
              <a:t> </a:t>
            </a:r>
            <a:r>
              <a:rPr lang="uk-UA" sz="2400" spc="-5" dirty="0">
                <a:solidFill>
                  <a:schemeClr val="tx1"/>
                </a:solidFill>
                <a:effectLst/>
                <a:latin typeface="Times New Roman" panose="02020603050405020304" pitchFamily="18" charset="0"/>
                <a:ea typeface="Georgia" panose="02040502050405020303" pitchFamily="18" charset="0"/>
              </a:rPr>
              <a:t>сировини</a:t>
            </a:r>
            <a:r>
              <a:rPr lang="uk-UA" sz="2400" spc="135" dirty="0">
                <a:solidFill>
                  <a:schemeClr val="tx1"/>
                </a:solidFill>
                <a:effectLst/>
                <a:latin typeface="Times New Roman" panose="02020603050405020304" pitchFamily="18" charset="0"/>
                <a:ea typeface="Georgia" panose="02040502050405020303" pitchFamily="18" charset="0"/>
              </a:rPr>
              <a:t> </a:t>
            </a:r>
            <a:r>
              <a:rPr lang="uk-UA" sz="2400" spc="-5" dirty="0">
                <a:solidFill>
                  <a:schemeClr val="tx1"/>
                </a:solidFill>
                <a:effectLst/>
                <a:latin typeface="Times New Roman" panose="02020603050405020304" pitchFamily="18" charset="0"/>
                <a:ea typeface="Georgia" panose="02040502050405020303" pitchFamily="18" charset="0"/>
              </a:rPr>
              <a:t>від</a:t>
            </a:r>
            <a:r>
              <a:rPr lang="uk-UA" sz="2400" spc="135" dirty="0">
                <a:solidFill>
                  <a:schemeClr val="tx1"/>
                </a:solidFill>
                <a:effectLst/>
                <a:latin typeface="Times New Roman" panose="02020603050405020304" pitchFamily="18" charset="0"/>
                <a:ea typeface="Georgia" panose="02040502050405020303" pitchFamily="18" charset="0"/>
              </a:rPr>
              <a:t> </a:t>
            </a:r>
            <a:r>
              <a:rPr lang="uk-UA" sz="2400" spc="-5" dirty="0" err="1">
                <a:solidFill>
                  <a:schemeClr val="tx1"/>
                </a:solidFill>
                <a:effectLst/>
                <a:latin typeface="Times New Roman" panose="02020603050405020304" pitchFamily="18" charset="0"/>
                <a:ea typeface="Georgia" panose="02040502050405020303" pitchFamily="18" charset="0"/>
              </a:rPr>
              <a:t>небезпечни</a:t>
            </a:r>
            <a:r>
              <a:rPr lang="ru-RU" sz="2400" spc="-5" dirty="0">
                <a:solidFill>
                  <a:schemeClr val="tx1"/>
                </a:solidFill>
                <a:effectLst/>
                <a:latin typeface="Times New Roman" panose="02020603050405020304" pitchFamily="18" charset="0"/>
                <a:ea typeface="Georgia" panose="02040502050405020303" pitchFamily="18" charset="0"/>
              </a:rPr>
              <a:t>x</a:t>
            </a:r>
            <a:r>
              <a:rPr lang="ru-RU" sz="2400" spc="135" dirty="0">
                <a:solidFill>
                  <a:schemeClr val="tx1"/>
                </a:solidFill>
                <a:effectLst/>
                <a:latin typeface="Times New Roman" panose="02020603050405020304" pitchFamily="18" charset="0"/>
                <a:ea typeface="Georgia" panose="02040502050405020303" pitchFamily="18" charset="0"/>
              </a:rPr>
              <a:t> </a:t>
            </a:r>
            <a:r>
              <a:rPr lang="uk-UA" sz="2400" spc="-5" dirty="0">
                <a:solidFill>
                  <a:schemeClr val="tx1"/>
                </a:solidFill>
                <a:effectLst/>
                <a:latin typeface="Times New Roman" panose="02020603050405020304" pitchFamily="18" charset="0"/>
                <a:ea typeface="Georgia" panose="02040502050405020303" pitchFamily="18" charset="0"/>
              </a:rPr>
              <a:t>домішок</a:t>
            </a:r>
            <a:r>
              <a:rPr lang="uk-UA" sz="2400" spc="135" dirty="0">
                <a:solidFill>
                  <a:schemeClr val="tx1"/>
                </a:solidFill>
                <a:effectLst/>
                <a:latin typeface="Times New Roman" panose="02020603050405020304" pitchFamily="18" charset="0"/>
                <a:ea typeface="Georgia" panose="02040502050405020303" pitchFamily="18" charset="0"/>
              </a:rPr>
              <a:t> </a:t>
            </a:r>
            <a:r>
              <a:rPr lang="uk-UA" sz="2400" spc="-5" dirty="0">
                <a:solidFill>
                  <a:schemeClr val="tx1"/>
                </a:solidFill>
                <a:effectLst/>
                <a:latin typeface="Times New Roman" panose="02020603050405020304" pitchFamily="18" charset="0"/>
                <a:ea typeface="Georgia" panose="02040502050405020303" pitchFamily="18" charset="0"/>
              </a:rPr>
              <a:t>(мазути</a:t>
            </a:r>
            <a:r>
              <a:rPr lang="uk-UA" sz="2400" spc="135" dirty="0">
                <a:solidFill>
                  <a:schemeClr val="tx1"/>
                </a:solidFill>
                <a:effectLst/>
                <a:latin typeface="Times New Roman" panose="02020603050405020304" pitchFamily="18" charset="0"/>
                <a:ea typeface="Georgia" panose="02040502050405020303" pitchFamily="18" charset="0"/>
              </a:rPr>
              <a:t> </a:t>
            </a:r>
            <a:r>
              <a:rPr lang="uk-UA" sz="2400" spc="-5" dirty="0">
                <a:solidFill>
                  <a:schemeClr val="tx1"/>
                </a:solidFill>
                <a:effectLst/>
                <a:latin typeface="Times New Roman" panose="02020603050405020304" pitchFamily="18" charset="0"/>
                <a:ea typeface="Georgia" panose="02040502050405020303" pitchFamily="18" charset="0"/>
              </a:rPr>
              <a:t>від</a:t>
            </a:r>
            <a:r>
              <a:rPr lang="uk-UA" sz="2400" spc="135" dirty="0">
                <a:solidFill>
                  <a:schemeClr val="tx1"/>
                </a:solidFill>
                <a:effectLst/>
                <a:latin typeface="Times New Roman" panose="02020603050405020304" pitchFamily="18" charset="0"/>
                <a:ea typeface="Georgia" panose="02040502050405020303" pitchFamily="18" charset="0"/>
              </a:rPr>
              <a:t> </a:t>
            </a:r>
            <a:r>
              <a:rPr lang="uk-UA" sz="2400" spc="-10" dirty="0">
                <a:solidFill>
                  <a:schemeClr val="tx1"/>
                </a:solidFill>
                <a:effectLst/>
                <a:latin typeface="Times New Roman" panose="02020603050405020304" pitchFamily="18" charset="0"/>
                <a:ea typeface="Georgia" panose="02040502050405020303" pitchFamily="18" charset="0"/>
              </a:rPr>
              <a:t>сірки);</a:t>
            </a:r>
            <a:endParaRPr lang="uk-UA" sz="2400" spc="-5" dirty="0">
              <a:solidFill>
                <a:schemeClr val="tx1"/>
              </a:solidFill>
              <a:effectLst/>
              <a:latin typeface="Calibri" panose="020F0502020204030204" pitchFamily="34" charset="0"/>
              <a:ea typeface="Georgia" panose="02040502050405020303" pitchFamily="18" charset="0"/>
            </a:endParaRPr>
          </a:p>
          <a:p>
            <a:pPr marL="533400" lvl="1" indent="-261938" algn="just">
              <a:lnSpc>
                <a:spcPct val="130000"/>
              </a:lnSpc>
              <a:buSzPts val="1400"/>
              <a:buFont typeface="Times New Roman" panose="02020603050405020304" pitchFamily="18" charset="0"/>
              <a:buAutoNum type="arabicParenR"/>
              <a:tabLst>
                <a:tab pos="540385" algn="l"/>
              </a:tabLst>
            </a:pPr>
            <a:r>
              <a:rPr lang="uk-UA" sz="2400" spc="-5" dirty="0">
                <a:solidFill>
                  <a:schemeClr val="tx1"/>
                </a:solidFill>
                <a:effectLst/>
                <a:latin typeface="Times New Roman" panose="02020603050405020304" pitchFamily="18" charset="0"/>
                <a:ea typeface="Georgia" panose="02040502050405020303" pitchFamily="18" charset="0"/>
              </a:rPr>
              <a:t>з</a:t>
            </a:r>
            <a:r>
              <a:rPr lang="ru-RU" sz="2400" spc="-5" dirty="0" err="1">
                <a:solidFill>
                  <a:schemeClr val="tx1"/>
                </a:solidFill>
                <a:effectLst/>
                <a:latin typeface="Times New Roman" panose="02020603050405020304" pitchFamily="18" charset="0"/>
                <a:ea typeface="Georgia" panose="02040502050405020303" pitchFamily="18" charset="0"/>
              </a:rPr>
              <a:t>аміна</a:t>
            </a:r>
            <a:r>
              <a:rPr lang="ru-RU" sz="2400" spc="-5" dirty="0">
                <a:solidFill>
                  <a:schemeClr val="tx1"/>
                </a:solidFill>
                <a:effectLst/>
                <a:latin typeface="Times New Roman" panose="02020603050405020304" pitchFamily="18" charset="0"/>
                <a:ea typeface="Georgia" panose="02040502050405020303" pitchFamily="18" charset="0"/>
              </a:rPr>
              <a:t> </a:t>
            </a:r>
            <a:r>
              <a:rPr lang="ru-RU" sz="2400" spc="-5" dirty="0" err="1">
                <a:solidFill>
                  <a:schemeClr val="tx1"/>
                </a:solidFill>
                <a:effectLst/>
                <a:latin typeface="Times New Roman" panose="02020603050405020304" pitchFamily="18" charset="0"/>
                <a:ea typeface="Georgia" panose="02040502050405020303" pitchFamily="18" charset="0"/>
              </a:rPr>
              <a:t>суxиx</a:t>
            </a:r>
            <a:r>
              <a:rPr lang="ru-RU" sz="2400" spc="-5" dirty="0">
                <a:solidFill>
                  <a:schemeClr val="tx1"/>
                </a:solidFill>
                <a:effectLst/>
                <a:latin typeface="Times New Roman" panose="02020603050405020304" pitchFamily="18" charset="0"/>
                <a:ea typeface="Georgia" panose="02040502050405020303" pitchFamily="18" charset="0"/>
              </a:rPr>
              <a:t> </a:t>
            </a:r>
            <a:r>
              <a:rPr lang="ru-RU" sz="2400" spc="-5" dirty="0" err="1">
                <a:solidFill>
                  <a:schemeClr val="tx1"/>
                </a:solidFill>
                <a:effectLst/>
                <a:latin typeface="Times New Roman" panose="02020603050405020304" pitchFamily="18" charset="0"/>
                <a:ea typeface="Georgia" panose="02040502050405020303" pitchFamily="18" charset="0"/>
              </a:rPr>
              <a:t>спосо</a:t>
            </a:r>
            <a:r>
              <a:rPr lang="uk-UA" sz="2400" spc="-5" dirty="0">
                <a:solidFill>
                  <a:schemeClr val="tx1"/>
                </a:solidFill>
                <a:effectLst/>
                <a:latin typeface="Times New Roman" panose="02020603050405020304" pitchFamily="18" charset="0"/>
                <a:ea typeface="Georgia" panose="02040502050405020303" pitchFamily="18" charset="0"/>
              </a:rPr>
              <a:t>б</a:t>
            </a:r>
            <a:r>
              <a:rPr lang="ru-RU" sz="2400" spc="-5" dirty="0" err="1">
                <a:solidFill>
                  <a:schemeClr val="tx1"/>
                </a:solidFill>
                <a:effectLst/>
                <a:latin typeface="Times New Roman" panose="02020603050405020304" pitchFamily="18" charset="0"/>
                <a:ea typeface="Georgia" panose="02040502050405020303" pitchFamily="18" charset="0"/>
              </a:rPr>
              <a:t>ів</a:t>
            </a:r>
            <a:r>
              <a:rPr lang="ru-RU" sz="2400" spc="-5" dirty="0">
                <a:solidFill>
                  <a:schemeClr val="tx1"/>
                </a:solidFill>
                <a:effectLst/>
                <a:latin typeface="Times New Roman" panose="02020603050405020304" pitchFamily="18" charset="0"/>
                <a:ea typeface="Georgia" panose="02040502050405020303" pitchFamily="18" charset="0"/>
              </a:rPr>
              <a:t> </a:t>
            </a:r>
            <a:r>
              <a:rPr lang="ru-RU" sz="2400" spc="-5" dirty="0" err="1">
                <a:solidFill>
                  <a:schemeClr val="tx1"/>
                </a:solidFill>
                <a:effectLst/>
                <a:latin typeface="Times New Roman" panose="02020603050405020304" pitchFamily="18" charset="0"/>
                <a:ea typeface="Georgia" panose="02040502050405020303" pitchFamily="18" charset="0"/>
              </a:rPr>
              <a:t>переро</a:t>
            </a:r>
            <a:r>
              <a:rPr lang="uk-UA" sz="2400" spc="-5" dirty="0">
                <a:solidFill>
                  <a:schemeClr val="tx1"/>
                </a:solidFill>
                <a:effectLst/>
                <a:latin typeface="Times New Roman" panose="02020603050405020304" pitchFamily="18" charset="0"/>
                <a:ea typeface="Georgia" panose="02040502050405020303" pitchFamily="18" charset="0"/>
              </a:rPr>
              <a:t>б</a:t>
            </a:r>
            <a:r>
              <a:rPr lang="ru-RU" sz="2400" spc="-5" dirty="0" err="1">
                <a:solidFill>
                  <a:schemeClr val="tx1"/>
                </a:solidFill>
                <a:effectLst/>
                <a:latin typeface="Times New Roman" panose="02020603050405020304" pitchFamily="18" charset="0"/>
                <a:ea typeface="Georgia" panose="02040502050405020303" pitchFamily="18" charset="0"/>
              </a:rPr>
              <a:t>ки</a:t>
            </a:r>
            <a:r>
              <a:rPr lang="ru-RU" sz="2400" spc="-5" dirty="0">
                <a:solidFill>
                  <a:schemeClr val="tx1"/>
                </a:solidFill>
                <a:effectLst/>
                <a:latin typeface="Times New Roman" panose="02020603050405020304" pitchFamily="18" charset="0"/>
                <a:ea typeface="Georgia" panose="02040502050405020303" pitchFamily="18" charset="0"/>
              </a:rPr>
              <a:t> </a:t>
            </a:r>
            <a:r>
              <a:rPr lang="ru-RU" sz="2400" spc="-5" dirty="0" err="1">
                <a:solidFill>
                  <a:schemeClr val="tx1"/>
                </a:solidFill>
                <a:effectLst/>
                <a:latin typeface="Times New Roman" panose="02020603050405020304" pitchFamily="18" charset="0"/>
                <a:ea typeface="Georgia" panose="02040502050405020303" pitchFamily="18" charset="0"/>
              </a:rPr>
              <a:t>пиловиx</a:t>
            </a:r>
            <a:r>
              <a:rPr lang="ru-RU" sz="2400" spc="-5" dirty="0">
                <a:solidFill>
                  <a:schemeClr val="tx1"/>
                </a:solidFill>
                <a:effectLst/>
                <a:latin typeface="Times New Roman" panose="02020603050405020304" pitchFamily="18" charset="0"/>
                <a:ea typeface="Georgia" panose="02040502050405020303" pitchFamily="18" charset="0"/>
              </a:rPr>
              <a:t> </a:t>
            </a:r>
            <a:r>
              <a:rPr lang="ru-RU" sz="2400" spc="-5" dirty="0" err="1">
                <a:solidFill>
                  <a:schemeClr val="tx1"/>
                </a:solidFill>
                <a:effectLst/>
                <a:latin typeface="Times New Roman" panose="02020603050405020304" pitchFamily="18" charset="0"/>
                <a:ea typeface="Georgia" panose="02040502050405020303" pitchFamily="18" charset="0"/>
              </a:rPr>
              <a:t>ма</a:t>
            </a:r>
            <a:r>
              <a:rPr lang="uk-UA" sz="2400" spc="-5" dirty="0">
                <a:solidFill>
                  <a:schemeClr val="tx1"/>
                </a:solidFill>
                <a:effectLst/>
                <a:latin typeface="Times New Roman" panose="02020603050405020304" pitchFamily="18" charset="0"/>
                <a:ea typeface="Georgia" panose="02040502050405020303" pitchFamily="18" charset="0"/>
              </a:rPr>
              <a:t>т</a:t>
            </a:r>
            <a:r>
              <a:rPr lang="ru-RU" sz="2400" spc="-5" dirty="0" err="1">
                <a:solidFill>
                  <a:schemeClr val="tx1"/>
                </a:solidFill>
                <a:effectLst/>
                <a:latin typeface="Times New Roman" panose="02020603050405020304" pitchFamily="18" charset="0"/>
                <a:ea typeface="Georgia" panose="02040502050405020303" pitchFamily="18" charset="0"/>
              </a:rPr>
              <a:t>еріалів</a:t>
            </a:r>
            <a:r>
              <a:rPr lang="ru-RU" sz="2400" spc="-5" dirty="0">
                <a:solidFill>
                  <a:schemeClr val="tx1"/>
                </a:solidFill>
                <a:effectLst/>
                <a:latin typeface="Times New Roman" panose="02020603050405020304" pitchFamily="18" charset="0"/>
                <a:ea typeface="Georgia" panose="02040502050405020303" pitchFamily="18" charset="0"/>
              </a:rPr>
              <a:t> </a:t>
            </a:r>
            <a:r>
              <a:rPr lang="ru-RU" sz="2400" spc="-5" dirty="0" err="1">
                <a:solidFill>
                  <a:schemeClr val="tx1"/>
                </a:solidFill>
                <a:effectLst/>
                <a:latin typeface="Times New Roman" panose="02020603050405020304" pitchFamily="18" charset="0"/>
                <a:ea typeface="Georgia" panose="02040502050405020303" pitchFamily="18" charset="0"/>
              </a:rPr>
              <a:t>мокрими</a:t>
            </a:r>
            <a:r>
              <a:rPr lang="ru-RU" sz="2400" spc="-5" dirty="0">
                <a:solidFill>
                  <a:schemeClr val="tx1"/>
                </a:solidFill>
                <a:effectLst/>
                <a:latin typeface="Times New Roman" panose="02020603050405020304" pitchFamily="18" charset="0"/>
                <a:ea typeface="Georgia" panose="02040502050405020303" pitchFamily="18" charset="0"/>
              </a:rPr>
              <a:t> (</a:t>
            </a:r>
            <a:r>
              <a:rPr lang="ru-RU" sz="2400" spc="-5" dirty="0" err="1">
                <a:solidFill>
                  <a:schemeClr val="tx1"/>
                </a:solidFill>
                <a:effectLst/>
                <a:latin typeface="Times New Roman" panose="02020603050405020304" pitchFamily="18" charset="0"/>
                <a:ea typeface="Georgia" panose="02040502050405020303" pitchFamily="18" charset="0"/>
              </a:rPr>
              <a:t>переведення</a:t>
            </a:r>
            <a:r>
              <a:rPr lang="ru-RU" sz="2400" spc="200" dirty="0">
                <a:solidFill>
                  <a:schemeClr val="tx1"/>
                </a:solidFill>
                <a:effectLst/>
                <a:latin typeface="Times New Roman" panose="02020603050405020304" pitchFamily="18" charset="0"/>
                <a:ea typeface="Georgia" panose="02040502050405020303" pitchFamily="18" charset="0"/>
              </a:rPr>
              <a:t> </a:t>
            </a:r>
            <a:r>
              <a:rPr lang="ru-RU" sz="2400" spc="-5" dirty="0" err="1">
                <a:solidFill>
                  <a:schemeClr val="tx1"/>
                </a:solidFill>
                <a:effectLst/>
                <a:latin typeface="Times New Roman" panose="02020603050405020304" pitchFamily="18" charset="0"/>
                <a:ea typeface="Georgia" panose="02040502050405020303" pitchFamily="18" charset="0"/>
              </a:rPr>
              <a:t>млинів</a:t>
            </a:r>
            <a:r>
              <a:rPr lang="ru-RU" sz="2400" spc="200" dirty="0">
                <a:solidFill>
                  <a:schemeClr val="tx1"/>
                </a:solidFill>
                <a:effectLst/>
                <a:latin typeface="Times New Roman" panose="02020603050405020304" pitchFamily="18" charset="0"/>
                <a:ea typeface="Georgia" panose="02040502050405020303" pitchFamily="18" charset="0"/>
              </a:rPr>
              <a:t> </a:t>
            </a:r>
            <a:r>
              <a:rPr lang="ru-RU" sz="2400" spc="-5" dirty="0" err="1">
                <a:solidFill>
                  <a:schemeClr val="tx1"/>
                </a:solidFill>
                <a:effectLst/>
                <a:latin typeface="Times New Roman" panose="02020603050405020304" pitchFamily="18" charset="0"/>
                <a:ea typeface="Georgia" panose="02040502050405020303" pitchFamily="18" charset="0"/>
              </a:rPr>
              <a:t>суxого</a:t>
            </a:r>
            <a:r>
              <a:rPr lang="ru-RU" sz="2400" spc="200" dirty="0">
                <a:solidFill>
                  <a:schemeClr val="tx1"/>
                </a:solidFill>
                <a:effectLst/>
                <a:latin typeface="Times New Roman" panose="02020603050405020304" pitchFamily="18" charset="0"/>
                <a:ea typeface="Georgia" panose="02040502050405020303" pitchFamily="18" charset="0"/>
              </a:rPr>
              <a:t> </a:t>
            </a:r>
            <a:r>
              <a:rPr lang="ru-RU" sz="2400" spc="-5" dirty="0">
                <a:solidFill>
                  <a:schemeClr val="tx1"/>
                </a:solidFill>
                <a:effectLst/>
                <a:latin typeface="Times New Roman" panose="02020603050405020304" pitchFamily="18" charset="0"/>
                <a:ea typeface="Georgia" panose="02040502050405020303" pitchFamily="18" charset="0"/>
              </a:rPr>
              <a:t>помолу</a:t>
            </a:r>
            <a:r>
              <a:rPr lang="ru-RU" sz="2400" spc="200" dirty="0">
                <a:solidFill>
                  <a:schemeClr val="tx1"/>
                </a:solidFill>
                <a:effectLst/>
                <a:latin typeface="Times New Roman" panose="02020603050405020304" pitchFamily="18" charset="0"/>
                <a:ea typeface="Georgia" panose="02040502050405020303" pitchFamily="18" charset="0"/>
              </a:rPr>
              <a:t> </a:t>
            </a:r>
            <a:r>
              <a:rPr lang="ru-RU" sz="2400" spc="-5" dirty="0">
                <a:solidFill>
                  <a:schemeClr val="tx1"/>
                </a:solidFill>
                <a:effectLst/>
                <a:latin typeface="Times New Roman" panose="02020603050405020304" pitchFamily="18" charset="0"/>
                <a:ea typeface="Georgia" panose="02040502050405020303" pitchFamily="18" charset="0"/>
              </a:rPr>
              <a:t>в</a:t>
            </a:r>
            <a:r>
              <a:rPr lang="ru-RU" sz="2400" spc="200" dirty="0">
                <a:solidFill>
                  <a:schemeClr val="tx1"/>
                </a:solidFill>
                <a:effectLst/>
                <a:latin typeface="Times New Roman" panose="02020603050405020304" pitchFamily="18" charset="0"/>
                <a:ea typeface="Georgia" panose="02040502050405020303" pitchFamily="18" charset="0"/>
              </a:rPr>
              <a:t> </a:t>
            </a:r>
            <a:r>
              <a:rPr lang="ru-RU" sz="2400" spc="-5" dirty="0" err="1">
                <a:solidFill>
                  <a:schemeClr val="tx1"/>
                </a:solidFill>
                <a:effectLst/>
                <a:latin typeface="Times New Roman" panose="02020603050405020304" pitchFamily="18" charset="0"/>
                <a:ea typeface="Georgia" panose="02040502050405020303" pitchFamily="18" charset="0"/>
              </a:rPr>
              <a:t>цемен</a:t>
            </a:r>
            <a:r>
              <a:rPr lang="uk-UA" sz="2400" spc="-5" dirty="0">
                <a:solidFill>
                  <a:schemeClr val="tx1"/>
                </a:solidFill>
                <a:effectLst/>
                <a:latin typeface="Times New Roman" panose="02020603050405020304" pitchFamily="18" charset="0"/>
                <a:ea typeface="Georgia" panose="02040502050405020303" pitchFamily="18" charset="0"/>
              </a:rPr>
              <a:t>т</a:t>
            </a:r>
            <a:r>
              <a:rPr lang="ru-RU" sz="2400" spc="-5" dirty="0" err="1">
                <a:solidFill>
                  <a:schemeClr val="tx1"/>
                </a:solidFill>
                <a:effectLst/>
                <a:latin typeface="Times New Roman" panose="02020603050405020304" pitchFamily="18" charset="0"/>
                <a:ea typeface="Georgia" panose="02040502050405020303" pitchFamily="18" charset="0"/>
              </a:rPr>
              <a:t>ній</a:t>
            </a:r>
            <a:r>
              <a:rPr lang="ru-RU" sz="2400" spc="200" dirty="0">
                <a:solidFill>
                  <a:schemeClr val="tx1"/>
                </a:solidFill>
                <a:effectLst/>
                <a:latin typeface="Times New Roman" panose="02020603050405020304" pitchFamily="18" charset="0"/>
                <a:ea typeface="Georgia" panose="02040502050405020303" pitchFamily="18" charset="0"/>
              </a:rPr>
              <a:t> </a:t>
            </a:r>
            <a:r>
              <a:rPr lang="ru-RU" sz="2400" spc="-5" dirty="0" err="1">
                <a:solidFill>
                  <a:schemeClr val="tx1"/>
                </a:solidFill>
                <a:effectLst/>
                <a:latin typeface="Times New Roman" panose="02020603050405020304" pitchFamily="18" charset="0"/>
                <a:ea typeface="Georgia" panose="02040502050405020303" pitchFamily="18" charset="0"/>
              </a:rPr>
              <a:t>промисловос</a:t>
            </a:r>
            <a:r>
              <a:rPr lang="uk-UA" sz="2400" spc="-5" dirty="0">
                <a:solidFill>
                  <a:schemeClr val="tx1"/>
                </a:solidFill>
                <a:effectLst/>
                <a:latin typeface="Times New Roman" panose="02020603050405020304" pitchFamily="18" charset="0"/>
                <a:ea typeface="Georgia" panose="02040502050405020303" pitchFamily="18" charset="0"/>
              </a:rPr>
              <a:t>т</a:t>
            </a:r>
            <a:r>
              <a:rPr lang="ru-RU" sz="2400" spc="-5" dirty="0">
                <a:solidFill>
                  <a:schemeClr val="tx1"/>
                </a:solidFill>
                <a:effectLst/>
                <a:latin typeface="Times New Roman" panose="02020603050405020304" pitchFamily="18" charset="0"/>
                <a:ea typeface="Georgia" panose="02040502050405020303" pitchFamily="18" charset="0"/>
              </a:rPr>
              <a:t>і</a:t>
            </a:r>
            <a:r>
              <a:rPr lang="ru-RU" sz="2400" spc="200" dirty="0">
                <a:solidFill>
                  <a:schemeClr val="tx1"/>
                </a:solidFill>
                <a:effectLst/>
                <a:latin typeface="Times New Roman" panose="02020603050405020304" pitchFamily="18" charset="0"/>
                <a:ea typeface="Georgia" panose="02040502050405020303" pitchFamily="18" charset="0"/>
              </a:rPr>
              <a:t> </a:t>
            </a:r>
            <a:r>
              <a:rPr lang="ru-RU" sz="2400" spc="-5" dirty="0">
                <a:solidFill>
                  <a:schemeClr val="tx1"/>
                </a:solidFill>
                <a:effectLst/>
                <a:latin typeface="Times New Roman" panose="02020603050405020304" pitchFamily="18" charset="0"/>
                <a:ea typeface="Georgia" panose="02040502050405020303" pitchFamily="18" charset="0"/>
              </a:rPr>
              <a:t>на </a:t>
            </a:r>
            <a:r>
              <a:rPr lang="ru-RU" sz="2400" spc="-10" dirty="0" err="1">
                <a:solidFill>
                  <a:schemeClr val="tx1"/>
                </a:solidFill>
                <a:effectLst/>
                <a:latin typeface="Times New Roman" panose="02020603050405020304" pitchFamily="18" charset="0"/>
                <a:ea typeface="Georgia" panose="02040502050405020303" pitchFamily="18" charset="0"/>
              </a:rPr>
              <a:t>мокрий</a:t>
            </a:r>
            <a:r>
              <a:rPr lang="ru-RU" sz="2400" spc="-10" dirty="0">
                <a:solidFill>
                  <a:schemeClr val="tx1"/>
                </a:solidFill>
                <a:effectLst/>
                <a:latin typeface="Times New Roman" panose="02020603050405020304" pitchFamily="18" charset="0"/>
                <a:ea typeface="Georgia" panose="02040502050405020303" pitchFamily="18" charset="0"/>
              </a:rPr>
              <a:t>);</a:t>
            </a:r>
            <a:endParaRPr lang="uk-UA" sz="2400" spc="-5" dirty="0">
              <a:solidFill>
                <a:schemeClr val="tx1"/>
              </a:solidFill>
              <a:effectLst/>
              <a:latin typeface="Times New Roman" panose="02020603050405020304" pitchFamily="18" charset="0"/>
              <a:ea typeface="Georgia" panose="02040502050405020303" pitchFamily="18" charset="0"/>
            </a:endParaRPr>
          </a:p>
          <a:p>
            <a:pPr marL="533400" lvl="1" indent="-261938" algn="just">
              <a:lnSpc>
                <a:spcPct val="130000"/>
              </a:lnSpc>
              <a:buSzPts val="1400"/>
              <a:buFont typeface="Times New Roman" panose="02020603050405020304" pitchFamily="18" charset="0"/>
              <a:buAutoNum type="arabicParenR"/>
              <a:tabLst>
                <a:tab pos="540385" algn="l"/>
              </a:tabLst>
            </a:pPr>
            <a:r>
              <a:rPr lang="uk-UA" sz="2400" spc="-5" dirty="0">
                <a:solidFill>
                  <a:schemeClr val="tx1"/>
                </a:solidFill>
                <a:effectLst/>
                <a:latin typeface="Times New Roman" panose="02020603050405020304" pitchFamily="18" charset="0"/>
                <a:ea typeface="Georgia" panose="02040502050405020303" pitchFamily="18" charset="0"/>
              </a:rPr>
              <a:t>з</a:t>
            </a:r>
            <a:r>
              <a:rPr lang="ru-RU" sz="2400" spc="-5" dirty="0" err="1">
                <a:solidFill>
                  <a:schemeClr val="tx1"/>
                </a:solidFill>
                <a:effectLst/>
                <a:latin typeface="Times New Roman" panose="02020603050405020304" pitchFamily="18" charset="0"/>
                <a:ea typeface="Georgia" panose="02040502050405020303" pitchFamily="18" charset="0"/>
              </a:rPr>
              <a:t>аміна</a:t>
            </a:r>
            <a:r>
              <a:rPr lang="ru-RU" sz="2400" spc="-5" dirty="0">
                <a:solidFill>
                  <a:schemeClr val="tx1"/>
                </a:solidFill>
                <a:effectLst/>
                <a:latin typeface="Times New Roman" panose="02020603050405020304" pitchFamily="18" charset="0"/>
                <a:ea typeface="Georgia" panose="02040502050405020303" pitchFamily="18" charset="0"/>
              </a:rPr>
              <a:t> </a:t>
            </a:r>
            <a:r>
              <a:rPr lang="ru-RU" sz="2400" spc="-5" dirty="0" err="1">
                <a:solidFill>
                  <a:schemeClr val="tx1"/>
                </a:solidFill>
                <a:effectLst/>
                <a:latin typeface="Times New Roman" panose="02020603050405020304" pitchFamily="18" charset="0"/>
                <a:ea typeface="Georgia" panose="02040502050405020303" pitchFamily="18" charset="0"/>
              </a:rPr>
              <a:t>вогняного</a:t>
            </a:r>
            <a:r>
              <a:rPr lang="ru-RU" sz="2400" spc="-5" dirty="0">
                <a:solidFill>
                  <a:schemeClr val="tx1"/>
                </a:solidFill>
                <a:effectLst/>
                <a:latin typeface="Times New Roman" panose="02020603050405020304" pitchFamily="18" charset="0"/>
                <a:ea typeface="Georgia" panose="02040502050405020303" pitchFamily="18" charset="0"/>
              </a:rPr>
              <a:t> </a:t>
            </a:r>
            <a:r>
              <a:rPr lang="ru-RU" sz="2400" spc="-5" dirty="0" err="1">
                <a:solidFill>
                  <a:schemeClr val="tx1"/>
                </a:solidFill>
                <a:effectLst/>
                <a:latin typeface="Times New Roman" panose="02020603050405020304" pitchFamily="18" charset="0"/>
                <a:ea typeface="Georgia" panose="02040502050405020303" pitchFamily="18" charset="0"/>
              </a:rPr>
              <a:t>нагріву</a:t>
            </a:r>
            <a:r>
              <a:rPr lang="ru-RU" sz="2400" spc="-5" dirty="0">
                <a:solidFill>
                  <a:schemeClr val="tx1"/>
                </a:solidFill>
                <a:effectLst/>
                <a:latin typeface="Times New Roman" panose="02020603050405020304" pitchFamily="18" charset="0"/>
                <a:ea typeface="Georgia" panose="02040502050405020303" pitchFamily="18" charset="0"/>
              </a:rPr>
              <a:t> </a:t>
            </a:r>
            <a:r>
              <a:rPr lang="ru-RU" sz="2400" spc="-5" dirty="0" err="1">
                <a:solidFill>
                  <a:schemeClr val="tx1"/>
                </a:solidFill>
                <a:effectLst/>
                <a:latin typeface="Times New Roman" panose="02020603050405020304" pitchFamily="18" charset="0"/>
                <a:ea typeface="Georgia" panose="02040502050405020303" pitchFamily="18" charset="0"/>
              </a:rPr>
              <a:t>елек</a:t>
            </a:r>
            <a:r>
              <a:rPr lang="uk-UA" sz="2400" spc="-5" dirty="0">
                <a:solidFill>
                  <a:schemeClr val="tx1"/>
                </a:solidFill>
                <a:effectLst/>
                <a:latin typeface="Times New Roman" panose="02020603050405020304" pitchFamily="18" charset="0"/>
                <a:ea typeface="Georgia" panose="02040502050405020303" pitchFamily="18" charset="0"/>
              </a:rPr>
              <a:t>т</a:t>
            </a:r>
            <a:r>
              <a:rPr lang="ru-RU" sz="2400" spc="-5" dirty="0" err="1">
                <a:solidFill>
                  <a:schemeClr val="tx1"/>
                </a:solidFill>
                <a:effectLst/>
                <a:latin typeface="Times New Roman" panose="02020603050405020304" pitchFamily="18" charset="0"/>
                <a:ea typeface="Georgia" panose="02040502050405020303" pitchFamily="18" charset="0"/>
              </a:rPr>
              <a:t>ричним</a:t>
            </a:r>
            <a:r>
              <a:rPr lang="ru-RU" sz="2400" spc="-5" dirty="0">
                <a:solidFill>
                  <a:schemeClr val="tx1"/>
                </a:solidFill>
                <a:effectLst/>
                <a:latin typeface="Times New Roman" panose="02020603050405020304" pitchFamily="18" charset="0"/>
                <a:ea typeface="Georgia" panose="02040502050405020303" pitchFamily="18" charset="0"/>
              </a:rPr>
              <a:t>; </a:t>
            </a:r>
            <a:r>
              <a:rPr lang="uk-UA" sz="2400" spc="-5" dirty="0">
                <a:solidFill>
                  <a:schemeClr val="tx1"/>
                </a:solidFill>
                <a:effectLst/>
                <a:latin typeface="Times New Roman" panose="02020603050405020304" pitchFamily="18" charset="0"/>
                <a:ea typeface="Georgia" panose="02040502050405020303" pitchFamily="18" charset="0"/>
              </a:rPr>
              <a:t>т</a:t>
            </a:r>
            <a:r>
              <a:rPr lang="ru-RU" sz="2400" spc="-5" dirty="0" err="1">
                <a:solidFill>
                  <a:schemeClr val="tx1"/>
                </a:solidFill>
                <a:effectLst/>
                <a:latin typeface="Times New Roman" panose="02020603050405020304" pitchFamily="18" charset="0"/>
                <a:ea typeface="Georgia" panose="02040502050405020303" pitchFamily="18" charset="0"/>
              </a:rPr>
              <a:t>очне</a:t>
            </a:r>
            <a:r>
              <a:rPr lang="ru-RU" sz="2400" spc="-5" dirty="0">
                <a:solidFill>
                  <a:schemeClr val="tx1"/>
                </a:solidFill>
                <a:effectLst/>
                <a:latin typeface="Times New Roman" panose="02020603050405020304" pitchFamily="18" charset="0"/>
                <a:ea typeface="Georgia" panose="02040502050405020303" pitchFamily="18" charset="0"/>
              </a:rPr>
              <a:t> </a:t>
            </a:r>
            <a:r>
              <a:rPr lang="ru-RU" sz="2400" spc="-5" dirty="0" err="1">
                <a:solidFill>
                  <a:schemeClr val="tx1"/>
                </a:solidFill>
                <a:effectLst/>
                <a:latin typeface="Times New Roman" panose="02020603050405020304" pitchFamily="18" charset="0"/>
                <a:ea typeface="Georgia" panose="02040502050405020303" pitchFamily="18" charset="0"/>
              </a:rPr>
              <a:t>регулювання</a:t>
            </a:r>
            <a:r>
              <a:rPr lang="ru-RU" sz="2400" spc="-5" dirty="0">
                <a:solidFill>
                  <a:schemeClr val="tx1"/>
                </a:solidFill>
                <a:effectLst/>
                <a:latin typeface="Times New Roman" panose="02020603050405020304" pitchFamily="18" charset="0"/>
                <a:ea typeface="Georgia" panose="02040502050405020303" pitchFamily="18" charset="0"/>
              </a:rPr>
              <a:t> і до</a:t>
            </a:r>
            <a:r>
              <a:rPr lang="uk-UA" sz="2400" spc="-5" dirty="0">
                <a:solidFill>
                  <a:schemeClr val="tx1"/>
                </a:solidFill>
                <a:effectLst/>
                <a:latin typeface="Times New Roman" panose="02020603050405020304" pitchFamily="18" charset="0"/>
                <a:ea typeface="Georgia" panose="02040502050405020303" pitchFamily="18" charset="0"/>
              </a:rPr>
              <a:t>т</a:t>
            </a:r>
            <a:r>
              <a:rPr lang="ru-RU" sz="2400" spc="-5" dirty="0" err="1">
                <a:solidFill>
                  <a:schemeClr val="tx1"/>
                </a:solidFill>
                <a:effectLst/>
                <a:latin typeface="Times New Roman" panose="02020603050405020304" pitchFamily="18" charset="0"/>
                <a:ea typeface="Georgia" panose="02040502050405020303" pitchFamily="18" charset="0"/>
              </a:rPr>
              <a:t>римання</a:t>
            </a:r>
            <a:r>
              <a:rPr lang="ru-RU" sz="2400" spc="-5" dirty="0">
                <a:solidFill>
                  <a:schemeClr val="tx1"/>
                </a:solidFill>
                <a:effectLst/>
                <a:latin typeface="Times New Roman" panose="02020603050405020304" pitchFamily="18" charset="0"/>
                <a:ea typeface="Georgia" panose="02040502050405020303" pitchFamily="18" charset="0"/>
              </a:rPr>
              <a:t> </a:t>
            </a:r>
            <a:r>
              <a:rPr lang="ru-RU" sz="2400" spc="-5" dirty="0" err="1">
                <a:solidFill>
                  <a:schemeClr val="tx1"/>
                </a:solidFill>
                <a:effectLst/>
                <a:latin typeface="Times New Roman" panose="02020603050405020304" pitchFamily="18" charset="0"/>
                <a:ea typeface="Georgia" panose="02040502050405020303" pitchFamily="18" charset="0"/>
              </a:rPr>
              <a:t>режимів</a:t>
            </a:r>
            <a:r>
              <a:rPr lang="ru-RU" sz="2400" spc="-5" dirty="0">
                <a:solidFill>
                  <a:schemeClr val="tx1"/>
                </a:solidFill>
                <a:effectLst/>
                <a:latin typeface="Times New Roman" panose="02020603050405020304" pitchFamily="18" charset="0"/>
                <a:ea typeface="Georgia" panose="02040502050405020303" pitchFamily="18" charset="0"/>
              </a:rPr>
              <a:t>; </a:t>
            </a:r>
            <a:r>
              <a:rPr lang="ru-RU" sz="2400" spc="-5" dirty="0" err="1">
                <a:solidFill>
                  <a:schemeClr val="tx1"/>
                </a:solidFill>
                <a:effectLst/>
                <a:latin typeface="Times New Roman" panose="02020603050405020304" pitchFamily="18" charset="0"/>
                <a:ea typeface="Georgia" panose="02040502050405020303" pitchFamily="18" charset="0"/>
              </a:rPr>
              <a:t>ліквідація</a:t>
            </a:r>
            <a:r>
              <a:rPr lang="ru-RU" sz="2400" spc="-5" dirty="0">
                <a:solidFill>
                  <a:schemeClr val="tx1"/>
                </a:solidFill>
                <a:effectLst/>
                <a:latin typeface="Times New Roman" panose="02020603050405020304" pitchFamily="18" charset="0"/>
                <a:ea typeface="Georgia" panose="02040502050405020303" pitchFamily="18" charset="0"/>
              </a:rPr>
              <a:t> </a:t>
            </a:r>
            <a:r>
              <a:rPr lang="ru-RU" sz="2400" spc="-5" dirty="0" err="1">
                <a:solidFill>
                  <a:schemeClr val="tx1"/>
                </a:solidFill>
                <a:effectLst/>
                <a:latin typeface="Times New Roman" panose="02020603050405020304" pitchFamily="18" charset="0"/>
                <a:ea typeface="Georgia" panose="02040502050405020303" pitchFamily="18" charset="0"/>
              </a:rPr>
              <a:t>продук</a:t>
            </a:r>
            <a:r>
              <a:rPr lang="uk-UA" sz="2400" spc="-5" dirty="0">
                <a:solidFill>
                  <a:schemeClr val="tx1"/>
                </a:solidFill>
                <a:effectLst/>
                <a:latin typeface="Times New Roman" panose="02020603050405020304" pitchFamily="18" charset="0"/>
                <a:ea typeface="Georgia" panose="02040502050405020303" pitchFamily="18" charset="0"/>
              </a:rPr>
              <a:t>т</a:t>
            </a:r>
            <a:r>
              <a:rPr lang="ru-RU" sz="2400" spc="-5" dirty="0" err="1">
                <a:solidFill>
                  <a:schemeClr val="tx1"/>
                </a:solidFill>
                <a:effectLst/>
                <a:latin typeface="Times New Roman" panose="02020603050405020304" pitchFamily="18" charset="0"/>
                <a:ea typeface="Georgia" panose="02040502050405020303" pitchFamily="18" charset="0"/>
              </a:rPr>
              <a:t>ів</a:t>
            </a:r>
            <a:r>
              <a:rPr lang="ru-RU" sz="2400" spc="-5" dirty="0">
                <a:solidFill>
                  <a:schemeClr val="tx1"/>
                </a:solidFill>
                <a:effectLst/>
                <a:latin typeface="Times New Roman" panose="02020603050405020304" pitchFamily="18" charset="0"/>
                <a:ea typeface="Georgia" panose="02040502050405020303" pitchFamily="18" charset="0"/>
              </a:rPr>
              <a:t> </a:t>
            </a:r>
            <a:r>
              <a:rPr lang="uk-UA" sz="2400" spc="-5" dirty="0">
                <a:solidFill>
                  <a:schemeClr val="tx1"/>
                </a:solidFill>
                <a:effectLst/>
                <a:latin typeface="Times New Roman" panose="02020603050405020304" pitchFamily="18" charset="0"/>
                <a:ea typeface="Georgia" panose="02040502050405020303" pitchFamily="18" charset="0"/>
              </a:rPr>
              <a:t>з</a:t>
            </a:r>
            <a:r>
              <a:rPr lang="ru-RU" sz="2400" spc="-5" dirty="0" err="1">
                <a:solidFill>
                  <a:schemeClr val="tx1"/>
                </a:solidFill>
                <a:effectLst/>
                <a:latin typeface="Times New Roman" panose="02020603050405020304" pitchFamily="18" charset="0"/>
                <a:ea typeface="Georgia" panose="02040502050405020303" pitchFamily="18" charset="0"/>
              </a:rPr>
              <a:t>горання</a:t>
            </a:r>
            <a:r>
              <a:rPr lang="ru-RU" sz="2400" spc="-5" dirty="0">
                <a:solidFill>
                  <a:schemeClr val="tx1"/>
                </a:solidFill>
                <a:effectLst/>
                <a:latin typeface="Times New Roman" panose="02020603050405020304" pitchFamily="18" charset="0"/>
                <a:ea typeface="Georgia" panose="02040502050405020303" pitchFamily="18" charset="0"/>
              </a:rPr>
              <a:t> </a:t>
            </a:r>
            <a:r>
              <a:rPr lang="ru-RU" sz="2400" spc="-5" dirty="0" err="1">
                <a:solidFill>
                  <a:schemeClr val="tx1"/>
                </a:solidFill>
                <a:effectLst/>
                <a:latin typeface="Times New Roman" panose="02020603050405020304" pitchFamily="18" charset="0"/>
                <a:ea typeface="Georgia" panose="02040502050405020303" pitchFamily="18" charset="0"/>
              </a:rPr>
              <a:t>палива</a:t>
            </a:r>
            <a:r>
              <a:rPr lang="ru-RU" sz="2400" spc="-5" dirty="0">
                <a:solidFill>
                  <a:schemeClr val="tx1"/>
                </a:solidFill>
                <a:effectLst/>
                <a:latin typeface="Times New Roman" panose="02020603050405020304" pitchFamily="18" charset="0"/>
                <a:ea typeface="Georgia" panose="02040502050405020303" pitchFamily="18" charset="0"/>
              </a:rPr>
              <a:t>;</a:t>
            </a:r>
            <a:endParaRPr lang="uk-UA" sz="2400" spc="-5" dirty="0">
              <a:solidFill>
                <a:schemeClr val="tx1"/>
              </a:solidFill>
              <a:effectLst/>
              <a:latin typeface="Times New Roman" panose="02020603050405020304" pitchFamily="18" charset="0"/>
              <a:ea typeface="Georgia" panose="02040502050405020303" pitchFamily="18" charset="0"/>
            </a:endParaRPr>
          </a:p>
          <a:p>
            <a:pPr marL="533400" lvl="1" indent="-261938" algn="just">
              <a:lnSpc>
                <a:spcPct val="130000"/>
              </a:lnSpc>
              <a:buSzPts val="1400"/>
              <a:buFont typeface="Times New Roman" panose="02020603050405020304" pitchFamily="18" charset="0"/>
              <a:buAutoNum type="arabicParenR"/>
              <a:tabLst>
                <a:tab pos="540385" algn="l"/>
              </a:tabLst>
            </a:pPr>
            <a:r>
              <a:rPr lang="ru-RU" sz="2400" spc="-5" dirty="0">
                <a:solidFill>
                  <a:schemeClr val="tx1"/>
                </a:solidFill>
                <a:effectLst/>
                <a:latin typeface="Times New Roman" panose="02020603050405020304" pitchFamily="18" charset="0"/>
                <a:ea typeface="Georgia" panose="02040502050405020303" pitchFamily="18" charset="0"/>
              </a:rPr>
              <a:t>герме</a:t>
            </a:r>
            <a:r>
              <a:rPr lang="uk-UA" sz="2400" spc="-5" dirty="0">
                <a:solidFill>
                  <a:schemeClr val="tx1"/>
                </a:solidFill>
                <a:effectLst/>
                <a:latin typeface="Times New Roman" panose="02020603050405020304" pitchFamily="18" charset="0"/>
                <a:ea typeface="Georgia" panose="02040502050405020303" pitchFamily="18" charset="0"/>
              </a:rPr>
              <a:t>т</a:t>
            </a:r>
            <a:r>
              <a:rPr lang="ru-RU" sz="2400" spc="-5" dirty="0">
                <a:solidFill>
                  <a:schemeClr val="tx1"/>
                </a:solidFill>
                <a:effectLst/>
                <a:latin typeface="Times New Roman" panose="02020603050405020304" pitchFamily="18" charset="0"/>
                <a:ea typeface="Georgia" panose="02040502050405020303" pitchFamily="18" charset="0"/>
              </a:rPr>
              <a:t>и</a:t>
            </a:r>
            <a:r>
              <a:rPr lang="uk-UA" sz="2400" spc="-5" dirty="0">
                <a:solidFill>
                  <a:schemeClr val="tx1"/>
                </a:solidFill>
                <a:effectLst/>
                <a:latin typeface="Times New Roman" panose="02020603050405020304" pitchFamily="18" charset="0"/>
                <a:ea typeface="Georgia" panose="02040502050405020303" pitchFamily="18" charset="0"/>
              </a:rPr>
              <a:t>з</a:t>
            </a:r>
            <a:r>
              <a:rPr lang="ru-RU" sz="2400" spc="-5" dirty="0" err="1">
                <a:solidFill>
                  <a:schemeClr val="tx1"/>
                </a:solidFill>
                <a:effectLst/>
                <a:latin typeface="Times New Roman" panose="02020603050405020304" pitchFamily="18" charset="0"/>
                <a:ea typeface="Georgia" panose="02040502050405020303" pitchFamily="18" charset="0"/>
              </a:rPr>
              <a:t>ація</a:t>
            </a:r>
            <a:r>
              <a:rPr lang="ru-RU" sz="2400" spc="-5" dirty="0">
                <a:solidFill>
                  <a:schemeClr val="tx1"/>
                </a:solidFill>
                <a:effectLst/>
                <a:latin typeface="Times New Roman" panose="02020603050405020304" pitchFamily="18" charset="0"/>
                <a:ea typeface="Georgia" panose="02040502050405020303" pitchFamily="18" charset="0"/>
              </a:rPr>
              <a:t> </a:t>
            </a:r>
            <a:r>
              <a:rPr lang="ru-RU" sz="2400" spc="-5" dirty="0" err="1">
                <a:solidFill>
                  <a:schemeClr val="tx1"/>
                </a:solidFill>
                <a:effectLst/>
                <a:latin typeface="Times New Roman" panose="02020603050405020304" pitchFamily="18" charset="0"/>
                <a:ea typeface="Georgia" panose="02040502050405020303" pitchFamily="18" charset="0"/>
              </a:rPr>
              <a:t>процесів</a:t>
            </a:r>
            <a:r>
              <a:rPr lang="ru-RU" sz="2400" spc="-5" dirty="0">
                <a:solidFill>
                  <a:schemeClr val="tx1"/>
                </a:solidFill>
                <a:effectLst/>
                <a:latin typeface="Times New Roman" panose="02020603050405020304" pitchFamily="18" charset="0"/>
                <a:ea typeface="Georgia" panose="02040502050405020303" pitchFamily="18" charset="0"/>
              </a:rPr>
              <a:t>; </a:t>
            </a:r>
            <a:r>
              <a:rPr lang="ru-RU" sz="2400" spc="-5" dirty="0" err="1">
                <a:solidFill>
                  <a:schemeClr val="tx1"/>
                </a:solidFill>
                <a:effectLst/>
                <a:latin typeface="Times New Roman" panose="02020603050405020304" pitchFamily="18" charset="0"/>
                <a:ea typeface="Georgia" panose="02040502050405020303" pitchFamily="18" charset="0"/>
              </a:rPr>
              <a:t>викорис</a:t>
            </a:r>
            <a:r>
              <a:rPr lang="uk-UA" sz="2400" spc="-5" dirty="0">
                <a:solidFill>
                  <a:schemeClr val="tx1"/>
                </a:solidFill>
                <a:effectLst/>
                <a:latin typeface="Times New Roman" panose="02020603050405020304" pitchFamily="18" charset="0"/>
                <a:ea typeface="Georgia" panose="02040502050405020303" pitchFamily="18" charset="0"/>
              </a:rPr>
              <a:t>т</a:t>
            </a:r>
            <a:r>
              <a:rPr lang="ru-RU" sz="2400" spc="-5" dirty="0" err="1">
                <a:solidFill>
                  <a:schemeClr val="tx1"/>
                </a:solidFill>
                <a:effectLst/>
                <a:latin typeface="Times New Roman" panose="02020603050405020304" pitchFamily="18" charset="0"/>
                <a:ea typeface="Georgia" panose="02040502050405020303" pitchFamily="18" charset="0"/>
              </a:rPr>
              <a:t>ання</a:t>
            </a:r>
            <a:r>
              <a:rPr lang="ru-RU" sz="2400" spc="-5" dirty="0">
                <a:solidFill>
                  <a:schemeClr val="tx1"/>
                </a:solidFill>
                <a:effectLst/>
                <a:latin typeface="Times New Roman" panose="02020603050405020304" pitchFamily="18" charset="0"/>
                <a:ea typeface="Georgia" panose="02040502050405020303" pitchFamily="18" charset="0"/>
              </a:rPr>
              <a:t> </a:t>
            </a:r>
            <a:r>
              <a:rPr lang="ru-RU" sz="2400" spc="-5" dirty="0" err="1">
                <a:solidFill>
                  <a:schemeClr val="tx1"/>
                </a:solidFill>
                <a:effectLst/>
                <a:latin typeface="Times New Roman" panose="02020603050405020304" pitchFamily="18" charset="0"/>
                <a:ea typeface="Georgia" panose="02040502050405020303" pitchFamily="18" charset="0"/>
              </a:rPr>
              <a:t>гідро</a:t>
            </a:r>
            <a:r>
              <a:rPr lang="ru-RU" sz="2400" spc="-5" dirty="0">
                <a:solidFill>
                  <a:schemeClr val="tx1"/>
                </a:solidFill>
                <a:effectLst/>
                <a:latin typeface="Times New Roman" panose="02020603050405020304" pitchFamily="18" charset="0"/>
                <a:ea typeface="Georgia" panose="02040502050405020303" pitchFamily="18" charset="0"/>
              </a:rPr>
              <a:t>- і </a:t>
            </a:r>
            <a:r>
              <a:rPr lang="ru-RU" sz="2400" spc="-5" dirty="0" err="1">
                <a:solidFill>
                  <a:schemeClr val="tx1"/>
                </a:solidFill>
                <a:effectLst/>
                <a:latin typeface="Times New Roman" panose="02020603050405020304" pitchFamily="18" charset="0"/>
                <a:ea typeface="Georgia" panose="02040502050405020303" pitchFamily="18" charset="0"/>
              </a:rPr>
              <a:t>пневмо</a:t>
            </a:r>
            <a:r>
              <a:rPr lang="uk-UA" sz="2400" spc="-5" dirty="0">
                <a:solidFill>
                  <a:schemeClr val="tx1"/>
                </a:solidFill>
                <a:effectLst/>
                <a:latin typeface="Times New Roman" panose="02020603050405020304" pitchFamily="18" charset="0"/>
                <a:ea typeface="Georgia" panose="02040502050405020303" pitchFamily="18" charset="0"/>
              </a:rPr>
              <a:t>т</a:t>
            </a:r>
            <a:r>
              <a:rPr lang="ru-RU" sz="2400" spc="-5" dirty="0" err="1">
                <a:solidFill>
                  <a:schemeClr val="tx1"/>
                </a:solidFill>
                <a:effectLst/>
                <a:latin typeface="Times New Roman" panose="02020603050405020304" pitchFamily="18" charset="0"/>
                <a:ea typeface="Georgia" panose="02040502050405020303" pitchFamily="18" charset="0"/>
              </a:rPr>
              <a:t>ранспор</a:t>
            </a:r>
            <a:r>
              <a:rPr lang="uk-UA" sz="2400" spc="-5" dirty="0">
                <a:solidFill>
                  <a:schemeClr val="tx1"/>
                </a:solidFill>
                <a:effectLst/>
                <a:latin typeface="Times New Roman" panose="02020603050405020304" pitchFamily="18" charset="0"/>
                <a:ea typeface="Georgia" panose="02040502050405020303" pitchFamily="18" charset="0"/>
              </a:rPr>
              <a:t>т</a:t>
            </a:r>
            <a:r>
              <a:rPr lang="ru-RU" sz="2400" spc="-5" dirty="0">
                <a:solidFill>
                  <a:schemeClr val="tx1"/>
                </a:solidFill>
                <a:effectLst/>
                <a:latin typeface="Times New Roman" panose="02020603050405020304" pitchFamily="18" charset="0"/>
                <a:ea typeface="Georgia" panose="02040502050405020303" pitchFamily="18" charset="0"/>
              </a:rPr>
              <a:t>у для </a:t>
            </a:r>
            <a:r>
              <a:rPr lang="ru-RU" sz="2400" spc="-5" dirty="0" err="1">
                <a:solidFill>
                  <a:schemeClr val="tx1"/>
                </a:solidFill>
                <a:effectLst/>
                <a:latin typeface="Times New Roman" panose="02020603050405020304" pitchFamily="18" charset="0"/>
                <a:ea typeface="Georgia" panose="02040502050405020303" pitchFamily="18" charset="0"/>
              </a:rPr>
              <a:t>пиловиx</a:t>
            </a:r>
            <a:r>
              <a:rPr lang="ru-RU" sz="2400" spc="-5" dirty="0">
                <a:solidFill>
                  <a:schemeClr val="tx1"/>
                </a:solidFill>
                <a:effectLst/>
                <a:latin typeface="Times New Roman" panose="02020603050405020304" pitchFamily="18" charset="0"/>
                <a:ea typeface="Georgia" panose="02040502050405020303" pitchFamily="18" charset="0"/>
              </a:rPr>
              <a:t> </a:t>
            </a:r>
            <a:r>
              <a:rPr lang="ru-RU" sz="2400" spc="-5" dirty="0" err="1">
                <a:solidFill>
                  <a:schemeClr val="tx1"/>
                </a:solidFill>
                <a:effectLst/>
                <a:latin typeface="Times New Roman" panose="02020603050405020304" pitchFamily="18" charset="0"/>
                <a:ea typeface="Georgia" panose="02040502050405020303" pitchFamily="18" charset="0"/>
              </a:rPr>
              <a:t>ма</a:t>
            </a:r>
            <a:r>
              <a:rPr lang="uk-UA" sz="2400" spc="-5" dirty="0">
                <a:solidFill>
                  <a:schemeClr val="tx1"/>
                </a:solidFill>
                <a:effectLst/>
                <a:latin typeface="Times New Roman" panose="02020603050405020304" pitchFamily="18" charset="0"/>
                <a:ea typeface="Georgia" panose="02040502050405020303" pitchFamily="18" charset="0"/>
              </a:rPr>
              <a:t>т</a:t>
            </a:r>
            <a:r>
              <a:rPr lang="ru-RU" sz="2400" spc="-5" dirty="0" err="1">
                <a:solidFill>
                  <a:schemeClr val="tx1"/>
                </a:solidFill>
                <a:effectLst/>
                <a:latin typeface="Times New Roman" panose="02020603050405020304" pitchFamily="18" charset="0"/>
                <a:ea typeface="Georgia" panose="02040502050405020303" pitchFamily="18" charset="0"/>
              </a:rPr>
              <a:t>еріалів</a:t>
            </a:r>
            <a:r>
              <a:rPr lang="ru-RU" sz="2400" spc="-5" dirty="0">
                <a:solidFill>
                  <a:schemeClr val="tx1"/>
                </a:solidFill>
                <a:effectLst/>
                <a:latin typeface="Times New Roman" panose="02020603050405020304" pitchFamily="18" charset="0"/>
                <a:ea typeface="Georgia" panose="02040502050405020303" pitchFamily="18" charset="0"/>
              </a:rPr>
              <a:t>;</a:t>
            </a:r>
            <a:endParaRPr lang="uk-UA" sz="2400" spc="-5" dirty="0">
              <a:solidFill>
                <a:schemeClr val="tx1"/>
              </a:solidFill>
              <a:effectLst/>
              <a:latin typeface="Times New Roman" panose="02020603050405020304" pitchFamily="18" charset="0"/>
              <a:ea typeface="Georgia" panose="02040502050405020303" pitchFamily="18" charset="0"/>
            </a:endParaRPr>
          </a:p>
          <a:p>
            <a:pPr marL="533400" lvl="1" indent="-261938" algn="just">
              <a:lnSpc>
                <a:spcPct val="130000"/>
              </a:lnSpc>
              <a:buSzPts val="1400"/>
              <a:buFont typeface="Times New Roman" panose="02020603050405020304" pitchFamily="18" charset="0"/>
              <a:buAutoNum type="arabicParenR"/>
              <a:tabLst>
                <a:tab pos="540385" algn="l"/>
              </a:tabLst>
            </a:pPr>
            <a:r>
              <a:rPr lang="uk-UA" sz="2400" spc="-10" dirty="0">
                <a:solidFill>
                  <a:schemeClr val="tx1"/>
                </a:solidFill>
                <a:effectLst/>
                <a:latin typeface="Times New Roman" panose="02020603050405020304" pitchFamily="18" charset="0"/>
                <a:ea typeface="Georgia" panose="02040502050405020303" pitchFamily="18" charset="0"/>
              </a:rPr>
              <a:t>з</a:t>
            </a:r>
            <a:r>
              <a:rPr lang="ru-RU" sz="2400" spc="-10" dirty="0" err="1">
                <a:solidFill>
                  <a:schemeClr val="tx1"/>
                </a:solidFill>
                <a:effectLst/>
                <a:latin typeface="Times New Roman" panose="02020603050405020304" pitchFamily="18" charset="0"/>
                <a:ea typeface="Georgia" panose="02040502050405020303" pitchFamily="18" charset="0"/>
              </a:rPr>
              <a:t>аміна</a:t>
            </a:r>
            <a:r>
              <a:rPr lang="ru-RU" sz="2400" spc="-30" dirty="0">
                <a:solidFill>
                  <a:schemeClr val="tx1"/>
                </a:solidFill>
                <a:effectLst/>
                <a:latin typeface="Times New Roman" panose="02020603050405020304" pitchFamily="18" charset="0"/>
                <a:ea typeface="Georgia" panose="02040502050405020303" pitchFamily="18" charset="0"/>
              </a:rPr>
              <a:t> </a:t>
            </a:r>
            <a:r>
              <a:rPr lang="ru-RU" sz="2400" spc="-10" dirty="0" err="1">
                <a:solidFill>
                  <a:schemeClr val="tx1"/>
                </a:solidFill>
                <a:effectLst/>
                <a:latin typeface="Times New Roman" panose="02020603050405020304" pitchFamily="18" charset="0"/>
                <a:ea typeface="Georgia" panose="02040502050405020303" pitchFamily="18" charset="0"/>
              </a:rPr>
              <a:t>перерваних</a:t>
            </a:r>
            <a:r>
              <a:rPr lang="ru-RU" sz="2400" spc="-30" dirty="0">
                <a:solidFill>
                  <a:schemeClr val="tx1"/>
                </a:solidFill>
                <a:effectLst/>
                <a:latin typeface="Times New Roman" panose="02020603050405020304" pitchFamily="18" charset="0"/>
                <a:ea typeface="Georgia" panose="02040502050405020303" pitchFamily="18" charset="0"/>
              </a:rPr>
              <a:t> </a:t>
            </a:r>
            <a:r>
              <a:rPr lang="ru-RU" sz="2400" spc="-10" dirty="0" err="1">
                <a:solidFill>
                  <a:schemeClr val="tx1"/>
                </a:solidFill>
                <a:effectLst/>
                <a:latin typeface="Times New Roman" panose="02020603050405020304" pitchFamily="18" charset="0"/>
                <a:ea typeface="Georgia" panose="02040502050405020303" pitchFamily="18" charset="0"/>
              </a:rPr>
              <a:t>процесів</a:t>
            </a:r>
            <a:r>
              <a:rPr lang="ru-RU" sz="2400" spc="-30" dirty="0">
                <a:solidFill>
                  <a:schemeClr val="tx1"/>
                </a:solidFill>
                <a:effectLst/>
                <a:latin typeface="Times New Roman" panose="02020603050405020304" pitchFamily="18" charset="0"/>
                <a:ea typeface="Georgia" panose="02040502050405020303" pitchFamily="18" charset="0"/>
              </a:rPr>
              <a:t> </a:t>
            </a:r>
            <a:r>
              <a:rPr lang="uk-UA" sz="2400" spc="-10" dirty="0">
                <a:solidFill>
                  <a:schemeClr val="tx1"/>
                </a:solidFill>
                <a:effectLst/>
                <a:latin typeface="Times New Roman" panose="02020603050405020304" pitchFamily="18" charset="0"/>
                <a:ea typeface="Georgia" panose="02040502050405020303" pitchFamily="18" charset="0"/>
              </a:rPr>
              <a:t>б</a:t>
            </a:r>
            <a:r>
              <a:rPr lang="ru-RU" sz="2400" spc="-10" dirty="0">
                <a:solidFill>
                  <a:schemeClr val="tx1"/>
                </a:solidFill>
                <a:effectLst/>
                <a:latin typeface="Times New Roman" panose="02020603050405020304" pitchFamily="18" charset="0"/>
                <a:ea typeface="Georgia" panose="02040502050405020303" pitchFamily="18" charset="0"/>
              </a:rPr>
              <a:t>е</a:t>
            </a:r>
            <a:r>
              <a:rPr lang="uk-UA" sz="2400" spc="-10" dirty="0">
                <a:solidFill>
                  <a:schemeClr val="tx1"/>
                </a:solidFill>
                <a:effectLst/>
                <a:latin typeface="Times New Roman" panose="02020603050405020304" pitchFamily="18" charset="0"/>
                <a:ea typeface="Georgia" panose="02040502050405020303" pitchFamily="18" charset="0"/>
              </a:rPr>
              <a:t>з</a:t>
            </a:r>
            <a:r>
              <a:rPr lang="ru-RU" sz="2400" spc="-10" dirty="0" err="1">
                <a:solidFill>
                  <a:schemeClr val="tx1"/>
                </a:solidFill>
                <a:effectLst/>
                <a:latin typeface="Times New Roman" panose="02020603050405020304" pitchFamily="18" charset="0"/>
                <a:ea typeface="Georgia" panose="02040502050405020303" pitchFamily="18" charset="0"/>
              </a:rPr>
              <a:t>перервними</a:t>
            </a:r>
            <a:r>
              <a:rPr lang="ru-RU" sz="2400" spc="-10" dirty="0">
                <a:solidFill>
                  <a:schemeClr val="tx1"/>
                </a:solidFill>
                <a:effectLst/>
                <a:latin typeface="Times New Roman" panose="02020603050405020304" pitchFamily="18" charset="0"/>
                <a:ea typeface="Georgia" panose="02040502050405020303" pitchFamily="18" charset="0"/>
              </a:rPr>
              <a:t>,</a:t>
            </a:r>
            <a:r>
              <a:rPr lang="ru-RU" sz="2400" spc="-30" dirty="0">
                <a:solidFill>
                  <a:schemeClr val="tx1"/>
                </a:solidFill>
                <a:effectLst/>
                <a:latin typeface="Times New Roman" panose="02020603050405020304" pitchFamily="18" charset="0"/>
                <a:ea typeface="Georgia" panose="02040502050405020303" pitchFamily="18" charset="0"/>
              </a:rPr>
              <a:t> </a:t>
            </a:r>
            <a:r>
              <a:rPr lang="ru-RU" sz="2400" spc="-10" dirty="0" err="1">
                <a:solidFill>
                  <a:schemeClr val="tx1"/>
                </a:solidFill>
                <a:effectLst/>
                <a:latin typeface="Times New Roman" panose="02020603050405020304" pitchFamily="18" charset="0"/>
                <a:ea typeface="Georgia" panose="02040502050405020303" pitchFamily="18" charset="0"/>
              </a:rPr>
              <a:t>що</a:t>
            </a:r>
            <a:r>
              <a:rPr lang="ru-RU" sz="2400" spc="-30" dirty="0">
                <a:solidFill>
                  <a:schemeClr val="tx1"/>
                </a:solidFill>
                <a:effectLst/>
                <a:latin typeface="Times New Roman" panose="02020603050405020304" pitchFamily="18" charset="0"/>
                <a:ea typeface="Georgia" panose="02040502050405020303" pitchFamily="18" charset="0"/>
              </a:rPr>
              <a:t> </a:t>
            </a:r>
            <a:r>
              <a:rPr lang="ru-RU" sz="2400" spc="-10" dirty="0" err="1">
                <a:solidFill>
                  <a:schemeClr val="tx1"/>
                </a:solidFill>
                <a:effectLst/>
                <a:latin typeface="Times New Roman" panose="02020603050405020304" pitchFamily="18" charset="0"/>
                <a:ea typeface="Georgia" panose="02040502050405020303" pitchFamily="18" charset="0"/>
              </a:rPr>
              <a:t>виключає</a:t>
            </a:r>
            <a:r>
              <a:rPr lang="ru-RU" sz="2400" spc="-10" dirty="0">
                <a:solidFill>
                  <a:schemeClr val="tx1"/>
                </a:solidFill>
                <a:effectLst/>
                <a:latin typeface="Times New Roman" panose="02020603050405020304" pitchFamily="18" charset="0"/>
                <a:ea typeface="Georgia" panose="02040502050405020303" pitchFamily="18" charset="0"/>
              </a:rPr>
              <a:t>,</a:t>
            </a:r>
            <a:r>
              <a:rPr lang="ru-RU" sz="2400" spc="-30" dirty="0">
                <a:solidFill>
                  <a:schemeClr val="tx1"/>
                </a:solidFill>
                <a:effectLst/>
                <a:latin typeface="Times New Roman" panose="02020603050405020304" pitchFamily="18" charset="0"/>
                <a:ea typeface="Georgia" panose="02040502050405020303" pitchFamily="18" charset="0"/>
              </a:rPr>
              <a:t> </a:t>
            </a:r>
            <a:r>
              <a:rPr lang="uk-UA" sz="2400" spc="-10" dirty="0">
                <a:solidFill>
                  <a:schemeClr val="tx1"/>
                </a:solidFill>
                <a:effectLst/>
                <a:latin typeface="Times New Roman" panose="02020603050405020304" pitchFamily="18" charset="0"/>
                <a:ea typeface="Georgia" panose="02040502050405020303" pitchFamily="18" charset="0"/>
              </a:rPr>
              <a:t>з</a:t>
            </a:r>
            <a:r>
              <a:rPr lang="ru-RU" sz="2400" spc="-10" dirty="0">
                <a:solidFill>
                  <a:schemeClr val="tx1"/>
                </a:solidFill>
                <a:effectLst/>
                <a:latin typeface="Times New Roman" panose="02020603050405020304" pitchFamily="18" charset="0"/>
                <a:ea typeface="Georgia" panose="02040502050405020303" pitchFamily="18" charset="0"/>
              </a:rPr>
              <a:t>а</a:t>
            </a:r>
            <a:r>
              <a:rPr lang="uk-UA" sz="2400" spc="-10" dirty="0">
                <a:solidFill>
                  <a:schemeClr val="tx1"/>
                </a:solidFill>
                <a:effectLst/>
                <a:latin typeface="Times New Roman" panose="02020603050405020304" pitchFamily="18" charset="0"/>
                <a:ea typeface="Georgia" panose="02040502050405020303" pitchFamily="18" charset="0"/>
              </a:rPr>
              <a:t>з</a:t>
            </a:r>
            <a:r>
              <a:rPr lang="ru-RU" sz="2400" spc="-10" dirty="0" err="1">
                <a:solidFill>
                  <a:schemeClr val="tx1"/>
                </a:solidFill>
                <a:effectLst/>
                <a:latin typeface="Times New Roman" panose="02020603050405020304" pitchFamily="18" charset="0"/>
                <a:ea typeface="Georgia" panose="02040502050405020303" pitchFamily="18" charset="0"/>
              </a:rPr>
              <a:t>вичай</a:t>
            </a:r>
            <a:r>
              <a:rPr lang="ru-RU" sz="2400" spc="-10" dirty="0">
                <a:solidFill>
                  <a:schemeClr val="tx1"/>
                </a:solidFill>
                <a:effectLst/>
                <a:latin typeface="Times New Roman" panose="02020603050405020304" pitchFamily="18" charset="0"/>
                <a:ea typeface="Georgia" panose="02040502050405020303" pitchFamily="18" charset="0"/>
              </a:rPr>
              <a:t>, </a:t>
            </a:r>
            <a:r>
              <a:rPr lang="uk-UA" sz="2400" spc="-5" dirty="0">
                <a:solidFill>
                  <a:schemeClr val="tx1"/>
                </a:solidFill>
                <a:effectLst/>
                <a:latin typeface="Times New Roman" panose="02020603050405020304" pitchFamily="18" charset="0"/>
                <a:ea typeface="Georgia" panose="02040502050405020303" pitchFamily="18" charset="0"/>
              </a:rPr>
              <a:t>з</a:t>
            </a:r>
            <a:r>
              <a:rPr lang="ru-RU" sz="2400" spc="-5" dirty="0" err="1">
                <a:solidFill>
                  <a:schemeClr val="tx1"/>
                </a:solidFill>
                <a:effectLst/>
                <a:latin typeface="Times New Roman" panose="02020603050405020304" pitchFamily="18" charset="0"/>
                <a:ea typeface="Georgia" panose="02040502050405020303" pitchFamily="18" charset="0"/>
              </a:rPr>
              <a:t>алпові</a:t>
            </a:r>
            <a:r>
              <a:rPr lang="ru-RU" sz="2400" spc="-5" dirty="0">
                <a:solidFill>
                  <a:schemeClr val="tx1"/>
                </a:solidFill>
                <a:effectLst/>
                <a:latin typeface="Times New Roman" panose="02020603050405020304" pitchFamily="18" charset="0"/>
                <a:ea typeface="Georgia" panose="02040502050405020303" pitchFamily="18" charset="0"/>
              </a:rPr>
              <a:t> </a:t>
            </a:r>
            <a:r>
              <a:rPr lang="ru-RU" sz="2400" spc="-5" dirty="0" err="1">
                <a:solidFill>
                  <a:schemeClr val="tx1"/>
                </a:solidFill>
                <a:effectLst/>
                <a:latin typeface="Times New Roman" panose="02020603050405020304" pitchFamily="18" charset="0"/>
                <a:ea typeface="Georgia" panose="02040502050405020303" pitchFamily="18" charset="0"/>
              </a:rPr>
              <a:t>викиди</a:t>
            </a:r>
            <a:r>
              <a:rPr lang="ru-RU" sz="2400" spc="-5" dirty="0">
                <a:solidFill>
                  <a:schemeClr val="tx1"/>
                </a:solidFill>
                <a:effectLst/>
                <a:latin typeface="Times New Roman" panose="02020603050405020304" pitchFamily="18" charset="0"/>
                <a:ea typeface="Georgia" panose="02040502050405020303" pitchFamily="18" charset="0"/>
              </a:rPr>
              <a:t>, </a:t>
            </a:r>
            <a:r>
              <a:rPr lang="ru-RU" sz="2400" spc="-5" dirty="0" err="1">
                <a:solidFill>
                  <a:schemeClr val="tx1"/>
                </a:solidFill>
                <a:effectLst/>
                <a:latin typeface="Times New Roman" panose="02020603050405020304" pitchFamily="18" charset="0"/>
                <a:ea typeface="Georgia" panose="02040502050405020303" pitchFamily="18" charset="0"/>
              </a:rPr>
              <a:t>харак</a:t>
            </a:r>
            <a:r>
              <a:rPr lang="uk-UA" sz="2400" spc="-5" dirty="0">
                <a:solidFill>
                  <a:schemeClr val="tx1"/>
                </a:solidFill>
                <a:effectLst/>
                <a:latin typeface="Times New Roman" panose="02020603050405020304" pitchFamily="18" charset="0"/>
                <a:ea typeface="Georgia" panose="02040502050405020303" pitchFamily="18" charset="0"/>
              </a:rPr>
              <a:t>т</a:t>
            </a:r>
            <a:r>
              <a:rPr lang="ru-RU" sz="2400" spc="-5" dirty="0" err="1">
                <a:solidFill>
                  <a:schemeClr val="tx1"/>
                </a:solidFill>
                <a:effectLst/>
                <a:latin typeface="Times New Roman" panose="02020603050405020304" pitchFamily="18" charset="0"/>
                <a:ea typeface="Georgia" panose="02040502050405020303" pitchFamily="18" charset="0"/>
              </a:rPr>
              <a:t>ерні</a:t>
            </a:r>
            <a:r>
              <a:rPr lang="ru-RU" sz="2400" spc="-5" dirty="0">
                <a:solidFill>
                  <a:schemeClr val="tx1"/>
                </a:solidFill>
                <a:effectLst/>
                <a:latin typeface="Times New Roman" panose="02020603050405020304" pitchFamily="18" charset="0"/>
                <a:ea typeface="Georgia" panose="02040502050405020303" pitchFamily="18" charset="0"/>
              </a:rPr>
              <a:t> для </a:t>
            </a:r>
            <a:r>
              <a:rPr lang="ru-RU" sz="2400" spc="-5" dirty="0" err="1">
                <a:solidFill>
                  <a:schemeClr val="tx1"/>
                </a:solidFill>
                <a:effectLst/>
                <a:latin typeface="Times New Roman" panose="02020603050405020304" pitchFamily="18" charset="0"/>
                <a:ea typeface="Georgia" panose="02040502050405020303" pitchFamily="18" charset="0"/>
              </a:rPr>
              <a:t>перерваних</a:t>
            </a:r>
            <a:r>
              <a:rPr lang="ru-RU" sz="2400" spc="-5" dirty="0">
                <a:solidFill>
                  <a:schemeClr val="tx1"/>
                </a:solidFill>
                <a:effectLst/>
                <a:latin typeface="Times New Roman" panose="02020603050405020304" pitchFamily="18" charset="0"/>
                <a:ea typeface="Georgia" panose="02040502050405020303" pitchFamily="18" charset="0"/>
              </a:rPr>
              <a:t> </a:t>
            </a:r>
            <a:r>
              <a:rPr lang="ru-RU" sz="2400" spc="-5" dirty="0" err="1">
                <a:solidFill>
                  <a:schemeClr val="tx1"/>
                </a:solidFill>
                <a:effectLst/>
                <a:latin typeface="Times New Roman" panose="02020603050405020304" pitchFamily="18" charset="0"/>
                <a:ea typeface="Georgia" panose="02040502050405020303" pitchFamily="18" charset="0"/>
              </a:rPr>
              <a:t>процесів</a:t>
            </a:r>
            <a:r>
              <a:rPr lang="ru-RU" sz="2400" spc="-5" dirty="0">
                <a:solidFill>
                  <a:schemeClr val="tx1"/>
                </a:solidFill>
                <a:effectLst/>
                <a:latin typeface="Times New Roman" panose="02020603050405020304" pitchFamily="18" charset="0"/>
                <a:ea typeface="Georgia" panose="02040502050405020303" pitchFamily="18" charset="0"/>
              </a:rPr>
              <a:t>.</a:t>
            </a:r>
            <a:endParaRPr lang="uk-UA" sz="2400" spc="-5" dirty="0">
              <a:solidFill>
                <a:schemeClr val="tx1"/>
              </a:solidFill>
              <a:effectLst/>
              <a:latin typeface="Times New Roman" panose="02020603050405020304" pitchFamily="18" charset="0"/>
              <a:ea typeface="Georgia" panose="02040502050405020303" pitchFamily="18" charset="0"/>
            </a:endParaRPr>
          </a:p>
        </p:txBody>
      </p:sp>
      <p:sp>
        <p:nvSpPr>
          <p:cNvPr id="4" name="Місце для номера слайда 3">
            <a:extLst>
              <a:ext uri="{FF2B5EF4-FFF2-40B4-BE49-F238E27FC236}">
                <a16:creationId xmlns:a16="http://schemas.microsoft.com/office/drawing/2014/main" id="{EBDB8EEF-EE5F-AF32-ACF2-8096C8FEA181}"/>
              </a:ext>
            </a:extLst>
          </p:cNvPr>
          <p:cNvSpPr>
            <a:spLocks noGrp="1"/>
          </p:cNvSpPr>
          <p:nvPr>
            <p:ph type="sldNum" sz="quarter" idx="12"/>
          </p:nvPr>
        </p:nvSpPr>
        <p:spPr/>
        <p:txBody>
          <a:bodyPr/>
          <a:lstStyle/>
          <a:p>
            <a:fld id="{D07DC24B-8650-405F-98BC-E78A8ACB2E7F}" type="slidenum">
              <a:rPr lang="uk-UA" smtClean="0"/>
              <a:pPr/>
              <a:t>38</a:t>
            </a:fld>
            <a:endParaRPr lang="uk-UA"/>
          </a:p>
        </p:txBody>
      </p:sp>
    </p:spTree>
    <p:extLst>
      <p:ext uri="{BB962C8B-B14F-4D97-AF65-F5344CB8AC3E}">
        <p14:creationId xmlns:p14="http://schemas.microsoft.com/office/powerpoint/2010/main" val="153263156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a:extLst>
              <a:ext uri="{FF2B5EF4-FFF2-40B4-BE49-F238E27FC236}">
                <a16:creationId xmlns:a16="http://schemas.microsoft.com/office/drawing/2014/main" id="{8E18C190-5174-136B-928A-3CF222663E37}"/>
              </a:ext>
            </a:extLst>
          </p:cNvPr>
          <p:cNvSpPr>
            <a:spLocks noGrp="1"/>
          </p:cNvSpPr>
          <p:nvPr>
            <p:ph idx="1"/>
          </p:nvPr>
        </p:nvSpPr>
        <p:spPr>
          <a:xfrm>
            <a:off x="1166297" y="271612"/>
            <a:ext cx="10178322" cy="5313535"/>
          </a:xfrm>
        </p:spPr>
        <p:txBody>
          <a:bodyPr/>
          <a:lstStyle/>
          <a:p>
            <a:pPr marL="0" indent="358775" algn="just">
              <a:buNone/>
            </a:pPr>
            <a:r>
              <a:rPr lang="uk-UA" sz="2400" i="1" dirty="0">
                <a:solidFill>
                  <a:schemeClr val="tx1"/>
                </a:solidFill>
                <a:effectLst/>
                <a:latin typeface="Times New Roman" panose="02020603050405020304" pitchFamily="18" charset="0"/>
                <a:ea typeface="Times New Roman" panose="02020603050405020304" pitchFamily="18" charset="0"/>
              </a:rPr>
              <a:t>Планувальні</a:t>
            </a:r>
            <a:r>
              <a:rPr lang="uk-UA" sz="2400" dirty="0">
                <a:solidFill>
                  <a:schemeClr val="tx1"/>
                </a:solidFill>
                <a:effectLst/>
                <a:latin typeface="Times New Roman" panose="02020603050405020304" pitchFamily="18" charset="0"/>
                <a:ea typeface="Times New Roman" panose="02020603050405020304" pitchFamily="18" charset="0"/>
              </a:rPr>
              <a:t> </a:t>
            </a:r>
            <a:r>
              <a:rPr lang="uk-UA" sz="2400" i="1" dirty="0" err="1">
                <a:solidFill>
                  <a:schemeClr val="tx1"/>
                </a:solidFill>
                <a:effectLst/>
                <a:latin typeface="Times New Roman" panose="02020603050405020304" pitchFamily="18" charset="0"/>
                <a:ea typeface="Times New Roman" panose="02020603050405020304" pitchFamily="18" charset="0"/>
              </a:rPr>
              <a:t>захoдu</a:t>
            </a:r>
            <a:r>
              <a:rPr lang="uk-UA" sz="2400" dirty="0">
                <a:solidFill>
                  <a:schemeClr val="tx1"/>
                </a:solidFill>
                <a:effectLst/>
                <a:latin typeface="Times New Roman" panose="02020603050405020304" pitchFamily="18" charset="0"/>
                <a:ea typeface="Times New Roman" panose="02020603050405020304" pitchFamily="18" charset="0"/>
              </a:rPr>
              <a:t> </a:t>
            </a:r>
            <a:r>
              <a:rPr lang="uk-UA" sz="2400" i="1" dirty="0" err="1">
                <a:solidFill>
                  <a:schemeClr val="tx1"/>
                </a:solidFill>
                <a:effectLst/>
                <a:latin typeface="Times New Roman" panose="02020603050405020304" pitchFamily="18" charset="0"/>
                <a:ea typeface="Times New Roman" panose="02020603050405020304" pitchFamily="18" charset="0"/>
              </a:rPr>
              <a:t>nідnрuємства</a:t>
            </a:r>
            <a:r>
              <a:rPr lang="uk-UA" sz="2400" dirty="0">
                <a:solidFill>
                  <a:schemeClr val="tx1"/>
                </a:solidFill>
                <a:effectLst/>
                <a:latin typeface="Times New Roman" panose="02020603050405020304" pitchFamily="18" charset="0"/>
                <a:ea typeface="Times New Roman" panose="02020603050405020304" pitchFamily="18" charset="0"/>
              </a:rPr>
              <a:t> </a:t>
            </a:r>
            <a:r>
              <a:rPr lang="uk-UA" sz="2400" i="1" dirty="0">
                <a:solidFill>
                  <a:schemeClr val="tx1"/>
                </a:solidFill>
                <a:effectLst/>
                <a:latin typeface="Times New Roman" panose="02020603050405020304" pitchFamily="18" charset="0"/>
                <a:ea typeface="Times New Roman" panose="02020603050405020304" pitchFamily="18" charset="0"/>
              </a:rPr>
              <a:t>–</a:t>
            </a:r>
            <a:r>
              <a:rPr lang="uk-UA" sz="2400" dirty="0">
                <a:solidFill>
                  <a:schemeClr val="tx1"/>
                </a:solidFill>
                <a:effectLst/>
                <a:latin typeface="Times New Roman" panose="02020603050405020304" pitchFamily="18" charset="0"/>
                <a:ea typeface="Times New Roman" panose="02020603050405020304" pitchFamily="18" charset="0"/>
              </a:rPr>
              <a:t> включають зонування території міст, організацію </a:t>
            </a:r>
            <a:r>
              <a:rPr lang="uk-UA" sz="2400" i="1" dirty="0" err="1">
                <a:solidFill>
                  <a:schemeClr val="tx1"/>
                </a:solidFill>
                <a:effectLst/>
                <a:latin typeface="Times New Roman" panose="02020603050405020304" pitchFamily="18" charset="0"/>
                <a:ea typeface="Times New Roman" panose="02020603050405020304" pitchFamily="18" charset="0"/>
              </a:rPr>
              <a:t>cаніmарнo-захucнuх</a:t>
            </a:r>
            <a:r>
              <a:rPr lang="uk-UA" sz="2400" dirty="0">
                <a:solidFill>
                  <a:schemeClr val="tx1"/>
                </a:solidFill>
                <a:effectLst/>
                <a:latin typeface="Times New Roman" panose="02020603050405020304" pitchFamily="18" charset="0"/>
                <a:ea typeface="Times New Roman" panose="02020603050405020304" pitchFamily="18" charset="0"/>
              </a:rPr>
              <a:t> </a:t>
            </a:r>
            <a:r>
              <a:rPr lang="uk-UA" sz="2400" i="1" dirty="0" err="1">
                <a:solidFill>
                  <a:schemeClr val="tx1"/>
                </a:solidFill>
                <a:effectLst/>
                <a:latin typeface="Times New Roman" panose="02020603050405020304" pitchFamily="18" charset="0"/>
                <a:ea typeface="Times New Roman" panose="02020603050405020304" pitchFamily="18" charset="0"/>
              </a:rPr>
              <a:t>зoн</a:t>
            </a:r>
            <a:r>
              <a:rPr lang="uk-UA" sz="2400" dirty="0">
                <a:solidFill>
                  <a:schemeClr val="tx1"/>
                </a:solidFill>
                <a:effectLst/>
                <a:latin typeface="Times New Roman" panose="02020603050405020304" pitchFamily="18" charset="0"/>
                <a:ea typeface="Times New Roman" panose="02020603050405020304" pitchFamily="18" charset="0"/>
              </a:rPr>
              <a:t> (CЗЗ), планування житлових районів, озеленення поселень.</a:t>
            </a:r>
          </a:p>
          <a:p>
            <a:pPr marL="0" indent="0" algn="ctr">
              <a:buNone/>
            </a:pPr>
            <a:r>
              <a:rPr kumimoji="0" lang="uk-UA" altLang="uk-UA" sz="2400" b="1" i="0" u="none" strike="noStrike" cap="none" normalizeH="0" baseline="0" dirty="0">
                <a:ln>
                  <a:noFill/>
                </a:ln>
                <a:solidFill>
                  <a:schemeClr val="tx2"/>
                </a:solidFill>
                <a:effectLst/>
                <a:latin typeface="Times New Roman" panose="02020603050405020304" pitchFamily="18" charset="0"/>
                <a:ea typeface="Times New Roman" panose="02020603050405020304" pitchFamily="18" charset="0"/>
                <a:cs typeface="Times New Roman" panose="02020603050405020304" pitchFamily="18" charset="0"/>
              </a:rPr>
              <a:t>Класи шкідливості хімічних </a:t>
            </a:r>
            <a:r>
              <a:rPr kumimoji="0" lang="uk-UA" altLang="uk-UA" sz="2400" b="1" i="0" u="none" strike="noStrike" cap="none" normalizeH="0" baseline="0" dirty="0" err="1">
                <a:ln>
                  <a:noFill/>
                </a:ln>
                <a:solidFill>
                  <a:schemeClr val="tx2"/>
                </a:solidFill>
                <a:effectLst/>
                <a:latin typeface="Times New Roman" panose="02020603050405020304" pitchFamily="18" charset="0"/>
                <a:ea typeface="Times New Roman" panose="02020603050405020304" pitchFamily="18" charset="0"/>
                <a:cs typeface="Times New Roman" panose="02020603050405020304" pitchFamily="18" charset="0"/>
              </a:rPr>
              <a:t>сполук</a:t>
            </a:r>
            <a:r>
              <a:rPr kumimoji="0" lang="uk-UA" altLang="uk-UA" sz="2400" b="1" i="0" u="none" strike="noStrike" cap="none" normalizeH="0" baseline="0" dirty="0">
                <a:ln>
                  <a:noFill/>
                </a:ln>
                <a:solidFill>
                  <a:schemeClr val="tx2"/>
                </a:solidFill>
                <a:effectLst/>
                <a:latin typeface="Times New Roman" panose="02020603050405020304" pitchFamily="18" charset="0"/>
                <a:ea typeface="Times New Roman" panose="02020603050405020304" pitchFamily="18" charset="0"/>
                <a:cs typeface="Times New Roman" panose="02020603050405020304" pitchFamily="18" charset="0"/>
              </a:rPr>
              <a:t> залежно від </a:t>
            </a:r>
            <a:r>
              <a:rPr kumimoji="0" lang="uk-UA" altLang="uk-UA" sz="2400" b="1" i="0" u="none" strike="noStrike" cap="none" normalizeH="0" baseline="0" dirty="0" err="1">
                <a:ln>
                  <a:noFill/>
                </a:ln>
                <a:solidFill>
                  <a:schemeClr val="tx2"/>
                </a:solidFill>
                <a:effectLst/>
                <a:latin typeface="Times New Roman" panose="02020603050405020304" pitchFamily="18" charset="0"/>
                <a:ea typeface="Times New Roman" panose="02020603050405020304" pitchFamily="18" charset="0"/>
                <a:cs typeface="Times New Roman" panose="02020603050405020304" pitchFamily="18" charset="0"/>
              </a:rPr>
              <a:t>ïхньоï</a:t>
            </a:r>
            <a:r>
              <a:rPr kumimoji="0" lang="uk-UA" altLang="uk-UA" sz="2400" b="1" i="0" u="none" strike="noStrike" cap="none" normalizeH="0" baseline="0" dirty="0">
                <a:ln>
                  <a:noFill/>
                </a:ln>
                <a:solidFill>
                  <a:schemeClr val="tx2"/>
                </a:solidFill>
                <a:effectLst/>
                <a:latin typeface="Times New Roman" panose="02020603050405020304" pitchFamily="18" charset="0"/>
                <a:ea typeface="Times New Roman" panose="02020603050405020304" pitchFamily="18" charset="0"/>
                <a:cs typeface="Times New Roman" panose="02020603050405020304" pitchFamily="18" charset="0"/>
              </a:rPr>
              <a:t> токсичності </a:t>
            </a:r>
            <a:endParaRPr kumimoji="0" lang="uk-UA" altLang="uk-UA" sz="1100" b="1" i="0" u="none" strike="noStrike" cap="none" normalizeH="0" baseline="0" dirty="0">
              <a:ln>
                <a:noFill/>
              </a:ln>
              <a:solidFill>
                <a:schemeClr val="tx2"/>
              </a:solidFill>
              <a:effectLst/>
              <a:latin typeface="Times New Roman" panose="02020603050405020304" pitchFamily="18" charset="0"/>
              <a:cs typeface="Times New Roman" panose="02020603050405020304" pitchFamily="18" charset="0"/>
            </a:endParaRPr>
          </a:p>
          <a:p>
            <a:endParaRPr lang="uk-UA" dirty="0"/>
          </a:p>
        </p:txBody>
      </p:sp>
      <p:sp>
        <p:nvSpPr>
          <p:cNvPr id="4" name="Місце для номера слайда 3">
            <a:extLst>
              <a:ext uri="{FF2B5EF4-FFF2-40B4-BE49-F238E27FC236}">
                <a16:creationId xmlns:a16="http://schemas.microsoft.com/office/drawing/2014/main" id="{6ECB9700-2277-AB8B-F7F3-D175260DA009}"/>
              </a:ext>
            </a:extLst>
          </p:cNvPr>
          <p:cNvSpPr>
            <a:spLocks noGrp="1"/>
          </p:cNvSpPr>
          <p:nvPr>
            <p:ph type="sldNum" sz="quarter" idx="12"/>
          </p:nvPr>
        </p:nvSpPr>
        <p:spPr/>
        <p:txBody>
          <a:bodyPr/>
          <a:lstStyle/>
          <a:p>
            <a:fld id="{D07DC24B-8650-405F-98BC-E78A8ACB2E7F}" type="slidenum">
              <a:rPr lang="uk-UA" smtClean="0"/>
              <a:pPr/>
              <a:t>39</a:t>
            </a:fld>
            <a:endParaRPr lang="uk-UA"/>
          </a:p>
        </p:txBody>
      </p:sp>
      <p:graphicFrame>
        <p:nvGraphicFramePr>
          <p:cNvPr id="5" name="Таблиця 4">
            <a:extLst>
              <a:ext uri="{FF2B5EF4-FFF2-40B4-BE49-F238E27FC236}">
                <a16:creationId xmlns:a16="http://schemas.microsoft.com/office/drawing/2014/main" id="{B7F68711-F051-678B-C102-E2D538E693D9}"/>
              </a:ext>
            </a:extLst>
          </p:cNvPr>
          <p:cNvGraphicFramePr>
            <a:graphicFrameLocks noGrp="1"/>
          </p:cNvGraphicFramePr>
          <p:nvPr>
            <p:extLst>
              <p:ext uri="{D42A27DB-BD31-4B8C-83A1-F6EECF244321}">
                <p14:modId xmlns:p14="http://schemas.microsoft.com/office/powerpoint/2010/main" val="1924603453"/>
              </p:ext>
            </p:extLst>
          </p:nvPr>
        </p:nvGraphicFramePr>
        <p:xfrm>
          <a:off x="1120140" y="2084926"/>
          <a:ext cx="10309860" cy="2086020"/>
        </p:xfrm>
        <a:graphic>
          <a:graphicData uri="http://schemas.openxmlformats.org/drawingml/2006/table">
            <a:tbl>
              <a:tblPr firstRow="1" firstCol="1" lastRow="1" lastCol="1" bandRow="1" bandCol="1">
                <a:tableStyleId>{5C22544A-7EE6-4342-B048-85BDC9FD1C3A}</a:tableStyleId>
              </a:tblPr>
              <a:tblGrid>
                <a:gridCol w="3156302">
                  <a:extLst>
                    <a:ext uri="{9D8B030D-6E8A-4147-A177-3AD203B41FA5}">
                      <a16:colId xmlns:a16="http://schemas.microsoft.com/office/drawing/2014/main" val="1494621959"/>
                    </a:ext>
                  </a:extLst>
                </a:gridCol>
                <a:gridCol w="1703748">
                  <a:extLst>
                    <a:ext uri="{9D8B030D-6E8A-4147-A177-3AD203B41FA5}">
                      <a16:colId xmlns:a16="http://schemas.microsoft.com/office/drawing/2014/main" val="3003412695"/>
                    </a:ext>
                  </a:extLst>
                </a:gridCol>
                <a:gridCol w="1703748">
                  <a:extLst>
                    <a:ext uri="{9D8B030D-6E8A-4147-A177-3AD203B41FA5}">
                      <a16:colId xmlns:a16="http://schemas.microsoft.com/office/drawing/2014/main" val="2606391613"/>
                    </a:ext>
                  </a:extLst>
                </a:gridCol>
                <a:gridCol w="1873031">
                  <a:extLst>
                    <a:ext uri="{9D8B030D-6E8A-4147-A177-3AD203B41FA5}">
                      <a16:colId xmlns:a16="http://schemas.microsoft.com/office/drawing/2014/main" val="3859407279"/>
                    </a:ext>
                  </a:extLst>
                </a:gridCol>
                <a:gridCol w="1873031">
                  <a:extLst>
                    <a:ext uri="{9D8B030D-6E8A-4147-A177-3AD203B41FA5}">
                      <a16:colId xmlns:a16="http://schemas.microsoft.com/office/drawing/2014/main" val="4158467424"/>
                    </a:ext>
                  </a:extLst>
                </a:gridCol>
              </a:tblGrid>
              <a:tr h="336376">
                <a:tc rowSpan="2">
                  <a:txBody>
                    <a:bodyPr/>
                    <a:lstStyle/>
                    <a:p>
                      <a:pPr algn="l">
                        <a:lnSpc>
                          <a:spcPct val="110000"/>
                        </a:lnSpc>
                        <a:spcBef>
                          <a:spcPts val="50"/>
                        </a:spcBef>
                      </a:pPr>
                      <a:r>
                        <a:rPr lang="uk-UA" sz="2000" dirty="0">
                          <a:effectLst/>
                          <a:latin typeface="Times New Roman" panose="02020603050405020304" pitchFamily="18" charset="0"/>
                          <a:cs typeface="Times New Roman" panose="02020603050405020304" pitchFamily="18" charset="0"/>
                        </a:rPr>
                        <a:t> </a:t>
                      </a:r>
                      <a:endParaRPr lang="uk-UA" sz="1600" dirty="0">
                        <a:effectLst/>
                        <a:latin typeface="Times New Roman" panose="02020603050405020304" pitchFamily="18" charset="0"/>
                        <a:cs typeface="Times New Roman" panose="02020603050405020304" pitchFamily="18" charset="0"/>
                      </a:endParaRPr>
                    </a:p>
                    <a:p>
                      <a:pPr marL="374650" algn="l">
                        <a:lnSpc>
                          <a:spcPct val="110000"/>
                        </a:lnSpc>
                        <a:spcBef>
                          <a:spcPts val="50"/>
                        </a:spcBef>
                        <a:spcAft>
                          <a:spcPts val="0"/>
                        </a:spcAft>
                      </a:pPr>
                      <a:r>
                        <a:rPr lang="en-US" sz="2000" spc="-10" dirty="0" err="1">
                          <a:effectLst/>
                          <a:latin typeface="Times New Roman" panose="02020603050405020304" pitchFamily="18" charset="0"/>
                          <a:cs typeface="Times New Roman" panose="02020603050405020304" pitchFamily="18" charset="0"/>
                        </a:rPr>
                        <a:t>Показник</a:t>
                      </a:r>
                      <a:endParaRPr lang="uk-UA" sz="1600" dirty="0">
                        <a:effectLst/>
                        <a:latin typeface="Times New Roman" panose="02020603050405020304" pitchFamily="18" charset="0"/>
                        <a:ea typeface="Georgia" panose="02040502050405020303" pitchFamily="18" charset="0"/>
                        <a:cs typeface="Times New Roman" panose="02020603050405020304" pitchFamily="18" charset="0"/>
                      </a:endParaRPr>
                    </a:p>
                  </a:txBody>
                  <a:tcPr marL="0" marR="0" marT="0" marB="0"/>
                </a:tc>
                <a:tc gridSpan="4">
                  <a:txBody>
                    <a:bodyPr/>
                    <a:lstStyle/>
                    <a:p>
                      <a:pPr marL="1152525" algn="l">
                        <a:lnSpc>
                          <a:spcPct val="110000"/>
                        </a:lnSpc>
                        <a:spcBef>
                          <a:spcPts val="50"/>
                        </a:spcBef>
                        <a:spcAft>
                          <a:spcPts val="0"/>
                        </a:spcAft>
                      </a:pPr>
                      <a:r>
                        <a:rPr lang="en-US" sz="2000" dirty="0" err="1">
                          <a:effectLst/>
                          <a:latin typeface="Times New Roman" panose="02020603050405020304" pitchFamily="18" charset="0"/>
                          <a:cs typeface="Times New Roman" panose="02020603050405020304" pitchFamily="18" charset="0"/>
                        </a:rPr>
                        <a:t>Класи</a:t>
                      </a:r>
                      <a:r>
                        <a:rPr lang="en-US" sz="2000" spc="55" dirty="0">
                          <a:effectLst/>
                          <a:latin typeface="Times New Roman" panose="02020603050405020304" pitchFamily="18" charset="0"/>
                          <a:cs typeface="Times New Roman" panose="02020603050405020304" pitchFamily="18" charset="0"/>
                        </a:rPr>
                        <a:t> </a:t>
                      </a:r>
                      <a:r>
                        <a:rPr lang="en-US" sz="2000" spc="-10" dirty="0" err="1">
                          <a:effectLst/>
                          <a:latin typeface="Times New Roman" panose="02020603050405020304" pitchFamily="18" charset="0"/>
                          <a:cs typeface="Times New Roman" panose="02020603050405020304" pitchFamily="18" charset="0"/>
                        </a:rPr>
                        <a:t>шкідливості</a:t>
                      </a:r>
                      <a:endParaRPr lang="uk-UA" sz="1600" dirty="0">
                        <a:effectLst/>
                        <a:latin typeface="Times New Roman" panose="02020603050405020304" pitchFamily="18" charset="0"/>
                        <a:ea typeface="Georgia" panose="02040502050405020303" pitchFamily="18" charset="0"/>
                        <a:cs typeface="Times New Roman" panose="02020603050405020304" pitchFamily="18" charset="0"/>
                      </a:endParaRPr>
                    </a:p>
                  </a:txBody>
                  <a:tcPr marL="0" marR="0" marT="0" marB="0"/>
                </a:tc>
                <a:tc hMerge="1">
                  <a:txBody>
                    <a:bodyPr/>
                    <a:lstStyle/>
                    <a:p>
                      <a:endParaRPr lang="uk-UA"/>
                    </a:p>
                  </a:txBody>
                  <a:tcPr/>
                </a:tc>
                <a:tc hMerge="1">
                  <a:txBody>
                    <a:bodyPr/>
                    <a:lstStyle/>
                    <a:p>
                      <a:endParaRPr lang="uk-UA"/>
                    </a:p>
                  </a:txBody>
                  <a:tcPr/>
                </a:tc>
                <a:tc hMerge="1">
                  <a:txBody>
                    <a:bodyPr/>
                    <a:lstStyle/>
                    <a:p>
                      <a:endParaRPr lang="uk-UA"/>
                    </a:p>
                  </a:txBody>
                  <a:tcPr/>
                </a:tc>
                <a:extLst>
                  <a:ext uri="{0D108BD9-81ED-4DB2-BD59-A6C34878D82A}">
                    <a16:rowId xmlns:a16="http://schemas.microsoft.com/office/drawing/2014/main" val="231171943"/>
                  </a:ext>
                </a:extLst>
              </a:tr>
              <a:tr h="699003">
                <a:tc vMerge="1">
                  <a:txBody>
                    <a:bodyPr/>
                    <a:lstStyle/>
                    <a:p>
                      <a:endParaRPr lang="uk-UA"/>
                    </a:p>
                  </a:txBody>
                  <a:tcPr/>
                </a:tc>
                <a:tc>
                  <a:txBody>
                    <a:bodyPr/>
                    <a:lstStyle/>
                    <a:p>
                      <a:pPr marL="69215" marR="118110" algn="ctr">
                        <a:lnSpc>
                          <a:spcPct val="110000"/>
                        </a:lnSpc>
                        <a:spcBef>
                          <a:spcPts val="50"/>
                        </a:spcBef>
                        <a:spcAft>
                          <a:spcPts val="0"/>
                        </a:spcAft>
                      </a:pPr>
                      <a:r>
                        <a:rPr lang="en-US" sz="2000" dirty="0">
                          <a:effectLst/>
                          <a:latin typeface="Times New Roman" panose="02020603050405020304" pitchFamily="18" charset="0"/>
                          <a:cs typeface="Times New Roman" panose="02020603050405020304" pitchFamily="18" charset="0"/>
                        </a:rPr>
                        <a:t>I (</a:t>
                      </a:r>
                      <a:r>
                        <a:rPr lang="en-US" sz="2000" dirty="0" err="1">
                          <a:effectLst/>
                          <a:latin typeface="Times New Roman" panose="02020603050405020304" pitchFamily="18" charset="0"/>
                          <a:cs typeface="Times New Roman" panose="02020603050405020304" pitchFamily="18" charset="0"/>
                        </a:rPr>
                        <a:t>дуже</a:t>
                      </a:r>
                      <a:r>
                        <a:rPr lang="en-US" sz="2000" dirty="0">
                          <a:effectLst/>
                          <a:latin typeface="Times New Roman" panose="02020603050405020304" pitchFamily="18" charset="0"/>
                          <a:cs typeface="Times New Roman" panose="02020603050405020304" pitchFamily="18" charset="0"/>
                        </a:rPr>
                        <a:t> </a:t>
                      </a:r>
                      <a:r>
                        <a:rPr lang="en-US" sz="2000" spc="-10" dirty="0" err="1">
                          <a:effectLst/>
                          <a:latin typeface="Times New Roman" panose="02020603050405020304" pitchFamily="18" charset="0"/>
                          <a:cs typeface="Times New Roman" panose="02020603050405020304" pitchFamily="18" charset="0"/>
                        </a:rPr>
                        <a:t>шкідливі</a:t>
                      </a:r>
                      <a:r>
                        <a:rPr lang="en-US" sz="2000" spc="-10" dirty="0">
                          <a:effectLst/>
                          <a:latin typeface="Times New Roman" panose="02020603050405020304" pitchFamily="18" charset="0"/>
                          <a:cs typeface="Times New Roman" panose="02020603050405020304" pitchFamily="18" charset="0"/>
                        </a:rPr>
                        <a:t>)</a:t>
                      </a:r>
                      <a:endParaRPr lang="uk-UA" sz="1600" dirty="0">
                        <a:effectLst/>
                        <a:latin typeface="Times New Roman" panose="02020603050405020304" pitchFamily="18" charset="0"/>
                        <a:ea typeface="Georgia" panose="02040502050405020303" pitchFamily="18" charset="0"/>
                        <a:cs typeface="Times New Roman" panose="02020603050405020304" pitchFamily="18" charset="0"/>
                      </a:endParaRPr>
                    </a:p>
                  </a:txBody>
                  <a:tcPr marL="0" marR="0" marT="0" marB="0"/>
                </a:tc>
                <a:tc>
                  <a:txBody>
                    <a:bodyPr/>
                    <a:lstStyle/>
                    <a:p>
                      <a:pPr marL="69215" algn="ctr">
                        <a:lnSpc>
                          <a:spcPct val="110000"/>
                        </a:lnSpc>
                        <a:spcBef>
                          <a:spcPts val="50"/>
                        </a:spcBef>
                        <a:spcAft>
                          <a:spcPts val="0"/>
                        </a:spcAft>
                      </a:pPr>
                      <a:r>
                        <a:rPr lang="en-US" sz="2000">
                          <a:effectLst/>
                          <a:latin typeface="Times New Roman" panose="02020603050405020304" pitchFamily="18" charset="0"/>
                          <a:cs typeface="Times New Roman" panose="02020603050405020304" pitchFamily="18" charset="0"/>
                        </a:rPr>
                        <a:t>II</a:t>
                      </a:r>
                      <a:r>
                        <a:rPr lang="en-US" sz="2000" spc="-25">
                          <a:effectLst/>
                          <a:latin typeface="Times New Roman" panose="02020603050405020304" pitchFamily="18" charset="0"/>
                          <a:cs typeface="Times New Roman" panose="02020603050405020304" pitchFamily="18" charset="0"/>
                        </a:rPr>
                        <a:t> </a:t>
                      </a:r>
                      <a:r>
                        <a:rPr lang="en-US" sz="2000">
                          <a:effectLst/>
                          <a:latin typeface="Times New Roman" panose="02020603050405020304" pitchFamily="18" charset="0"/>
                          <a:cs typeface="Times New Roman" panose="02020603050405020304" pitchFamily="18" charset="0"/>
                        </a:rPr>
                        <a:t>(високо- </a:t>
                      </a:r>
                      <a:r>
                        <a:rPr lang="en-US" sz="2000" spc="-10">
                          <a:effectLst/>
                          <a:latin typeface="Times New Roman" panose="02020603050405020304" pitchFamily="18" charset="0"/>
                          <a:cs typeface="Times New Roman" panose="02020603050405020304" pitchFamily="18" charset="0"/>
                        </a:rPr>
                        <a:t>шкідливі)</a:t>
                      </a:r>
                      <a:endParaRPr lang="uk-UA" sz="1600">
                        <a:effectLst/>
                        <a:latin typeface="Times New Roman" panose="02020603050405020304" pitchFamily="18" charset="0"/>
                        <a:ea typeface="Georgia" panose="02040502050405020303" pitchFamily="18" charset="0"/>
                        <a:cs typeface="Times New Roman" panose="02020603050405020304" pitchFamily="18" charset="0"/>
                      </a:endParaRPr>
                    </a:p>
                  </a:txBody>
                  <a:tcPr marL="0" marR="0" marT="0" marB="0"/>
                </a:tc>
                <a:tc>
                  <a:txBody>
                    <a:bodyPr/>
                    <a:lstStyle/>
                    <a:p>
                      <a:pPr marL="69215" algn="ctr">
                        <a:lnSpc>
                          <a:spcPct val="110000"/>
                        </a:lnSpc>
                        <a:spcBef>
                          <a:spcPts val="50"/>
                        </a:spcBef>
                        <a:spcAft>
                          <a:spcPts val="0"/>
                        </a:spcAft>
                      </a:pPr>
                      <a:r>
                        <a:rPr lang="en-US" sz="2000">
                          <a:effectLst/>
                          <a:latin typeface="Times New Roman" panose="02020603050405020304" pitchFamily="18" charset="0"/>
                          <a:cs typeface="Times New Roman" panose="02020603050405020304" pitchFamily="18" charset="0"/>
                        </a:rPr>
                        <a:t>III</a:t>
                      </a:r>
                      <a:r>
                        <a:rPr lang="en-US" sz="2000" spc="-25">
                          <a:effectLst/>
                          <a:latin typeface="Times New Roman" panose="02020603050405020304" pitchFamily="18" charset="0"/>
                          <a:cs typeface="Times New Roman" panose="02020603050405020304" pitchFamily="18" charset="0"/>
                        </a:rPr>
                        <a:t> </a:t>
                      </a:r>
                      <a:r>
                        <a:rPr lang="en-US" sz="2000">
                          <a:effectLst/>
                          <a:latin typeface="Times New Roman" panose="02020603050405020304" pitchFamily="18" charset="0"/>
                          <a:cs typeface="Times New Roman" panose="02020603050405020304" pitchFamily="18" charset="0"/>
                        </a:rPr>
                        <a:t>(помірно </a:t>
                      </a:r>
                      <a:r>
                        <a:rPr lang="en-US" sz="2000" spc="-10">
                          <a:effectLst/>
                          <a:latin typeface="Times New Roman" panose="02020603050405020304" pitchFamily="18" charset="0"/>
                          <a:cs typeface="Times New Roman" panose="02020603050405020304" pitchFamily="18" charset="0"/>
                        </a:rPr>
                        <a:t>шкідливі)</a:t>
                      </a:r>
                      <a:endParaRPr lang="uk-UA" sz="1600">
                        <a:effectLst/>
                        <a:latin typeface="Times New Roman" panose="02020603050405020304" pitchFamily="18" charset="0"/>
                        <a:ea typeface="Georgia" panose="02040502050405020303" pitchFamily="18" charset="0"/>
                        <a:cs typeface="Times New Roman" panose="02020603050405020304" pitchFamily="18" charset="0"/>
                      </a:endParaRPr>
                    </a:p>
                  </a:txBody>
                  <a:tcPr marL="0" marR="0" marT="0" marB="0"/>
                </a:tc>
                <a:tc>
                  <a:txBody>
                    <a:bodyPr/>
                    <a:lstStyle/>
                    <a:p>
                      <a:pPr marL="69215" marR="91440" algn="ctr">
                        <a:lnSpc>
                          <a:spcPct val="110000"/>
                        </a:lnSpc>
                        <a:spcBef>
                          <a:spcPts val="50"/>
                        </a:spcBef>
                        <a:spcAft>
                          <a:spcPts val="0"/>
                        </a:spcAft>
                      </a:pPr>
                      <a:r>
                        <a:rPr lang="en-US" sz="2000" spc="-10">
                          <a:effectLst/>
                          <a:latin typeface="Times New Roman" panose="02020603050405020304" pitchFamily="18" charset="0"/>
                          <a:cs typeface="Times New Roman" panose="02020603050405020304" pitchFamily="18" charset="0"/>
                        </a:rPr>
                        <a:t>IV</a:t>
                      </a:r>
                      <a:r>
                        <a:rPr lang="en-US" sz="2000" spc="-35">
                          <a:effectLst/>
                          <a:latin typeface="Times New Roman" panose="02020603050405020304" pitchFamily="18" charset="0"/>
                          <a:cs typeface="Times New Roman" panose="02020603050405020304" pitchFamily="18" charset="0"/>
                        </a:rPr>
                        <a:t> </a:t>
                      </a:r>
                      <a:r>
                        <a:rPr lang="en-US" sz="2000" spc="-10">
                          <a:effectLst/>
                          <a:latin typeface="Times New Roman" panose="02020603050405020304" pitchFamily="18" charset="0"/>
                          <a:cs typeface="Times New Roman" panose="02020603050405020304" pitchFamily="18" charset="0"/>
                        </a:rPr>
                        <a:t>(мало- шкідливі</a:t>
                      </a:r>
                      <a:endParaRPr lang="uk-UA" sz="1600">
                        <a:effectLst/>
                        <a:latin typeface="Times New Roman" panose="02020603050405020304" pitchFamily="18" charset="0"/>
                        <a:ea typeface="Georgia" panose="02040502050405020303" pitchFamily="18" charset="0"/>
                        <a:cs typeface="Times New Roman" panose="02020603050405020304" pitchFamily="18" charset="0"/>
                      </a:endParaRPr>
                    </a:p>
                  </a:txBody>
                  <a:tcPr marL="0" marR="0" marT="0" marB="0"/>
                </a:tc>
                <a:extLst>
                  <a:ext uri="{0D108BD9-81ED-4DB2-BD59-A6C34878D82A}">
                    <a16:rowId xmlns:a16="http://schemas.microsoft.com/office/drawing/2014/main" val="3463954534"/>
                  </a:ext>
                </a:extLst>
              </a:tr>
              <a:tr h="336376">
                <a:tc>
                  <a:txBody>
                    <a:bodyPr/>
                    <a:lstStyle/>
                    <a:p>
                      <a:pPr marL="35560" algn="l">
                        <a:lnSpc>
                          <a:spcPct val="110000"/>
                        </a:lnSpc>
                        <a:spcBef>
                          <a:spcPts val="50"/>
                        </a:spcBef>
                        <a:spcAft>
                          <a:spcPts val="0"/>
                        </a:spcAft>
                      </a:pPr>
                      <a:r>
                        <a:rPr lang="en-US" sz="2000">
                          <a:effectLst/>
                          <a:latin typeface="Times New Roman" panose="02020603050405020304" pitchFamily="18" charset="0"/>
                          <a:cs typeface="Times New Roman" panose="02020603050405020304" pitchFamily="18" charset="0"/>
                        </a:rPr>
                        <a:t>ГДК</a:t>
                      </a:r>
                      <a:r>
                        <a:rPr lang="en-US" sz="2000" spc="175">
                          <a:effectLst/>
                          <a:latin typeface="Times New Roman" panose="02020603050405020304" pitchFamily="18" charset="0"/>
                          <a:cs typeface="Times New Roman" panose="02020603050405020304" pitchFamily="18" charset="0"/>
                        </a:rPr>
                        <a:t> </a:t>
                      </a:r>
                      <a:r>
                        <a:rPr lang="en-US" sz="2000">
                          <a:effectLst/>
                          <a:latin typeface="Times New Roman" panose="02020603050405020304" pitchFamily="18" charset="0"/>
                          <a:cs typeface="Times New Roman" panose="02020603050405020304" pitchFamily="18" charset="0"/>
                        </a:rPr>
                        <a:t>р.з.,</a:t>
                      </a:r>
                      <a:r>
                        <a:rPr lang="en-US" sz="2000" spc="180">
                          <a:effectLst/>
                          <a:latin typeface="Times New Roman" panose="02020603050405020304" pitchFamily="18" charset="0"/>
                          <a:cs typeface="Times New Roman" panose="02020603050405020304" pitchFamily="18" charset="0"/>
                        </a:rPr>
                        <a:t> </a:t>
                      </a:r>
                      <a:r>
                        <a:rPr lang="en-US" sz="2000" spc="-20">
                          <a:effectLst/>
                          <a:latin typeface="Times New Roman" panose="02020603050405020304" pitchFamily="18" charset="0"/>
                          <a:cs typeface="Times New Roman" panose="02020603050405020304" pitchFamily="18" charset="0"/>
                        </a:rPr>
                        <a:t>мг/м</a:t>
                      </a:r>
                      <a:r>
                        <a:rPr lang="en-US" sz="2000" spc="-20" baseline="30000">
                          <a:effectLst/>
                          <a:latin typeface="Times New Roman" panose="02020603050405020304" pitchFamily="18" charset="0"/>
                          <a:cs typeface="Times New Roman" panose="02020603050405020304" pitchFamily="18" charset="0"/>
                        </a:rPr>
                        <a:t>3</a:t>
                      </a:r>
                      <a:endParaRPr lang="uk-UA" sz="1600">
                        <a:effectLst/>
                        <a:latin typeface="Times New Roman" panose="02020603050405020304" pitchFamily="18" charset="0"/>
                        <a:ea typeface="Georgia" panose="02040502050405020303" pitchFamily="18" charset="0"/>
                        <a:cs typeface="Times New Roman" panose="02020603050405020304" pitchFamily="18" charset="0"/>
                      </a:endParaRPr>
                    </a:p>
                  </a:txBody>
                  <a:tcPr marL="0" marR="0" marT="0" marB="0"/>
                </a:tc>
                <a:tc>
                  <a:txBody>
                    <a:bodyPr/>
                    <a:lstStyle/>
                    <a:p>
                      <a:pPr marL="5080" algn="ctr">
                        <a:lnSpc>
                          <a:spcPct val="110000"/>
                        </a:lnSpc>
                        <a:spcBef>
                          <a:spcPts val="50"/>
                        </a:spcBef>
                        <a:spcAft>
                          <a:spcPts val="0"/>
                        </a:spcAft>
                      </a:pPr>
                      <a:r>
                        <a:rPr lang="en-US" sz="2000">
                          <a:effectLst/>
                          <a:latin typeface="Times New Roman" panose="02020603050405020304" pitchFamily="18" charset="0"/>
                          <a:cs typeface="Times New Roman" panose="02020603050405020304" pitchFamily="18" charset="0"/>
                        </a:rPr>
                        <a:t>До</a:t>
                      </a:r>
                      <a:r>
                        <a:rPr lang="en-US" sz="2000" spc="-40">
                          <a:effectLst/>
                          <a:latin typeface="Times New Roman" panose="02020603050405020304" pitchFamily="18" charset="0"/>
                          <a:cs typeface="Times New Roman" panose="02020603050405020304" pitchFamily="18" charset="0"/>
                        </a:rPr>
                        <a:t> </a:t>
                      </a:r>
                      <a:r>
                        <a:rPr lang="en-US" sz="2000" spc="-25">
                          <a:effectLst/>
                          <a:latin typeface="Times New Roman" panose="02020603050405020304" pitchFamily="18" charset="0"/>
                          <a:cs typeface="Times New Roman" panose="02020603050405020304" pitchFamily="18" charset="0"/>
                        </a:rPr>
                        <a:t>0,1</a:t>
                      </a:r>
                      <a:endParaRPr lang="uk-UA" sz="1600">
                        <a:effectLst/>
                        <a:latin typeface="Times New Roman" panose="02020603050405020304" pitchFamily="18" charset="0"/>
                        <a:ea typeface="Georgia" panose="02040502050405020303" pitchFamily="18" charset="0"/>
                        <a:cs typeface="Times New Roman" panose="02020603050405020304" pitchFamily="18" charset="0"/>
                      </a:endParaRPr>
                    </a:p>
                  </a:txBody>
                  <a:tcPr marL="0" marR="0" marT="0" marB="0"/>
                </a:tc>
                <a:tc>
                  <a:txBody>
                    <a:bodyPr/>
                    <a:lstStyle/>
                    <a:p>
                      <a:pPr marL="5080" algn="ctr">
                        <a:lnSpc>
                          <a:spcPct val="110000"/>
                        </a:lnSpc>
                        <a:spcBef>
                          <a:spcPts val="50"/>
                        </a:spcBef>
                        <a:spcAft>
                          <a:spcPts val="0"/>
                        </a:spcAft>
                      </a:pPr>
                      <a:r>
                        <a:rPr lang="en-US" sz="2000" spc="-10">
                          <a:effectLst/>
                          <a:latin typeface="Times New Roman" panose="02020603050405020304" pitchFamily="18" charset="0"/>
                          <a:cs typeface="Times New Roman" panose="02020603050405020304" pitchFamily="18" charset="0"/>
                        </a:rPr>
                        <a:t>0,1–1,0</a:t>
                      </a:r>
                      <a:endParaRPr lang="uk-UA" sz="1600">
                        <a:effectLst/>
                        <a:latin typeface="Times New Roman" panose="02020603050405020304" pitchFamily="18" charset="0"/>
                        <a:ea typeface="Georgia" panose="02040502050405020303" pitchFamily="18" charset="0"/>
                        <a:cs typeface="Times New Roman" panose="02020603050405020304" pitchFamily="18" charset="0"/>
                      </a:endParaRPr>
                    </a:p>
                  </a:txBody>
                  <a:tcPr marL="0" marR="0" marT="0" marB="0"/>
                </a:tc>
                <a:tc>
                  <a:txBody>
                    <a:bodyPr/>
                    <a:lstStyle/>
                    <a:p>
                      <a:pPr marL="5080" marR="635" algn="ctr">
                        <a:lnSpc>
                          <a:spcPct val="110000"/>
                        </a:lnSpc>
                        <a:spcBef>
                          <a:spcPts val="50"/>
                        </a:spcBef>
                        <a:spcAft>
                          <a:spcPts val="0"/>
                        </a:spcAft>
                      </a:pPr>
                      <a:r>
                        <a:rPr lang="en-US" sz="2000" spc="-10">
                          <a:effectLst/>
                          <a:latin typeface="Times New Roman" panose="02020603050405020304" pitchFamily="18" charset="0"/>
                          <a:cs typeface="Times New Roman" panose="02020603050405020304" pitchFamily="18" charset="0"/>
                        </a:rPr>
                        <a:t>1,0–10,0</a:t>
                      </a:r>
                      <a:endParaRPr lang="uk-UA" sz="1600">
                        <a:effectLst/>
                        <a:latin typeface="Times New Roman" panose="02020603050405020304" pitchFamily="18" charset="0"/>
                        <a:ea typeface="Georgia" panose="02040502050405020303" pitchFamily="18" charset="0"/>
                        <a:cs typeface="Times New Roman" panose="02020603050405020304" pitchFamily="18" charset="0"/>
                      </a:endParaRPr>
                    </a:p>
                  </a:txBody>
                  <a:tcPr marL="0" marR="0" marT="0" marB="0"/>
                </a:tc>
                <a:tc>
                  <a:txBody>
                    <a:bodyPr/>
                    <a:lstStyle/>
                    <a:p>
                      <a:pPr marL="43815" algn="l">
                        <a:lnSpc>
                          <a:spcPct val="110000"/>
                        </a:lnSpc>
                        <a:spcBef>
                          <a:spcPts val="50"/>
                        </a:spcBef>
                        <a:spcAft>
                          <a:spcPts val="0"/>
                        </a:spcAft>
                      </a:pPr>
                      <a:r>
                        <a:rPr lang="en-US" sz="2000">
                          <a:effectLst/>
                          <a:latin typeface="Times New Roman" panose="02020603050405020304" pitchFamily="18" charset="0"/>
                          <a:cs typeface="Times New Roman" panose="02020603050405020304" pitchFamily="18" charset="0"/>
                        </a:rPr>
                        <a:t>Понад</a:t>
                      </a:r>
                      <a:r>
                        <a:rPr lang="en-US" sz="2000" spc="90">
                          <a:effectLst/>
                          <a:latin typeface="Times New Roman" panose="02020603050405020304" pitchFamily="18" charset="0"/>
                          <a:cs typeface="Times New Roman" panose="02020603050405020304" pitchFamily="18" charset="0"/>
                        </a:rPr>
                        <a:t> </a:t>
                      </a:r>
                      <a:r>
                        <a:rPr lang="en-US" sz="2000" spc="-20">
                          <a:effectLst/>
                          <a:latin typeface="Times New Roman" panose="02020603050405020304" pitchFamily="18" charset="0"/>
                          <a:cs typeface="Times New Roman" panose="02020603050405020304" pitchFamily="18" charset="0"/>
                        </a:rPr>
                        <a:t>10,0</a:t>
                      </a:r>
                      <a:endParaRPr lang="uk-UA" sz="1600">
                        <a:effectLst/>
                        <a:latin typeface="Times New Roman" panose="02020603050405020304" pitchFamily="18" charset="0"/>
                        <a:ea typeface="Georgia" panose="02040502050405020303" pitchFamily="18" charset="0"/>
                        <a:cs typeface="Times New Roman" panose="02020603050405020304" pitchFamily="18" charset="0"/>
                      </a:endParaRPr>
                    </a:p>
                  </a:txBody>
                  <a:tcPr marL="0" marR="0" marT="0" marB="0"/>
                </a:tc>
                <a:extLst>
                  <a:ext uri="{0D108BD9-81ED-4DB2-BD59-A6C34878D82A}">
                    <a16:rowId xmlns:a16="http://schemas.microsoft.com/office/drawing/2014/main" val="266132947"/>
                  </a:ext>
                </a:extLst>
              </a:tr>
              <a:tr h="714265">
                <a:tc>
                  <a:txBody>
                    <a:bodyPr/>
                    <a:lstStyle/>
                    <a:p>
                      <a:pPr marL="35560" marR="50800" algn="just">
                        <a:lnSpc>
                          <a:spcPct val="110000"/>
                        </a:lnSpc>
                        <a:spcBef>
                          <a:spcPts val="50"/>
                        </a:spcBef>
                        <a:spcAft>
                          <a:spcPts val="0"/>
                        </a:spcAft>
                      </a:pPr>
                      <a:r>
                        <a:rPr lang="ru-RU" sz="2000">
                          <a:effectLst/>
                          <a:latin typeface="Times New Roman" panose="02020603050405020304" pitchFamily="18" charset="0"/>
                          <a:cs typeface="Times New Roman" panose="02020603050405020304" pitchFamily="18" charset="0"/>
                        </a:rPr>
                        <a:t>ЛД</a:t>
                      </a:r>
                      <a:r>
                        <a:rPr lang="ru-RU" sz="2000" baseline="-25000">
                          <a:effectLst/>
                          <a:latin typeface="Times New Roman" panose="02020603050405020304" pitchFamily="18" charset="0"/>
                          <a:cs typeface="Times New Roman" panose="02020603050405020304" pitchFamily="18" charset="0"/>
                        </a:rPr>
                        <a:t>50 </a:t>
                      </a:r>
                      <a:r>
                        <a:rPr lang="ru-RU" sz="2000">
                          <a:effectLst/>
                          <a:latin typeface="Times New Roman" panose="02020603050405020304" pitchFamily="18" charset="0"/>
                          <a:cs typeface="Times New Roman" panose="02020603050405020304" pitchFamily="18" charset="0"/>
                        </a:rPr>
                        <a:t>при введенні в шлунок, мг/кг маси </a:t>
                      </a:r>
                      <a:r>
                        <a:rPr lang="ru-RU" sz="2000" spc="-20">
                          <a:effectLst/>
                          <a:latin typeface="Times New Roman" panose="02020603050405020304" pitchFamily="18" charset="0"/>
                          <a:cs typeface="Times New Roman" panose="02020603050405020304" pitchFamily="18" charset="0"/>
                        </a:rPr>
                        <a:t>тіла</a:t>
                      </a:r>
                      <a:endParaRPr lang="uk-UA" sz="1600">
                        <a:effectLst/>
                        <a:latin typeface="Times New Roman" panose="02020603050405020304" pitchFamily="18" charset="0"/>
                        <a:ea typeface="Georgia" panose="02040502050405020303" pitchFamily="18" charset="0"/>
                        <a:cs typeface="Times New Roman" panose="02020603050405020304" pitchFamily="18" charset="0"/>
                      </a:endParaRPr>
                    </a:p>
                  </a:txBody>
                  <a:tcPr marL="0" marR="0" marT="0" marB="0"/>
                </a:tc>
                <a:tc>
                  <a:txBody>
                    <a:bodyPr/>
                    <a:lstStyle/>
                    <a:p>
                      <a:pPr marL="5080" algn="ctr">
                        <a:lnSpc>
                          <a:spcPct val="110000"/>
                        </a:lnSpc>
                        <a:spcBef>
                          <a:spcPts val="50"/>
                        </a:spcBef>
                        <a:spcAft>
                          <a:spcPts val="0"/>
                        </a:spcAft>
                      </a:pPr>
                      <a:r>
                        <a:rPr lang="en-US" sz="2000" dirty="0">
                          <a:effectLst/>
                          <a:latin typeface="Times New Roman" panose="02020603050405020304" pitchFamily="18" charset="0"/>
                          <a:cs typeface="Times New Roman" panose="02020603050405020304" pitchFamily="18" charset="0"/>
                        </a:rPr>
                        <a:t> </a:t>
                      </a:r>
                      <a:endParaRPr lang="uk-UA" sz="1600" dirty="0">
                        <a:effectLst/>
                        <a:latin typeface="Times New Roman" panose="02020603050405020304" pitchFamily="18" charset="0"/>
                        <a:cs typeface="Times New Roman" panose="02020603050405020304" pitchFamily="18" charset="0"/>
                      </a:endParaRPr>
                    </a:p>
                    <a:p>
                      <a:pPr marL="5080" algn="ctr">
                        <a:lnSpc>
                          <a:spcPct val="110000"/>
                        </a:lnSpc>
                        <a:spcBef>
                          <a:spcPts val="50"/>
                        </a:spcBef>
                        <a:spcAft>
                          <a:spcPts val="0"/>
                        </a:spcAft>
                      </a:pPr>
                      <a:r>
                        <a:rPr lang="en-US" sz="2000" dirty="0" err="1">
                          <a:effectLst/>
                          <a:latin typeface="Times New Roman" panose="02020603050405020304" pitchFamily="18" charset="0"/>
                          <a:cs typeface="Times New Roman" panose="02020603050405020304" pitchFamily="18" charset="0"/>
                        </a:rPr>
                        <a:t>До</a:t>
                      </a:r>
                      <a:r>
                        <a:rPr lang="en-US" sz="2000" spc="-40" dirty="0">
                          <a:effectLst/>
                          <a:latin typeface="Times New Roman" panose="02020603050405020304" pitchFamily="18" charset="0"/>
                          <a:cs typeface="Times New Roman" panose="02020603050405020304" pitchFamily="18" charset="0"/>
                        </a:rPr>
                        <a:t> </a:t>
                      </a:r>
                      <a:r>
                        <a:rPr lang="en-US" sz="2000" spc="-25" dirty="0">
                          <a:effectLst/>
                          <a:latin typeface="Times New Roman" panose="02020603050405020304" pitchFamily="18" charset="0"/>
                          <a:cs typeface="Times New Roman" panose="02020603050405020304" pitchFamily="18" charset="0"/>
                        </a:rPr>
                        <a:t>15</a:t>
                      </a:r>
                      <a:endParaRPr lang="uk-UA" sz="1600" dirty="0">
                        <a:effectLst/>
                        <a:latin typeface="Times New Roman" panose="02020603050405020304" pitchFamily="18" charset="0"/>
                        <a:ea typeface="Georgia" panose="02040502050405020303" pitchFamily="18" charset="0"/>
                        <a:cs typeface="Times New Roman" panose="02020603050405020304" pitchFamily="18" charset="0"/>
                      </a:endParaRPr>
                    </a:p>
                  </a:txBody>
                  <a:tcPr marL="0" marR="0" marT="0" marB="0"/>
                </a:tc>
                <a:tc>
                  <a:txBody>
                    <a:bodyPr/>
                    <a:lstStyle/>
                    <a:p>
                      <a:pPr marL="5080" algn="ctr">
                        <a:lnSpc>
                          <a:spcPct val="110000"/>
                        </a:lnSpc>
                        <a:spcBef>
                          <a:spcPts val="50"/>
                        </a:spcBef>
                        <a:spcAft>
                          <a:spcPts val="0"/>
                        </a:spcAft>
                      </a:pPr>
                      <a:r>
                        <a:rPr lang="en-US" sz="2000" spc="-10" dirty="0">
                          <a:effectLst/>
                          <a:latin typeface="Times New Roman" panose="02020603050405020304" pitchFamily="18" charset="0"/>
                          <a:cs typeface="Times New Roman" panose="02020603050405020304" pitchFamily="18" charset="0"/>
                        </a:rPr>
                        <a:t> </a:t>
                      </a:r>
                      <a:endParaRPr lang="uk-UA" sz="1600" dirty="0">
                        <a:effectLst/>
                        <a:latin typeface="Times New Roman" panose="02020603050405020304" pitchFamily="18" charset="0"/>
                        <a:cs typeface="Times New Roman" panose="02020603050405020304" pitchFamily="18" charset="0"/>
                      </a:endParaRPr>
                    </a:p>
                    <a:p>
                      <a:pPr marL="5080" algn="ctr">
                        <a:lnSpc>
                          <a:spcPct val="110000"/>
                        </a:lnSpc>
                        <a:spcBef>
                          <a:spcPts val="50"/>
                        </a:spcBef>
                        <a:spcAft>
                          <a:spcPts val="0"/>
                        </a:spcAft>
                      </a:pPr>
                      <a:r>
                        <a:rPr lang="en-US" sz="2000" spc="-10" dirty="0">
                          <a:effectLst/>
                          <a:latin typeface="Times New Roman" panose="02020603050405020304" pitchFamily="18" charset="0"/>
                          <a:cs typeface="Times New Roman" panose="02020603050405020304" pitchFamily="18" charset="0"/>
                        </a:rPr>
                        <a:t>15–150</a:t>
                      </a:r>
                      <a:endParaRPr lang="uk-UA" sz="1600" dirty="0">
                        <a:effectLst/>
                        <a:latin typeface="Times New Roman" panose="02020603050405020304" pitchFamily="18" charset="0"/>
                        <a:ea typeface="Georgia" panose="02040502050405020303" pitchFamily="18" charset="0"/>
                        <a:cs typeface="Times New Roman" panose="02020603050405020304" pitchFamily="18" charset="0"/>
                      </a:endParaRPr>
                    </a:p>
                  </a:txBody>
                  <a:tcPr marL="0" marR="0" marT="0" marB="0"/>
                </a:tc>
                <a:tc>
                  <a:txBody>
                    <a:bodyPr/>
                    <a:lstStyle/>
                    <a:p>
                      <a:pPr marL="5080" algn="ctr">
                        <a:lnSpc>
                          <a:spcPct val="110000"/>
                        </a:lnSpc>
                        <a:spcBef>
                          <a:spcPts val="50"/>
                        </a:spcBef>
                        <a:spcAft>
                          <a:spcPts val="0"/>
                        </a:spcAft>
                      </a:pPr>
                      <a:r>
                        <a:rPr lang="en-US" sz="2000">
                          <a:effectLst/>
                          <a:latin typeface="Times New Roman" panose="02020603050405020304" pitchFamily="18" charset="0"/>
                          <a:cs typeface="Times New Roman" panose="02020603050405020304" pitchFamily="18" charset="0"/>
                        </a:rPr>
                        <a:t> </a:t>
                      </a:r>
                      <a:endParaRPr lang="uk-UA" sz="1600">
                        <a:effectLst/>
                        <a:latin typeface="Times New Roman" panose="02020603050405020304" pitchFamily="18" charset="0"/>
                        <a:cs typeface="Times New Roman" panose="02020603050405020304" pitchFamily="18" charset="0"/>
                      </a:endParaRPr>
                    </a:p>
                    <a:p>
                      <a:pPr marL="5080" algn="ctr">
                        <a:lnSpc>
                          <a:spcPct val="110000"/>
                        </a:lnSpc>
                        <a:spcBef>
                          <a:spcPts val="50"/>
                        </a:spcBef>
                        <a:spcAft>
                          <a:spcPts val="0"/>
                        </a:spcAft>
                      </a:pPr>
                      <a:r>
                        <a:rPr lang="en-US" sz="2000">
                          <a:effectLst/>
                          <a:latin typeface="Times New Roman" panose="02020603050405020304" pitchFamily="18" charset="0"/>
                          <a:cs typeface="Times New Roman" panose="02020603050405020304" pitchFamily="18" charset="0"/>
                        </a:rPr>
                        <a:t>150–5</a:t>
                      </a:r>
                      <a:r>
                        <a:rPr lang="en-US" sz="2000" spc="120">
                          <a:effectLst/>
                          <a:latin typeface="Times New Roman" panose="02020603050405020304" pitchFamily="18" charset="0"/>
                          <a:cs typeface="Times New Roman" panose="02020603050405020304" pitchFamily="18" charset="0"/>
                        </a:rPr>
                        <a:t> </a:t>
                      </a:r>
                      <a:r>
                        <a:rPr lang="en-US" sz="2000" spc="-25">
                          <a:effectLst/>
                          <a:latin typeface="Times New Roman" panose="02020603050405020304" pitchFamily="18" charset="0"/>
                          <a:cs typeface="Times New Roman" panose="02020603050405020304" pitchFamily="18" charset="0"/>
                        </a:rPr>
                        <a:t>000</a:t>
                      </a:r>
                      <a:endParaRPr lang="uk-UA" sz="1600">
                        <a:effectLst/>
                        <a:latin typeface="Times New Roman" panose="02020603050405020304" pitchFamily="18" charset="0"/>
                        <a:ea typeface="Georgia" panose="02040502050405020303" pitchFamily="18" charset="0"/>
                        <a:cs typeface="Times New Roman" panose="02020603050405020304" pitchFamily="18" charset="0"/>
                      </a:endParaRPr>
                    </a:p>
                  </a:txBody>
                  <a:tcPr marL="0" marR="0" marT="0" marB="0"/>
                </a:tc>
                <a:tc>
                  <a:txBody>
                    <a:bodyPr/>
                    <a:lstStyle/>
                    <a:p>
                      <a:pPr marR="190500" algn="ctr">
                        <a:lnSpc>
                          <a:spcPct val="110000"/>
                        </a:lnSpc>
                        <a:spcBef>
                          <a:spcPts val="50"/>
                        </a:spcBef>
                        <a:spcAft>
                          <a:spcPts val="0"/>
                        </a:spcAft>
                      </a:pPr>
                      <a:r>
                        <a:rPr lang="en-US" sz="2000" spc="-10" dirty="0">
                          <a:effectLst/>
                          <a:latin typeface="Times New Roman" panose="02020603050405020304" pitchFamily="18" charset="0"/>
                          <a:cs typeface="Times New Roman" panose="02020603050405020304" pitchFamily="18" charset="0"/>
                        </a:rPr>
                        <a:t> </a:t>
                      </a:r>
                      <a:endParaRPr lang="uk-UA" sz="1600" dirty="0">
                        <a:effectLst/>
                        <a:latin typeface="Times New Roman" panose="02020603050405020304" pitchFamily="18" charset="0"/>
                        <a:cs typeface="Times New Roman" panose="02020603050405020304" pitchFamily="18" charset="0"/>
                      </a:endParaRPr>
                    </a:p>
                    <a:p>
                      <a:pPr marR="190500" algn="ctr">
                        <a:lnSpc>
                          <a:spcPct val="110000"/>
                        </a:lnSpc>
                        <a:spcBef>
                          <a:spcPts val="50"/>
                        </a:spcBef>
                        <a:spcAft>
                          <a:spcPts val="0"/>
                        </a:spcAft>
                      </a:pPr>
                      <a:r>
                        <a:rPr lang="en-US" sz="2000" spc="-10" dirty="0" err="1">
                          <a:effectLst/>
                          <a:latin typeface="Times New Roman" panose="02020603050405020304" pitchFamily="18" charset="0"/>
                          <a:cs typeface="Times New Roman" panose="02020603050405020304" pitchFamily="18" charset="0"/>
                        </a:rPr>
                        <a:t>Понад</a:t>
                      </a:r>
                      <a:r>
                        <a:rPr lang="en-US" sz="2000" spc="-10" dirty="0">
                          <a:effectLst/>
                          <a:latin typeface="Times New Roman" panose="02020603050405020304" pitchFamily="18" charset="0"/>
                          <a:cs typeface="Times New Roman" panose="02020603050405020304" pitchFamily="18" charset="0"/>
                        </a:rPr>
                        <a:t> </a:t>
                      </a:r>
                      <a:r>
                        <a:rPr lang="en-US" sz="2000" dirty="0">
                          <a:effectLst/>
                          <a:latin typeface="Times New Roman" panose="02020603050405020304" pitchFamily="18" charset="0"/>
                          <a:cs typeface="Times New Roman" panose="02020603050405020304" pitchFamily="18" charset="0"/>
                        </a:rPr>
                        <a:t>5</a:t>
                      </a:r>
                      <a:r>
                        <a:rPr lang="en-US" sz="2000" spc="-25" dirty="0">
                          <a:effectLst/>
                          <a:latin typeface="Times New Roman" panose="02020603050405020304" pitchFamily="18" charset="0"/>
                          <a:cs typeface="Times New Roman" panose="02020603050405020304" pitchFamily="18" charset="0"/>
                        </a:rPr>
                        <a:t>000</a:t>
                      </a:r>
                      <a:endParaRPr lang="uk-UA" sz="1600" dirty="0">
                        <a:effectLst/>
                        <a:latin typeface="Times New Roman" panose="02020603050405020304" pitchFamily="18" charset="0"/>
                        <a:ea typeface="Georgia" panose="02040502050405020303" pitchFamily="18" charset="0"/>
                        <a:cs typeface="Times New Roman" panose="02020603050405020304" pitchFamily="18" charset="0"/>
                      </a:endParaRPr>
                    </a:p>
                  </a:txBody>
                  <a:tcPr marL="0" marR="0" marT="0" marB="0"/>
                </a:tc>
                <a:extLst>
                  <a:ext uri="{0D108BD9-81ED-4DB2-BD59-A6C34878D82A}">
                    <a16:rowId xmlns:a16="http://schemas.microsoft.com/office/drawing/2014/main" val="1178519793"/>
                  </a:ext>
                </a:extLst>
              </a:tr>
            </a:tbl>
          </a:graphicData>
        </a:graphic>
      </p:graphicFrame>
      <p:sp>
        <p:nvSpPr>
          <p:cNvPr id="6" name="Rectangle 1">
            <a:extLst>
              <a:ext uri="{FF2B5EF4-FFF2-40B4-BE49-F238E27FC236}">
                <a16:creationId xmlns:a16="http://schemas.microsoft.com/office/drawing/2014/main" id="{57F72C77-63E4-A174-7A87-875A52BDE57A}"/>
              </a:ext>
            </a:extLst>
          </p:cNvPr>
          <p:cNvSpPr>
            <a:spLocks noChangeArrowheads="1"/>
          </p:cNvSpPr>
          <p:nvPr/>
        </p:nvSpPr>
        <p:spPr bwMode="auto">
          <a:xfrm>
            <a:off x="1100527" y="4170946"/>
            <a:ext cx="10309861" cy="19389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R="0" lvl="0" indent="358775" algn="just" defTabSz="914400" rtl="0" eaLnBrk="0" fontAlgn="base" latinLnBrk="0" hangingPunct="0">
              <a:lnSpc>
                <a:spcPct val="100000"/>
              </a:lnSpc>
              <a:spcBef>
                <a:spcPct val="0"/>
              </a:spcBef>
              <a:spcAft>
                <a:spcPct val="0"/>
              </a:spcAft>
              <a:buClrTx/>
              <a:buSzTx/>
              <a:buFontTx/>
              <a:buNone/>
              <a:tabLst/>
            </a:pPr>
            <a:r>
              <a:rPr kumimoji="0" lang="uk-UA" altLang="uk-UA" sz="2400"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Відповідно до класу шкідливої речовини, що використовують чи виробляють на виробництві, встановлена п’ятибальна санітарна класифікація промислових підприємств та об’єктів. Для кожного класу підприємства визначений розмір санітарно-захисної зони: </a:t>
            </a:r>
            <a:r>
              <a:rPr kumimoji="0" lang="ru-RU" altLang="uk-UA" sz="2400" b="1" i="0" u="none" strike="noStrike" cap="none" normalizeH="0" baseline="0" dirty="0">
                <a:ln>
                  <a:noFill/>
                </a:ln>
                <a:solidFill>
                  <a:schemeClr val="accent1">
                    <a:lumMod val="75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I A </a:t>
            </a:r>
            <a:r>
              <a:rPr kumimoji="0" lang="uk-UA" altLang="uk-UA" sz="2400" b="1" i="0" u="none" strike="noStrike" cap="none" normalizeH="0" baseline="0" dirty="0">
                <a:ln>
                  <a:noFill/>
                </a:ln>
                <a:solidFill>
                  <a:schemeClr val="accent1">
                    <a:lumMod val="75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клас небезпеки – 3 000 м; </a:t>
            </a:r>
            <a:r>
              <a:rPr kumimoji="0" lang="ru-RU" altLang="uk-UA" sz="2400" b="1" i="0" u="none" strike="noStrike" cap="none" normalizeH="0" baseline="0" dirty="0">
                <a:ln>
                  <a:noFill/>
                </a:ln>
                <a:solidFill>
                  <a:schemeClr val="accent1">
                    <a:lumMod val="75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I </a:t>
            </a:r>
            <a:r>
              <a:rPr kumimoji="0" lang="uk-UA" altLang="uk-UA" sz="2400" b="1" i="0" u="none" strike="noStrike" cap="none" normalizeH="0" baseline="0" dirty="0">
                <a:ln>
                  <a:noFill/>
                </a:ln>
                <a:solidFill>
                  <a:schemeClr val="accent1">
                    <a:lumMod val="75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Б – 1 000 м; </a:t>
            </a:r>
            <a:r>
              <a:rPr kumimoji="0" lang="ru-RU" altLang="uk-UA" sz="2400" b="1" i="0" u="none" strike="noStrike" cap="none" normalizeH="0" baseline="0" dirty="0">
                <a:ln>
                  <a:noFill/>
                </a:ln>
                <a:solidFill>
                  <a:schemeClr val="accent1">
                    <a:lumMod val="75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II </a:t>
            </a:r>
            <a:r>
              <a:rPr kumimoji="0" lang="uk-UA" altLang="uk-UA" sz="2400" b="1" i="0" u="none" strike="noStrike" cap="none" normalizeH="0" baseline="0" dirty="0">
                <a:ln>
                  <a:noFill/>
                </a:ln>
                <a:solidFill>
                  <a:schemeClr val="accent1">
                    <a:lumMod val="75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 500 м; </a:t>
            </a:r>
            <a:r>
              <a:rPr kumimoji="0" lang="ru-RU" altLang="uk-UA" sz="2400" b="1" i="0" u="none" strike="noStrike" cap="none" normalizeH="0" baseline="0" dirty="0">
                <a:ln>
                  <a:noFill/>
                </a:ln>
                <a:solidFill>
                  <a:schemeClr val="accent1">
                    <a:lumMod val="75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III </a:t>
            </a:r>
            <a:r>
              <a:rPr kumimoji="0" lang="uk-UA" altLang="uk-UA" sz="2400" b="1" i="0" u="none" strike="noStrike" cap="none" normalizeH="0" baseline="0" dirty="0">
                <a:ln>
                  <a:noFill/>
                </a:ln>
                <a:solidFill>
                  <a:schemeClr val="accent1">
                    <a:lumMod val="75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 з00 м; </a:t>
            </a:r>
            <a:r>
              <a:rPr kumimoji="0" lang="ru-RU" altLang="uk-UA" sz="2400" b="1" i="0" u="none" strike="noStrike" cap="none" normalizeH="0" baseline="0" dirty="0">
                <a:ln>
                  <a:noFill/>
                </a:ln>
                <a:solidFill>
                  <a:schemeClr val="accent1">
                    <a:lumMod val="75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IV </a:t>
            </a:r>
            <a:r>
              <a:rPr kumimoji="0" lang="uk-UA" altLang="uk-UA" sz="2400" b="1" i="0" u="none" strike="noStrike" cap="none" normalizeH="0" baseline="0" dirty="0">
                <a:ln>
                  <a:noFill/>
                </a:ln>
                <a:solidFill>
                  <a:schemeClr val="accent1">
                    <a:lumMod val="75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 100 м; </a:t>
            </a:r>
            <a:r>
              <a:rPr kumimoji="0" lang="ru-RU" altLang="uk-UA" sz="2400" b="1" i="0" u="none" strike="noStrike" cap="none" normalizeH="0" baseline="0" dirty="0">
                <a:ln>
                  <a:noFill/>
                </a:ln>
                <a:solidFill>
                  <a:schemeClr val="accent1">
                    <a:lumMod val="75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V </a:t>
            </a:r>
            <a:r>
              <a:rPr kumimoji="0" lang="uk-UA" altLang="uk-UA" sz="2400" b="1" i="0" u="none" strike="noStrike" cap="none" normalizeH="0" baseline="0" dirty="0">
                <a:ln>
                  <a:noFill/>
                </a:ln>
                <a:solidFill>
                  <a:schemeClr val="accent1">
                    <a:lumMod val="75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 50 м.</a:t>
            </a:r>
            <a:endParaRPr kumimoji="0" lang="uk-UA" altLang="uk-UA" sz="3200" b="1" i="0" u="none" strike="noStrike" cap="none" normalizeH="0" baseline="0" dirty="0">
              <a:ln>
                <a:noFill/>
              </a:ln>
              <a:solidFill>
                <a:schemeClr val="accent1">
                  <a:lumMod val="75000"/>
                </a:schemeClr>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461337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Місце для вмісту 3">
            <a:extLst>
              <a:ext uri="{FF2B5EF4-FFF2-40B4-BE49-F238E27FC236}">
                <a16:creationId xmlns:a16="http://schemas.microsoft.com/office/drawing/2014/main" id="{8810E007-CEE0-C1B9-2773-D34C7ACD32BD}"/>
              </a:ext>
            </a:extLst>
          </p:cNvPr>
          <p:cNvSpPr>
            <a:spLocks noGrp="1"/>
          </p:cNvSpPr>
          <p:nvPr>
            <p:ph idx="1"/>
          </p:nvPr>
        </p:nvSpPr>
        <p:spPr>
          <a:xfrm>
            <a:off x="1251678" y="892629"/>
            <a:ext cx="10178322" cy="4986963"/>
          </a:xfrm>
        </p:spPr>
        <p:txBody>
          <a:bodyPr>
            <a:normAutofit/>
          </a:bodyPr>
          <a:lstStyle/>
          <a:p>
            <a:pPr marL="0" indent="358775" algn="just">
              <a:buNone/>
            </a:pPr>
            <a:r>
              <a:rPr lang="uk-UA" sz="2800" dirty="0">
                <a:solidFill>
                  <a:schemeClr val="tx1">
                    <a:lumMod val="95000"/>
                    <a:lumOff val="5000"/>
                  </a:schemeClr>
                </a:solidFill>
                <a:effectLst/>
                <a:latin typeface="Times New Roman" panose="02020603050405020304" pitchFamily="18" charset="0"/>
                <a:ea typeface="Times New Roman" panose="02020603050405020304" pitchFamily="18" charset="0"/>
              </a:rPr>
              <a:t>Забруднення атмосфери переважно визначають як масову концентрацію забруднювача </a:t>
            </a:r>
            <a:r>
              <a:rPr lang="uk-UA" sz="2800" b="1" dirty="0">
                <a:solidFill>
                  <a:schemeClr val="accent1">
                    <a:lumMod val="75000"/>
                  </a:schemeClr>
                </a:solidFill>
                <a:effectLst/>
                <a:latin typeface="Times New Roman" panose="02020603050405020304" pitchFamily="18" charset="0"/>
                <a:ea typeface="Times New Roman" panose="02020603050405020304" pitchFamily="18" charset="0"/>
              </a:rPr>
              <a:t>в міліграмах на кубічний метр (мг/м</a:t>
            </a:r>
            <a:r>
              <a:rPr lang="uk-UA" sz="2800" b="1" baseline="30000" dirty="0">
                <a:solidFill>
                  <a:schemeClr val="accent1">
                    <a:lumMod val="75000"/>
                  </a:schemeClr>
                </a:solidFill>
                <a:effectLst/>
                <a:latin typeface="Times New Roman" panose="02020603050405020304" pitchFamily="18" charset="0"/>
                <a:ea typeface="Times New Roman" panose="02020603050405020304" pitchFamily="18" charset="0"/>
              </a:rPr>
              <a:t>3</a:t>
            </a:r>
            <a:r>
              <a:rPr lang="uk-UA" sz="2800" b="1" dirty="0">
                <a:solidFill>
                  <a:schemeClr val="accent1">
                    <a:lumMod val="75000"/>
                  </a:schemeClr>
                </a:solidFill>
                <a:effectLst/>
                <a:latin typeface="Times New Roman" panose="02020603050405020304" pitchFamily="18" charset="0"/>
                <a:ea typeface="Times New Roman" panose="02020603050405020304" pitchFamily="18" charset="0"/>
              </a:rPr>
              <a:t>), а за низьких показників</a:t>
            </a:r>
            <a:r>
              <a:rPr lang="uk-UA" sz="2800" b="1" spc="200" dirty="0">
                <a:solidFill>
                  <a:schemeClr val="accent1">
                    <a:lumMod val="75000"/>
                  </a:schemeClr>
                </a:solidFill>
                <a:effectLst/>
                <a:latin typeface="Times New Roman" panose="02020603050405020304" pitchFamily="18" charset="0"/>
                <a:ea typeface="Times New Roman" panose="02020603050405020304" pitchFamily="18" charset="0"/>
              </a:rPr>
              <a:t> </a:t>
            </a:r>
            <a:r>
              <a:rPr lang="uk-UA" sz="2800" b="1" dirty="0">
                <a:solidFill>
                  <a:schemeClr val="accent1">
                    <a:lumMod val="75000"/>
                  </a:schemeClr>
                </a:solidFill>
                <a:effectLst/>
                <a:latin typeface="Times New Roman" panose="02020603050405020304" pitchFamily="18" charset="0"/>
                <a:ea typeface="Times New Roman" panose="02020603050405020304" pitchFamily="18" charset="0"/>
              </a:rPr>
              <a:t>–</a:t>
            </a:r>
            <a:r>
              <a:rPr lang="uk-UA" sz="2800" b="1" spc="200" dirty="0">
                <a:solidFill>
                  <a:schemeClr val="accent1">
                    <a:lumMod val="75000"/>
                  </a:schemeClr>
                </a:solidFill>
                <a:effectLst/>
                <a:latin typeface="Times New Roman" panose="02020603050405020304" pitchFamily="18" charset="0"/>
                <a:ea typeface="Times New Roman" panose="02020603050405020304" pitchFamily="18" charset="0"/>
              </a:rPr>
              <a:t> </a:t>
            </a:r>
            <a:r>
              <a:rPr lang="uk-UA" sz="2800" b="1" dirty="0">
                <a:solidFill>
                  <a:schemeClr val="accent1">
                    <a:lumMod val="75000"/>
                  </a:schemeClr>
                </a:solidFill>
                <a:effectLst/>
                <a:latin typeface="Times New Roman" panose="02020603050405020304" pitchFamily="18" charset="0"/>
                <a:ea typeface="Times New Roman" panose="02020603050405020304" pitchFamily="18" charset="0"/>
              </a:rPr>
              <a:t>у</a:t>
            </a:r>
            <a:r>
              <a:rPr lang="uk-UA" sz="2800" b="1" spc="200" dirty="0">
                <a:solidFill>
                  <a:schemeClr val="accent1">
                    <a:lumMod val="75000"/>
                  </a:schemeClr>
                </a:solidFill>
                <a:effectLst/>
                <a:latin typeface="Times New Roman" panose="02020603050405020304" pitchFamily="18" charset="0"/>
                <a:ea typeface="Times New Roman" panose="02020603050405020304" pitchFamily="18" charset="0"/>
              </a:rPr>
              <a:t> </a:t>
            </a:r>
            <a:r>
              <a:rPr lang="uk-UA" sz="2800" b="1" dirty="0">
                <a:solidFill>
                  <a:schemeClr val="accent1">
                    <a:lumMod val="75000"/>
                  </a:schemeClr>
                </a:solidFill>
                <a:effectLst/>
                <a:latin typeface="Times New Roman" panose="02020603050405020304" pitchFamily="18" charset="0"/>
                <a:ea typeface="Times New Roman" panose="02020603050405020304" pitchFamily="18" charset="0"/>
              </a:rPr>
              <a:t>мікрограмах</a:t>
            </a:r>
            <a:r>
              <a:rPr lang="uk-UA" sz="2800" b="1" spc="200" dirty="0">
                <a:solidFill>
                  <a:schemeClr val="accent1">
                    <a:lumMod val="75000"/>
                  </a:schemeClr>
                </a:solidFill>
                <a:effectLst/>
                <a:latin typeface="Times New Roman" panose="02020603050405020304" pitchFamily="18" charset="0"/>
                <a:ea typeface="Times New Roman" panose="02020603050405020304" pitchFamily="18" charset="0"/>
              </a:rPr>
              <a:t> </a:t>
            </a:r>
            <a:r>
              <a:rPr lang="uk-UA" sz="2800" b="1" dirty="0">
                <a:solidFill>
                  <a:schemeClr val="accent1">
                    <a:lumMod val="75000"/>
                  </a:schemeClr>
                </a:solidFill>
                <a:effectLst/>
                <a:latin typeface="Times New Roman" panose="02020603050405020304" pitchFamily="18" charset="0"/>
                <a:ea typeface="Times New Roman" panose="02020603050405020304" pitchFamily="18" charset="0"/>
              </a:rPr>
              <a:t>(1</a:t>
            </a:r>
            <a:r>
              <a:rPr lang="uk-UA" sz="2800" b="1" spc="200" dirty="0">
                <a:solidFill>
                  <a:schemeClr val="accent1">
                    <a:lumMod val="75000"/>
                  </a:schemeClr>
                </a:solidFill>
                <a:effectLst/>
                <a:latin typeface="Times New Roman" panose="02020603050405020304" pitchFamily="18" charset="0"/>
                <a:ea typeface="Times New Roman" panose="02020603050405020304" pitchFamily="18" charset="0"/>
              </a:rPr>
              <a:t> </a:t>
            </a:r>
            <a:r>
              <a:rPr lang="uk-UA" sz="2800" b="1" dirty="0" err="1">
                <a:solidFill>
                  <a:schemeClr val="accent1">
                    <a:lumMod val="75000"/>
                  </a:schemeClr>
                </a:solidFill>
                <a:effectLst/>
                <a:latin typeface="Times New Roman" panose="02020603050405020304" pitchFamily="18" charset="0"/>
                <a:ea typeface="Times New Roman" panose="02020603050405020304" pitchFamily="18" charset="0"/>
              </a:rPr>
              <a:t>мкг</a:t>
            </a:r>
            <a:r>
              <a:rPr lang="uk-UA" sz="2800" b="1" dirty="0">
                <a:solidFill>
                  <a:schemeClr val="accent1">
                    <a:lumMod val="75000"/>
                  </a:schemeClr>
                </a:solidFill>
                <a:effectLst/>
                <a:latin typeface="Times New Roman" panose="02020603050405020304" pitchFamily="18" charset="0"/>
                <a:ea typeface="Times New Roman" panose="02020603050405020304" pitchFamily="18" charset="0"/>
              </a:rPr>
              <a:t>/м</a:t>
            </a:r>
            <a:r>
              <a:rPr lang="uk-UA" sz="2800" b="1" baseline="30000" dirty="0">
                <a:solidFill>
                  <a:schemeClr val="accent1">
                    <a:lumMod val="75000"/>
                  </a:schemeClr>
                </a:solidFill>
                <a:effectLst/>
                <a:latin typeface="Times New Roman" panose="02020603050405020304" pitchFamily="18" charset="0"/>
                <a:ea typeface="Times New Roman" panose="02020603050405020304" pitchFamily="18" charset="0"/>
              </a:rPr>
              <a:t>3</a:t>
            </a:r>
            <a:r>
              <a:rPr lang="uk-UA" sz="2800" b="1" spc="200" dirty="0">
                <a:solidFill>
                  <a:schemeClr val="accent1">
                    <a:lumMod val="75000"/>
                  </a:schemeClr>
                </a:solidFill>
                <a:effectLst/>
                <a:latin typeface="Times New Roman" panose="02020603050405020304" pitchFamily="18" charset="0"/>
                <a:ea typeface="Times New Roman" panose="02020603050405020304" pitchFamily="18" charset="0"/>
              </a:rPr>
              <a:t> </a:t>
            </a:r>
            <a:r>
              <a:rPr lang="uk-UA" sz="2800" b="1" dirty="0">
                <a:solidFill>
                  <a:schemeClr val="accent1">
                    <a:lumMod val="75000"/>
                  </a:schemeClr>
                </a:solidFill>
                <a:effectLst/>
                <a:latin typeface="Times New Roman" panose="02020603050405020304" pitchFamily="18" charset="0"/>
                <a:ea typeface="Times New Roman" panose="02020603050405020304" pitchFamily="18" charset="0"/>
              </a:rPr>
              <a:t>=</a:t>
            </a:r>
            <a:r>
              <a:rPr lang="uk-UA" sz="2800" b="1" spc="200" dirty="0">
                <a:solidFill>
                  <a:schemeClr val="accent1">
                    <a:lumMod val="75000"/>
                  </a:schemeClr>
                </a:solidFill>
                <a:effectLst/>
                <a:latin typeface="Times New Roman" panose="02020603050405020304" pitchFamily="18" charset="0"/>
                <a:ea typeface="Times New Roman" panose="02020603050405020304" pitchFamily="18" charset="0"/>
              </a:rPr>
              <a:t> </a:t>
            </a:r>
            <a:r>
              <a:rPr lang="uk-UA" sz="2800" b="1" dirty="0">
                <a:solidFill>
                  <a:schemeClr val="accent1">
                    <a:lumMod val="75000"/>
                  </a:schemeClr>
                </a:solidFill>
                <a:effectLst/>
                <a:latin typeface="Times New Roman" panose="02020603050405020304" pitchFamily="18" charset="0"/>
                <a:ea typeface="Times New Roman" panose="02020603050405020304" pitchFamily="18" charset="0"/>
              </a:rPr>
              <a:t>10</a:t>
            </a:r>
            <a:r>
              <a:rPr lang="uk-UA" sz="2800" b="1" baseline="30000" dirty="0">
                <a:solidFill>
                  <a:schemeClr val="accent1">
                    <a:lumMod val="75000"/>
                  </a:schemeClr>
                </a:solidFill>
                <a:effectLst/>
                <a:latin typeface="Times New Roman" panose="02020603050405020304" pitchFamily="18" charset="0"/>
                <a:ea typeface="Times New Roman" panose="02020603050405020304" pitchFamily="18" charset="0"/>
              </a:rPr>
              <a:t>-3</a:t>
            </a:r>
            <a:r>
              <a:rPr lang="uk-UA" sz="2800" b="1" spc="200" dirty="0">
                <a:solidFill>
                  <a:schemeClr val="accent1">
                    <a:lumMod val="75000"/>
                  </a:schemeClr>
                </a:solidFill>
                <a:effectLst/>
                <a:latin typeface="Times New Roman" panose="02020603050405020304" pitchFamily="18" charset="0"/>
                <a:ea typeface="Times New Roman" panose="02020603050405020304" pitchFamily="18" charset="0"/>
              </a:rPr>
              <a:t> </a:t>
            </a:r>
            <a:r>
              <a:rPr lang="uk-UA" sz="2800" b="1" dirty="0">
                <a:solidFill>
                  <a:schemeClr val="accent1">
                    <a:lumMod val="75000"/>
                  </a:schemeClr>
                </a:solidFill>
                <a:effectLst/>
                <a:latin typeface="Times New Roman" panose="02020603050405020304" pitchFamily="18" charset="0"/>
                <a:ea typeface="Times New Roman" panose="02020603050405020304" pitchFamily="18" charset="0"/>
              </a:rPr>
              <a:t>мг/м</a:t>
            </a:r>
            <a:r>
              <a:rPr lang="uk-UA" sz="2800" b="1" baseline="30000" dirty="0">
                <a:solidFill>
                  <a:schemeClr val="accent1">
                    <a:lumMod val="75000"/>
                  </a:schemeClr>
                </a:solidFill>
                <a:effectLst/>
                <a:latin typeface="Times New Roman" panose="02020603050405020304" pitchFamily="18" charset="0"/>
                <a:ea typeface="Times New Roman" panose="02020603050405020304" pitchFamily="18" charset="0"/>
              </a:rPr>
              <a:t>3</a:t>
            </a:r>
            <a:r>
              <a:rPr lang="uk-UA" sz="2800" b="1" dirty="0">
                <a:solidFill>
                  <a:schemeClr val="accent1">
                    <a:lumMod val="75000"/>
                  </a:schemeClr>
                </a:solidFill>
                <a:effectLst/>
                <a:latin typeface="Times New Roman" panose="02020603050405020304" pitchFamily="18" charset="0"/>
                <a:ea typeface="Times New Roman" panose="02020603050405020304" pitchFamily="18" charset="0"/>
              </a:rPr>
              <a:t>)</a:t>
            </a:r>
            <a:r>
              <a:rPr lang="uk-UA" sz="2800" b="1" spc="200" dirty="0">
                <a:solidFill>
                  <a:schemeClr val="accent1">
                    <a:lumMod val="75000"/>
                  </a:schemeClr>
                </a:solidFill>
                <a:effectLst/>
                <a:latin typeface="Times New Roman" panose="02020603050405020304" pitchFamily="18" charset="0"/>
                <a:ea typeface="Times New Roman" panose="02020603050405020304" pitchFamily="18" charset="0"/>
              </a:rPr>
              <a:t> </a:t>
            </a:r>
            <a:r>
              <a:rPr lang="uk-UA" sz="2800" b="1" dirty="0">
                <a:solidFill>
                  <a:schemeClr val="accent1">
                    <a:lumMod val="75000"/>
                  </a:schemeClr>
                </a:solidFill>
                <a:effectLst/>
                <a:latin typeface="Times New Roman" panose="02020603050405020304" pitchFamily="18" charset="0"/>
                <a:ea typeface="Times New Roman" panose="02020603050405020304" pitchFamily="18" charset="0"/>
              </a:rPr>
              <a:t>і</a:t>
            </a:r>
            <a:r>
              <a:rPr lang="uk-UA" sz="2800" b="1" spc="200" dirty="0">
                <a:solidFill>
                  <a:schemeClr val="accent1">
                    <a:lumMod val="75000"/>
                  </a:schemeClr>
                </a:solidFill>
                <a:effectLst/>
                <a:latin typeface="Times New Roman" panose="02020603050405020304" pitchFamily="18" charset="0"/>
                <a:ea typeface="Times New Roman" panose="02020603050405020304" pitchFamily="18" charset="0"/>
              </a:rPr>
              <a:t> </a:t>
            </a:r>
            <a:r>
              <a:rPr lang="uk-UA" sz="2800" b="1" dirty="0">
                <a:solidFill>
                  <a:schemeClr val="accent1">
                    <a:lumMod val="75000"/>
                  </a:schemeClr>
                </a:solidFill>
                <a:effectLst/>
                <a:latin typeface="Times New Roman" panose="02020603050405020304" pitchFamily="18" charset="0"/>
                <a:ea typeface="Times New Roman" panose="02020603050405020304" pitchFamily="18" charset="0"/>
              </a:rPr>
              <a:t>навіть</a:t>
            </a:r>
            <a:r>
              <a:rPr lang="uk-UA" sz="2800" b="1" spc="200" dirty="0">
                <a:solidFill>
                  <a:schemeClr val="accent1">
                    <a:lumMod val="75000"/>
                  </a:schemeClr>
                </a:solidFill>
                <a:effectLst/>
                <a:latin typeface="Times New Roman" panose="02020603050405020304" pitchFamily="18" charset="0"/>
                <a:ea typeface="Times New Roman" panose="02020603050405020304" pitchFamily="18" charset="0"/>
              </a:rPr>
              <a:t> </a:t>
            </a:r>
            <a:r>
              <a:rPr lang="uk-UA" sz="2800" b="1" dirty="0">
                <a:solidFill>
                  <a:schemeClr val="accent1">
                    <a:lumMod val="75000"/>
                  </a:schemeClr>
                </a:solidFill>
                <a:effectLst/>
                <a:latin typeface="Times New Roman" panose="02020603050405020304" pitchFamily="18" charset="0"/>
                <a:ea typeface="Times New Roman" panose="02020603050405020304" pitchFamily="18" charset="0"/>
              </a:rPr>
              <a:t>у</a:t>
            </a:r>
            <a:r>
              <a:rPr lang="uk-UA" sz="2800" b="1" spc="200" dirty="0">
                <a:solidFill>
                  <a:schemeClr val="accent1">
                    <a:lumMod val="75000"/>
                  </a:schemeClr>
                </a:solidFill>
                <a:effectLst/>
                <a:latin typeface="Times New Roman" panose="02020603050405020304" pitchFamily="18" charset="0"/>
                <a:ea typeface="Times New Roman" panose="02020603050405020304" pitchFamily="18" charset="0"/>
              </a:rPr>
              <a:t> </a:t>
            </a:r>
            <a:r>
              <a:rPr lang="uk-UA" sz="2800" b="1" dirty="0" err="1">
                <a:solidFill>
                  <a:schemeClr val="accent1">
                    <a:lumMod val="75000"/>
                  </a:schemeClr>
                </a:solidFill>
                <a:effectLst/>
                <a:latin typeface="Times New Roman" panose="02020603050405020304" pitchFamily="18" charset="0"/>
                <a:ea typeface="Times New Roman" panose="02020603050405020304" pitchFamily="18" charset="0"/>
              </a:rPr>
              <a:t>нанограмах</a:t>
            </a:r>
            <a:r>
              <a:rPr lang="uk-UA" sz="2800" b="1" dirty="0">
                <a:solidFill>
                  <a:schemeClr val="accent1">
                    <a:lumMod val="75000"/>
                  </a:schemeClr>
                </a:solidFill>
                <a:effectLst/>
                <a:latin typeface="Times New Roman" panose="02020603050405020304" pitchFamily="18" charset="0"/>
                <a:ea typeface="Times New Roman" panose="02020603050405020304" pitchFamily="18" charset="0"/>
              </a:rPr>
              <a:t> (1 </a:t>
            </a:r>
            <a:r>
              <a:rPr lang="uk-UA" sz="2800" b="1" dirty="0" err="1">
                <a:solidFill>
                  <a:schemeClr val="accent1">
                    <a:lumMod val="75000"/>
                  </a:schemeClr>
                </a:solidFill>
                <a:effectLst/>
                <a:latin typeface="Times New Roman" panose="02020603050405020304" pitchFamily="18" charset="0"/>
                <a:ea typeface="Times New Roman" panose="02020603050405020304" pitchFamily="18" charset="0"/>
              </a:rPr>
              <a:t>нг</a:t>
            </a:r>
            <a:r>
              <a:rPr lang="uk-UA" sz="2800" b="1" dirty="0">
                <a:solidFill>
                  <a:schemeClr val="accent1">
                    <a:lumMod val="75000"/>
                  </a:schemeClr>
                </a:solidFill>
                <a:effectLst/>
                <a:latin typeface="Times New Roman" panose="02020603050405020304" pitchFamily="18" charset="0"/>
                <a:ea typeface="Times New Roman" panose="02020603050405020304" pitchFamily="18" charset="0"/>
              </a:rPr>
              <a:t>/м</a:t>
            </a:r>
            <a:r>
              <a:rPr lang="uk-UA" sz="2800" b="1" baseline="30000" dirty="0">
                <a:solidFill>
                  <a:schemeClr val="accent1">
                    <a:lumMod val="75000"/>
                  </a:schemeClr>
                </a:solidFill>
                <a:effectLst/>
                <a:latin typeface="Times New Roman" panose="02020603050405020304" pitchFamily="18" charset="0"/>
                <a:ea typeface="Times New Roman" panose="02020603050405020304" pitchFamily="18" charset="0"/>
              </a:rPr>
              <a:t>3</a:t>
            </a:r>
            <a:r>
              <a:rPr lang="uk-UA" sz="2800" b="1" dirty="0">
                <a:solidFill>
                  <a:schemeClr val="accent1">
                    <a:lumMod val="75000"/>
                  </a:schemeClr>
                </a:solidFill>
                <a:effectLst/>
                <a:latin typeface="Times New Roman" panose="02020603050405020304" pitchFamily="18" charset="0"/>
                <a:ea typeface="Times New Roman" panose="02020603050405020304" pitchFamily="18" charset="0"/>
              </a:rPr>
              <a:t> = 10</a:t>
            </a:r>
            <a:r>
              <a:rPr lang="uk-UA" sz="2800" b="1" baseline="30000" dirty="0">
                <a:solidFill>
                  <a:schemeClr val="accent1">
                    <a:lumMod val="75000"/>
                  </a:schemeClr>
                </a:solidFill>
                <a:effectLst/>
                <a:latin typeface="Times New Roman" panose="02020603050405020304" pitchFamily="18" charset="0"/>
                <a:ea typeface="Times New Roman" panose="02020603050405020304" pitchFamily="18" charset="0"/>
              </a:rPr>
              <a:t>-6</a:t>
            </a:r>
            <a:r>
              <a:rPr lang="uk-UA" sz="2800" b="1" dirty="0">
                <a:solidFill>
                  <a:schemeClr val="accent1">
                    <a:lumMod val="75000"/>
                  </a:schemeClr>
                </a:solidFill>
                <a:effectLst/>
                <a:latin typeface="Times New Roman" panose="02020603050405020304" pitchFamily="18" charset="0"/>
                <a:ea typeface="Times New Roman" panose="02020603050405020304" pitchFamily="18" charset="0"/>
              </a:rPr>
              <a:t> мг/м</a:t>
            </a:r>
            <a:r>
              <a:rPr lang="uk-UA" sz="2800" b="1" baseline="30000" dirty="0">
                <a:solidFill>
                  <a:schemeClr val="accent1">
                    <a:lumMod val="75000"/>
                  </a:schemeClr>
                </a:solidFill>
                <a:effectLst/>
                <a:latin typeface="Times New Roman" panose="02020603050405020304" pitchFamily="18" charset="0"/>
                <a:ea typeface="Times New Roman" panose="02020603050405020304" pitchFamily="18" charset="0"/>
              </a:rPr>
              <a:t>3</a:t>
            </a:r>
            <a:r>
              <a:rPr lang="uk-UA" sz="2800" b="1" dirty="0">
                <a:solidFill>
                  <a:schemeClr val="accent1">
                    <a:lumMod val="75000"/>
                  </a:schemeClr>
                </a:solidFill>
                <a:effectLst/>
                <a:latin typeface="Times New Roman" panose="02020603050405020304" pitchFamily="18" charset="0"/>
                <a:ea typeface="Times New Roman" panose="02020603050405020304" pitchFamily="18" charset="0"/>
              </a:rPr>
              <a:t>). </a:t>
            </a:r>
            <a:r>
              <a:rPr lang="uk-UA" sz="2800" dirty="0">
                <a:solidFill>
                  <a:schemeClr val="tx1">
                    <a:lumMod val="95000"/>
                    <a:lumOff val="5000"/>
                  </a:schemeClr>
                </a:solidFill>
                <a:effectLst/>
                <a:latin typeface="Times New Roman" panose="02020603050405020304" pitchFamily="18" charset="0"/>
                <a:ea typeface="Times New Roman" panose="02020603050405020304" pitchFamily="18" charset="0"/>
              </a:rPr>
              <a:t>Вміст атмосферного пилу та аерозолів визначають, окрім того, за їхнім випаданням на </a:t>
            </a:r>
            <a:r>
              <a:rPr lang="uk-UA" sz="2800" dirty="0" err="1">
                <a:solidFill>
                  <a:schemeClr val="tx1">
                    <a:lumMod val="95000"/>
                    <a:lumOff val="5000"/>
                  </a:schemeClr>
                </a:solidFill>
                <a:effectLst/>
                <a:latin typeface="Times New Roman" panose="02020603050405020304" pitchFamily="18" charset="0"/>
                <a:ea typeface="Times New Roman" panose="02020603050405020304" pitchFamily="18" charset="0"/>
              </a:rPr>
              <a:t>підстилаючу</a:t>
            </a:r>
            <a:r>
              <a:rPr lang="uk-UA" sz="2800" dirty="0">
                <a:solidFill>
                  <a:schemeClr val="tx1">
                    <a:lumMod val="95000"/>
                    <a:lumOff val="5000"/>
                  </a:schemeClr>
                </a:solidFill>
                <a:effectLst/>
                <a:latin typeface="Times New Roman" panose="02020603050405020304" pitchFamily="18" charset="0"/>
                <a:ea typeface="Times New Roman" panose="02020603050405020304" pitchFamily="18" charset="0"/>
              </a:rPr>
              <a:t> поверхню </a:t>
            </a:r>
            <a:r>
              <a:rPr lang="uk-UA" sz="2800" b="1" dirty="0">
                <a:solidFill>
                  <a:schemeClr val="accent1">
                    <a:lumMod val="75000"/>
                  </a:schemeClr>
                </a:solidFill>
                <a:effectLst/>
                <a:latin typeface="Times New Roman" panose="02020603050405020304" pitchFamily="18" charset="0"/>
                <a:ea typeface="Times New Roman" panose="02020603050405020304" pitchFamily="18" charset="0"/>
              </a:rPr>
              <a:t>(г/м</a:t>
            </a:r>
            <a:r>
              <a:rPr lang="uk-UA" sz="2800" b="1" baseline="30000" dirty="0">
                <a:solidFill>
                  <a:schemeClr val="accent1">
                    <a:lumMod val="75000"/>
                  </a:schemeClr>
                </a:solidFill>
                <a:effectLst/>
                <a:latin typeface="Times New Roman" panose="02020603050405020304" pitchFamily="18" charset="0"/>
                <a:ea typeface="Times New Roman" panose="02020603050405020304" pitchFamily="18" charset="0"/>
              </a:rPr>
              <a:t>2</a:t>
            </a:r>
            <a:r>
              <a:rPr lang="uk-UA" sz="2800" b="1" dirty="0">
                <a:solidFill>
                  <a:schemeClr val="accent1">
                    <a:lumMod val="75000"/>
                  </a:schemeClr>
                </a:solidFill>
                <a:effectLst/>
                <a:latin typeface="Times New Roman" panose="02020603050405020304" pitchFamily="18" charset="0"/>
                <a:ea typeface="Times New Roman" panose="02020603050405020304" pitchFamily="18" charset="0"/>
              </a:rPr>
              <a:t>; кг/га; т/км</a:t>
            </a:r>
            <a:r>
              <a:rPr lang="uk-UA" sz="2800" b="1" baseline="30000" dirty="0">
                <a:solidFill>
                  <a:schemeClr val="accent1">
                    <a:lumMod val="75000"/>
                  </a:schemeClr>
                </a:solidFill>
                <a:effectLst/>
                <a:latin typeface="Times New Roman" panose="02020603050405020304" pitchFamily="18" charset="0"/>
                <a:ea typeface="Times New Roman" panose="02020603050405020304" pitchFamily="18" charset="0"/>
              </a:rPr>
              <a:t>2</a:t>
            </a:r>
            <a:r>
              <a:rPr lang="uk-UA" sz="2800" b="1" dirty="0">
                <a:solidFill>
                  <a:schemeClr val="accent1">
                    <a:lumMod val="75000"/>
                  </a:schemeClr>
                </a:solidFill>
                <a:effectLst/>
                <a:latin typeface="Times New Roman" panose="02020603050405020304" pitchFamily="18" charset="0"/>
                <a:ea typeface="Times New Roman" panose="02020603050405020304" pitchFamily="18" charset="0"/>
              </a:rPr>
              <a:t>)</a:t>
            </a:r>
            <a:r>
              <a:rPr lang="uk-UA" sz="2800" dirty="0">
                <a:solidFill>
                  <a:schemeClr val="tx1">
                    <a:lumMod val="95000"/>
                    <a:lumOff val="5000"/>
                  </a:schemeClr>
                </a:solidFill>
                <a:effectLst/>
                <a:latin typeface="Times New Roman" panose="02020603050405020304" pitchFamily="18" charset="0"/>
                <a:ea typeface="Times New Roman" panose="02020603050405020304" pitchFamily="18" charset="0"/>
              </a:rPr>
              <a:t>. Використовують також числові концентрації (число частинок</a:t>
            </a:r>
            <a:r>
              <a:rPr lang="uk-UA" sz="2800" spc="200" dirty="0">
                <a:solidFill>
                  <a:schemeClr val="tx1">
                    <a:lumMod val="95000"/>
                    <a:lumOff val="5000"/>
                  </a:schemeClr>
                </a:solidFill>
                <a:effectLst/>
                <a:latin typeface="Times New Roman" panose="02020603050405020304" pitchFamily="18" charset="0"/>
                <a:ea typeface="Times New Roman" panose="02020603050405020304" pitchFamily="18" charset="0"/>
              </a:rPr>
              <a:t> </a:t>
            </a:r>
            <a:r>
              <a:rPr lang="uk-UA" sz="2800" dirty="0">
                <a:solidFill>
                  <a:schemeClr val="tx1">
                    <a:lumMod val="95000"/>
                    <a:lumOff val="5000"/>
                  </a:schemeClr>
                </a:solidFill>
                <a:effectLst/>
                <a:latin typeface="Times New Roman" panose="02020603050405020304" pitchFamily="18" charset="0"/>
                <a:ea typeface="Times New Roman" panose="02020603050405020304" pitchFamily="18" charset="0"/>
              </a:rPr>
              <a:t>в</a:t>
            </a:r>
            <a:r>
              <a:rPr lang="uk-UA" sz="2800" spc="200" dirty="0">
                <a:solidFill>
                  <a:schemeClr val="tx1">
                    <a:lumMod val="95000"/>
                    <a:lumOff val="5000"/>
                  </a:schemeClr>
                </a:solidFill>
                <a:effectLst/>
                <a:latin typeface="Times New Roman" panose="02020603050405020304" pitchFamily="18" charset="0"/>
                <a:ea typeface="Times New Roman" panose="02020603050405020304" pitchFamily="18" charset="0"/>
              </a:rPr>
              <a:t> </a:t>
            </a:r>
            <a:r>
              <a:rPr lang="uk-UA" sz="2800" dirty="0">
                <a:solidFill>
                  <a:schemeClr val="tx1">
                    <a:lumMod val="95000"/>
                    <a:lumOff val="5000"/>
                  </a:schemeClr>
                </a:solidFill>
                <a:effectLst/>
                <a:latin typeface="Times New Roman" panose="02020603050405020304" pitchFamily="18" charset="0"/>
                <a:ea typeface="Times New Roman" panose="02020603050405020304" pitchFamily="18" charset="0"/>
              </a:rPr>
              <a:t>одиниці</a:t>
            </a:r>
            <a:r>
              <a:rPr lang="uk-UA" sz="2800" spc="200" dirty="0">
                <a:solidFill>
                  <a:schemeClr val="tx1">
                    <a:lumMod val="95000"/>
                    <a:lumOff val="5000"/>
                  </a:schemeClr>
                </a:solidFill>
                <a:effectLst/>
                <a:latin typeface="Times New Roman" panose="02020603050405020304" pitchFamily="18" charset="0"/>
                <a:ea typeface="Times New Roman" panose="02020603050405020304" pitchFamily="18" charset="0"/>
              </a:rPr>
              <a:t> </a:t>
            </a:r>
            <a:r>
              <a:rPr lang="uk-UA" sz="2800" dirty="0">
                <a:solidFill>
                  <a:schemeClr val="tx1">
                    <a:lumMod val="95000"/>
                    <a:lumOff val="5000"/>
                  </a:schemeClr>
                </a:solidFill>
                <a:effectLst/>
                <a:latin typeface="Times New Roman" panose="02020603050405020304" pitchFamily="18" charset="0"/>
                <a:ea typeface="Times New Roman" panose="02020603050405020304" pitchFamily="18" charset="0"/>
              </a:rPr>
              <a:t>об’єму).</a:t>
            </a:r>
            <a:r>
              <a:rPr lang="uk-UA" sz="2800" spc="200" dirty="0">
                <a:solidFill>
                  <a:schemeClr val="tx1">
                    <a:lumMod val="95000"/>
                    <a:lumOff val="5000"/>
                  </a:schemeClr>
                </a:solidFill>
                <a:effectLst/>
                <a:latin typeface="Times New Roman" panose="02020603050405020304" pitchFamily="18" charset="0"/>
                <a:ea typeface="Times New Roman" panose="02020603050405020304" pitchFamily="18" charset="0"/>
              </a:rPr>
              <a:t> </a:t>
            </a:r>
            <a:r>
              <a:rPr lang="uk-UA" sz="2800" b="1" dirty="0">
                <a:solidFill>
                  <a:schemeClr val="accent1">
                    <a:lumMod val="75000"/>
                  </a:schemeClr>
                </a:solidFill>
                <a:effectLst/>
                <a:latin typeface="Times New Roman" panose="02020603050405020304" pitchFamily="18" charset="0"/>
                <a:ea typeface="Times New Roman" panose="02020603050405020304" pitchFamily="18" charset="0"/>
              </a:rPr>
              <a:t>Розміри</a:t>
            </a:r>
            <a:r>
              <a:rPr lang="uk-UA" sz="2800" b="1" spc="200" dirty="0">
                <a:solidFill>
                  <a:schemeClr val="accent1">
                    <a:lumMod val="75000"/>
                  </a:schemeClr>
                </a:solidFill>
                <a:effectLst/>
                <a:latin typeface="Times New Roman" panose="02020603050405020304" pitchFamily="18" charset="0"/>
                <a:ea typeface="Times New Roman" panose="02020603050405020304" pitchFamily="18" charset="0"/>
              </a:rPr>
              <a:t> </a:t>
            </a:r>
            <a:r>
              <a:rPr lang="uk-UA" sz="2800" b="1" dirty="0">
                <a:solidFill>
                  <a:schemeClr val="accent1">
                    <a:lumMod val="75000"/>
                  </a:schemeClr>
                </a:solidFill>
                <a:effectLst/>
                <a:latin typeface="Times New Roman" panose="02020603050405020304" pitchFamily="18" charset="0"/>
                <a:ea typeface="Times New Roman" panose="02020603050405020304" pitchFamily="18" charset="0"/>
              </a:rPr>
              <a:t>частинок</a:t>
            </a:r>
            <a:r>
              <a:rPr lang="uk-UA" sz="2800" b="1" spc="200" dirty="0">
                <a:solidFill>
                  <a:schemeClr val="accent1">
                    <a:lumMod val="75000"/>
                  </a:schemeClr>
                </a:solidFill>
                <a:effectLst/>
                <a:latin typeface="Times New Roman" panose="02020603050405020304" pitchFamily="18" charset="0"/>
                <a:ea typeface="Times New Roman" panose="02020603050405020304" pitchFamily="18" charset="0"/>
              </a:rPr>
              <a:t> </a:t>
            </a:r>
            <a:r>
              <a:rPr lang="uk-UA" sz="2800" b="1" dirty="0">
                <a:solidFill>
                  <a:schemeClr val="accent1">
                    <a:lumMod val="75000"/>
                  </a:schemeClr>
                </a:solidFill>
                <a:effectLst/>
                <a:latin typeface="Times New Roman" panose="02020603050405020304" pitchFamily="18" charset="0"/>
                <a:ea typeface="Times New Roman" panose="02020603050405020304" pitchFamily="18" charset="0"/>
              </a:rPr>
              <a:t>переважно</a:t>
            </a:r>
            <a:r>
              <a:rPr lang="uk-UA" sz="2800" b="1" spc="200" dirty="0">
                <a:solidFill>
                  <a:schemeClr val="accent1">
                    <a:lumMod val="75000"/>
                  </a:schemeClr>
                </a:solidFill>
                <a:effectLst/>
                <a:latin typeface="Times New Roman" panose="02020603050405020304" pitchFamily="18" charset="0"/>
                <a:ea typeface="Times New Roman" panose="02020603050405020304" pitchFamily="18" charset="0"/>
              </a:rPr>
              <a:t> </a:t>
            </a:r>
            <a:r>
              <a:rPr lang="uk-UA" sz="2800" b="1" dirty="0">
                <a:solidFill>
                  <a:schemeClr val="accent1">
                    <a:lumMod val="75000"/>
                  </a:schemeClr>
                </a:solidFill>
                <a:effectLst/>
                <a:latin typeface="Times New Roman" panose="02020603050405020304" pitchFamily="18" charset="0"/>
                <a:ea typeface="Times New Roman" panose="02020603050405020304" pitchFamily="18" charset="0"/>
              </a:rPr>
              <a:t>вимірюють</a:t>
            </a:r>
            <a:r>
              <a:rPr lang="uk-UA" sz="2800" b="1" spc="200" dirty="0">
                <a:solidFill>
                  <a:schemeClr val="accent1">
                    <a:lumMod val="75000"/>
                  </a:schemeClr>
                </a:solidFill>
                <a:effectLst/>
                <a:latin typeface="Times New Roman" panose="02020603050405020304" pitchFamily="18" charset="0"/>
                <a:ea typeface="Times New Roman" panose="02020603050405020304" pitchFamily="18" charset="0"/>
              </a:rPr>
              <a:t> </a:t>
            </a:r>
            <a:r>
              <a:rPr lang="uk-UA" sz="2800" b="1" dirty="0">
                <a:solidFill>
                  <a:schemeClr val="accent1">
                    <a:lumMod val="75000"/>
                  </a:schemeClr>
                </a:solidFill>
                <a:effectLst/>
                <a:latin typeface="Times New Roman" panose="02020603050405020304" pitchFamily="18" charset="0"/>
                <a:ea typeface="Times New Roman" panose="02020603050405020304" pitchFamily="18" charset="0"/>
              </a:rPr>
              <a:t>у</a:t>
            </a:r>
            <a:r>
              <a:rPr lang="uk-UA" sz="2800" b="1" spc="200" dirty="0">
                <a:solidFill>
                  <a:schemeClr val="accent1">
                    <a:lumMod val="75000"/>
                  </a:schemeClr>
                </a:solidFill>
                <a:effectLst/>
                <a:latin typeface="Times New Roman" panose="02020603050405020304" pitchFamily="18" charset="0"/>
                <a:ea typeface="Times New Roman" panose="02020603050405020304" pitchFamily="18" charset="0"/>
              </a:rPr>
              <a:t> </a:t>
            </a:r>
            <a:r>
              <a:rPr lang="uk-UA" sz="2800" b="1" dirty="0">
                <a:solidFill>
                  <a:schemeClr val="accent1">
                    <a:lumMod val="75000"/>
                  </a:schemeClr>
                </a:solidFill>
                <a:effectLst/>
                <a:latin typeface="Times New Roman" panose="02020603050405020304" pitchFamily="18" charset="0"/>
                <a:ea typeface="Times New Roman" panose="02020603050405020304" pitchFamily="18" charset="0"/>
              </a:rPr>
              <a:t>мікронах (</a:t>
            </a:r>
            <a:r>
              <a:rPr lang="uk-UA" sz="2800" b="1" dirty="0" err="1">
                <a:solidFill>
                  <a:schemeClr val="accent1">
                    <a:lumMod val="75000"/>
                  </a:schemeClr>
                </a:solidFill>
                <a:effectLst/>
                <a:latin typeface="Times New Roman" panose="02020603050405020304" pitchFamily="18" charset="0"/>
                <a:ea typeface="Times New Roman" panose="02020603050405020304" pitchFamily="18" charset="0"/>
              </a:rPr>
              <a:t>мкм</a:t>
            </a:r>
            <a:r>
              <a:rPr lang="uk-UA" sz="2800" b="1" dirty="0">
                <a:solidFill>
                  <a:schemeClr val="accent1">
                    <a:lumMod val="75000"/>
                  </a:schemeClr>
                </a:solidFill>
                <a:effectLst/>
                <a:latin typeface="Times New Roman" panose="02020603050405020304" pitchFamily="18" charset="0"/>
                <a:ea typeface="Times New Roman" panose="02020603050405020304" pitchFamily="18" charset="0"/>
              </a:rPr>
              <a:t>).</a:t>
            </a:r>
            <a:r>
              <a:rPr lang="uk-UA" sz="2800" dirty="0">
                <a:solidFill>
                  <a:schemeClr val="tx1">
                    <a:lumMod val="95000"/>
                    <a:lumOff val="5000"/>
                  </a:schemeClr>
                </a:solidFill>
                <a:effectLst/>
                <a:latin typeface="Times New Roman" panose="02020603050405020304" pitchFamily="18" charset="0"/>
                <a:ea typeface="Times New Roman" panose="02020603050405020304" pitchFamily="18" charset="0"/>
              </a:rPr>
              <a:t> </a:t>
            </a:r>
            <a:endParaRPr lang="uk-UA" dirty="0"/>
          </a:p>
        </p:txBody>
      </p:sp>
      <p:sp>
        <p:nvSpPr>
          <p:cNvPr id="2" name="Місце для номера слайда 1">
            <a:extLst>
              <a:ext uri="{FF2B5EF4-FFF2-40B4-BE49-F238E27FC236}">
                <a16:creationId xmlns:a16="http://schemas.microsoft.com/office/drawing/2014/main" id="{D7E94451-CF1E-983E-2E4E-DA3E88D12A1E}"/>
              </a:ext>
            </a:extLst>
          </p:cNvPr>
          <p:cNvSpPr>
            <a:spLocks noGrp="1"/>
          </p:cNvSpPr>
          <p:nvPr>
            <p:ph type="sldNum" sz="quarter" idx="12"/>
          </p:nvPr>
        </p:nvSpPr>
        <p:spPr/>
        <p:txBody>
          <a:bodyPr/>
          <a:lstStyle/>
          <a:p>
            <a:fld id="{D07DC24B-8650-405F-98BC-E78A8ACB2E7F}" type="slidenum">
              <a:rPr lang="uk-UA" smtClean="0"/>
              <a:pPr/>
              <a:t>4</a:t>
            </a:fld>
            <a:endParaRPr lang="uk-UA"/>
          </a:p>
        </p:txBody>
      </p:sp>
    </p:spTree>
    <p:extLst>
      <p:ext uri="{BB962C8B-B14F-4D97-AF65-F5344CB8AC3E}">
        <p14:creationId xmlns:p14="http://schemas.microsoft.com/office/powerpoint/2010/main" val="2168300573"/>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077685" y="528284"/>
            <a:ext cx="10435441" cy="5601533"/>
          </a:xfrm>
          <a:prstGeom prst="rect">
            <a:avLst/>
          </a:prstGeom>
        </p:spPr>
        <p:txBody>
          <a:bodyPr wrap="square">
            <a:spAutoFit/>
          </a:bodyPr>
          <a:lstStyle/>
          <a:p>
            <a:pPr indent="536575" algn="just" eaLnBrk="0" fontAlgn="base" hangingPunct="0">
              <a:spcBef>
                <a:spcPct val="0"/>
              </a:spcBef>
              <a:spcAft>
                <a:spcPts val="600"/>
              </a:spcAft>
              <a:tabLst>
                <a:tab pos="396875" algn="l"/>
              </a:tabLst>
            </a:pPr>
            <a:r>
              <a:rPr lang="uk-UA" sz="2600" b="1" dirty="0">
                <a:latin typeface="Times New Roman" pitchFamily="18" charset="0"/>
                <a:cs typeface="Times New Roman" pitchFamily="18" charset="0"/>
              </a:rPr>
              <a:t>Санітарно-захисна зона</a:t>
            </a:r>
            <a:r>
              <a:rPr lang="uk-UA" sz="2600" dirty="0">
                <a:latin typeface="Times New Roman" pitchFamily="18" charset="0"/>
                <a:cs typeface="Times New Roman" pitchFamily="18" charset="0"/>
              </a:rPr>
              <a:t> — територія навколо потенційно небезпечного підприємства, в межах якої заборонено проживання населення та ведення господарської діяльності, розміри якої встановлюються проектною документацією відповідно до державних нормативних документів. </a:t>
            </a:r>
            <a:endParaRPr lang="en-US" sz="2600" dirty="0">
              <a:latin typeface="Times New Roman" pitchFamily="18" charset="0"/>
              <a:cs typeface="Times New Roman" pitchFamily="18" charset="0"/>
            </a:endParaRPr>
          </a:p>
          <a:p>
            <a:pPr indent="536575" algn="just" eaLnBrk="0" fontAlgn="base" hangingPunct="0">
              <a:spcBef>
                <a:spcPct val="0"/>
              </a:spcBef>
              <a:spcAft>
                <a:spcPts val="600"/>
              </a:spcAft>
              <a:tabLst>
                <a:tab pos="396875" algn="l"/>
              </a:tabLst>
            </a:pPr>
            <a:r>
              <a:rPr lang="uk-UA" sz="2600" dirty="0">
                <a:latin typeface="Times New Roman" pitchFamily="18" charset="0"/>
                <a:cs typeface="Times New Roman" pitchFamily="18" charset="0"/>
              </a:rPr>
              <a:t>Санітарно-захисні зони створюються навколо об'єктів, які є джерелами виділення шкідливих речовин, запахів, підвищених рівнів шуму, вібрації, ультразвукових і електромагнітних хвиль, електронних полів, іонізуючих випромінювань тощо, з метою відокремлення таких об'єктів від територій житлової забудови.</a:t>
            </a:r>
          </a:p>
          <a:p>
            <a:pPr lvl="0" indent="536575" algn="just" eaLnBrk="0" fontAlgn="base" hangingPunct="0">
              <a:spcBef>
                <a:spcPct val="0"/>
              </a:spcBef>
              <a:spcAft>
                <a:spcPts val="600"/>
              </a:spcAft>
            </a:pPr>
            <a:r>
              <a:rPr lang="uk-UA" altLang="uk-UA" sz="2600" b="1" dirty="0">
                <a:latin typeface="Times New Roman" pitchFamily="18" charset="0"/>
                <a:ea typeface="Times New Roman" panose="02020603050405020304" pitchFamily="18" charset="0"/>
                <a:cs typeface="Times New Roman" pitchFamily="18" charset="0"/>
              </a:rPr>
              <a:t>Функції санітарно-захисної зони:</a:t>
            </a:r>
            <a:endParaRPr lang="uk-UA" altLang="uk-UA" sz="2600" b="1" dirty="0">
              <a:latin typeface="Times New Roman" pitchFamily="18" charset="0"/>
              <a:cs typeface="Times New Roman" pitchFamily="18" charset="0"/>
            </a:endParaRPr>
          </a:p>
          <a:p>
            <a:pPr lvl="0" indent="536575" algn="just" eaLnBrk="0" fontAlgn="base" hangingPunct="0">
              <a:spcBef>
                <a:spcPct val="0"/>
              </a:spcBef>
              <a:spcAft>
                <a:spcPts val="600"/>
              </a:spcAft>
            </a:pPr>
            <a:r>
              <a:rPr lang="uk-UA" altLang="uk-UA" sz="2600" dirty="0">
                <a:latin typeface="Times New Roman" pitchFamily="18" charset="0"/>
                <a:ea typeface="Times New Roman" panose="02020603050405020304" pitchFamily="18" charset="0"/>
                <a:cs typeface="Times New Roman" pitchFamily="18" charset="0"/>
              </a:rPr>
              <a:t>- біологічне очищення атмосферного повітря засобами озеленення;</a:t>
            </a:r>
            <a:endParaRPr lang="uk-UA" altLang="uk-UA" sz="2600" dirty="0">
              <a:latin typeface="Times New Roman" pitchFamily="18" charset="0"/>
              <a:cs typeface="Times New Roman" pitchFamily="18" charset="0"/>
            </a:endParaRPr>
          </a:p>
          <a:p>
            <a:pPr lvl="0" indent="536575" algn="just" eaLnBrk="0" fontAlgn="base" hangingPunct="0">
              <a:spcBef>
                <a:spcPct val="0"/>
              </a:spcBef>
              <a:spcAft>
                <a:spcPts val="600"/>
              </a:spcAft>
            </a:pPr>
            <a:r>
              <a:rPr lang="uk-UA" altLang="uk-UA" sz="2600" dirty="0">
                <a:latin typeface="Times New Roman" pitchFamily="18" charset="0"/>
                <a:ea typeface="Times New Roman" panose="02020603050405020304" pitchFamily="18" charset="0"/>
                <a:cs typeface="Times New Roman" pitchFamily="18" charset="0"/>
              </a:rPr>
              <a:t>- розсіювання газових викидів. </a:t>
            </a:r>
            <a:endParaRPr lang="uk-UA" altLang="uk-UA" sz="2600" dirty="0">
              <a:latin typeface="Times New Roman" pitchFamily="18" charset="0"/>
              <a:cs typeface="Times New Roman" pitchFamily="18" charset="0"/>
            </a:endParaRPr>
          </a:p>
        </p:txBody>
      </p:sp>
      <p:sp>
        <p:nvSpPr>
          <p:cNvPr id="3" name="Місце для номера слайда 2">
            <a:extLst>
              <a:ext uri="{FF2B5EF4-FFF2-40B4-BE49-F238E27FC236}">
                <a16:creationId xmlns:a16="http://schemas.microsoft.com/office/drawing/2014/main" id="{F5CA31D6-86DD-0BDE-F63A-772064753859}"/>
              </a:ext>
            </a:extLst>
          </p:cNvPr>
          <p:cNvSpPr>
            <a:spLocks noGrp="1"/>
          </p:cNvSpPr>
          <p:nvPr>
            <p:ph type="sldNum" sz="quarter" idx="12"/>
          </p:nvPr>
        </p:nvSpPr>
        <p:spPr/>
        <p:txBody>
          <a:bodyPr/>
          <a:lstStyle/>
          <a:p>
            <a:fld id="{D07DC24B-8650-405F-98BC-E78A8ACB2E7F}" type="slidenum">
              <a:rPr lang="uk-UA" smtClean="0"/>
              <a:pPr/>
              <a:t>40</a:t>
            </a:fld>
            <a:endParaRPr lang="uk-UA"/>
          </a:p>
        </p:txBody>
      </p:sp>
    </p:spTree>
    <p:extLst>
      <p:ext uri="{BB962C8B-B14F-4D97-AF65-F5344CB8AC3E}">
        <p14:creationId xmlns:p14="http://schemas.microsoft.com/office/powerpoint/2010/main" val="415872221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Місце для номера слайда 1">
            <a:extLst>
              <a:ext uri="{FF2B5EF4-FFF2-40B4-BE49-F238E27FC236}">
                <a16:creationId xmlns:a16="http://schemas.microsoft.com/office/drawing/2014/main" id="{E2D8CE9A-00D2-EA05-0FE1-7E7CB7A94B84}"/>
              </a:ext>
            </a:extLst>
          </p:cNvPr>
          <p:cNvSpPr>
            <a:spLocks noGrp="1"/>
          </p:cNvSpPr>
          <p:nvPr>
            <p:ph type="sldNum" sz="quarter" idx="12"/>
          </p:nvPr>
        </p:nvSpPr>
        <p:spPr/>
        <p:txBody>
          <a:bodyPr/>
          <a:lstStyle/>
          <a:p>
            <a:fld id="{D07DC24B-8650-405F-98BC-E78A8ACB2E7F}" type="slidenum">
              <a:rPr lang="uk-UA" smtClean="0"/>
              <a:pPr/>
              <a:t>41</a:t>
            </a:fld>
            <a:endParaRPr lang="uk-UA"/>
          </a:p>
        </p:txBody>
      </p:sp>
      <p:sp>
        <p:nvSpPr>
          <p:cNvPr id="4" name="TextBox 3">
            <a:extLst>
              <a:ext uri="{FF2B5EF4-FFF2-40B4-BE49-F238E27FC236}">
                <a16:creationId xmlns:a16="http://schemas.microsoft.com/office/drawing/2014/main" id="{2D97BCBF-A759-BEA9-CA9B-EB4286C2E87D}"/>
              </a:ext>
            </a:extLst>
          </p:cNvPr>
          <p:cNvSpPr txBox="1"/>
          <p:nvPr/>
        </p:nvSpPr>
        <p:spPr>
          <a:xfrm>
            <a:off x="979714" y="1113376"/>
            <a:ext cx="10624458" cy="3681457"/>
          </a:xfrm>
          <a:prstGeom prst="rect">
            <a:avLst/>
          </a:prstGeom>
          <a:noFill/>
        </p:spPr>
        <p:txBody>
          <a:bodyPr wrap="square">
            <a:spAutoFit/>
          </a:bodyPr>
          <a:lstStyle/>
          <a:p>
            <a:pPr indent="446088" algn="just">
              <a:lnSpc>
                <a:spcPct val="130000"/>
              </a:lnSpc>
            </a:pPr>
            <a:r>
              <a:rPr lang="uk-UA" sz="2600" b="1" dirty="0">
                <a:solidFill>
                  <a:schemeClr val="accent1">
                    <a:lumMod val="75000"/>
                  </a:schemeClr>
                </a:solidFill>
                <a:latin typeface="Times New Roman" panose="02020603050405020304" pitchFamily="18" charset="0"/>
                <a:ea typeface="Times New Roman" panose="02020603050405020304" pitchFamily="18" charset="0"/>
              </a:rPr>
              <a:t>За належного </a:t>
            </a:r>
            <a:r>
              <a:rPr lang="uk-UA" sz="2600" b="1" dirty="0" err="1">
                <a:solidFill>
                  <a:schemeClr val="accent1">
                    <a:lumMod val="75000"/>
                  </a:schemeClr>
                </a:solidFill>
                <a:latin typeface="Times New Roman" panose="02020603050405020304" pitchFamily="18" charset="0"/>
                <a:ea typeface="Times New Roman" panose="02020603050405020304" pitchFamily="18" charset="0"/>
              </a:rPr>
              <a:t>обгрунтування</a:t>
            </a:r>
            <a:r>
              <a:rPr lang="uk-UA" sz="2600" b="1" dirty="0">
                <a:solidFill>
                  <a:schemeClr val="accent1">
                    <a:lumMod val="75000"/>
                  </a:schemeClr>
                </a:solidFill>
                <a:latin typeface="Times New Roman" panose="02020603050405020304" pitchFamily="18" charset="0"/>
                <a:ea typeface="Times New Roman" panose="02020603050405020304" pitchFamily="18" charset="0"/>
              </a:rPr>
              <a:t> CЗЗ можна було б збільшити, проте не більше, ніж утричі. </a:t>
            </a:r>
            <a:r>
              <a:rPr lang="uk-UA" sz="2600" dirty="0">
                <a:solidFill>
                  <a:srgbClr val="000000"/>
                </a:solidFill>
                <a:effectLst/>
                <a:latin typeface="Times New Roman" panose="02020603050405020304" pitchFamily="18" charset="0"/>
                <a:ea typeface="Times New Roman" panose="02020603050405020304" pitchFamily="18" charset="0"/>
              </a:rPr>
              <a:t>Для груп і комплексів великих підприємств I–II класу небезпеки розміри CЗЗ встановлюють окремо в кожному конкретному випадку. На зовнішній межі CЗЗ, зверненої до житлової забудови, концентрації та рівні шкідливих речовин не повинні перевищувати їхні гігієнічні</a:t>
            </a:r>
            <a:r>
              <a:rPr lang="uk-UA" sz="2600" spc="200" dirty="0">
                <a:solidFill>
                  <a:srgbClr val="000000"/>
                </a:solidFill>
                <a:effectLst/>
                <a:latin typeface="Times New Roman" panose="02020603050405020304" pitchFamily="18" charset="0"/>
                <a:ea typeface="Times New Roman" panose="02020603050405020304" pitchFamily="18" charset="0"/>
              </a:rPr>
              <a:t> </a:t>
            </a:r>
            <a:r>
              <a:rPr lang="uk-UA" sz="2600" dirty="0">
                <a:solidFill>
                  <a:srgbClr val="000000"/>
                </a:solidFill>
                <a:effectLst/>
                <a:latin typeface="Times New Roman" panose="02020603050405020304" pitchFamily="18" charset="0"/>
                <a:ea typeface="Times New Roman" panose="02020603050405020304" pitchFamily="18" charset="0"/>
              </a:rPr>
              <a:t>нормативи</a:t>
            </a:r>
            <a:r>
              <a:rPr lang="uk-UA" sz="2600" spc="200" dirty="0">
                <a:solidFill>
                  <a:srgbClr val="000000"/>
                </a:solidFill>
                <a:effectLst/>
                <a:latin typeface="Times New Roman" panose="02020603050405020304" pitchFamily="18" charset="0"/>
                <a:ea typeface="Times New Roman" panose="02020603050405020304" pitchFamily="18" charset="0"/>
              </a:rPr>
              <a:t> </a:t>
            </a:r>
            <a:r>
              <a:rPr lang="uk-UA" sz="2600" dirty="0">
                <a:solidFill>
                  <a:srgbClr val="000000"/>
                </a:solidFill>
                <a:effectLst/>
                <a:latin typeface="Times New Roman" panose="02020603050405020304" pitchFamily="18" charset="0"/>
                <a:ea typeface="Times New Roman" panose="02020603050405020304" pitchFamily="18" charset="0"/>
              </a:rPr>
              <a:t>(ГДК,</a:t>
            </a:r>
            <a:r>
              <a:rPr lang="uk-UA" sz="2600" spc="200" dirty="0">
                <a:solidFill>
                  <a:srgbClr val="000000"/>
                </a:solidFill>
                <a:effectLst/>
                <a:latin typeface="Times New Roman" panose="02020603050405020304" pitchFamily="18" charset="0"/>
                <a:ea typeface="Times New Roman" panose="02020603050405020304" pitchFamily="18" charset="0"/>
              </a:rPr>
              <a:t> </a:t>
            </a:r>
            <a:r>
              <a:rPr lang="uk-UA" sz="2600" dirty="0">
                <a:solidFill>
                  <a:srgbClr val="000000"/>
                </a:solidFill>
                <a:effectLst/>
                <a:latin typeface="Times New Roman" panose="02020603050405020304" pitchFamily="18" charset="0"/>
                <a:ea typeface="Times New Roman" panose="02020603050405020304" pitchFamily="18" charset="0"/>
              </a:rPr>
              <a:t>ГДР),</a:t>
            </a:r>
            <a:r>
              <a:rPr lang="uk-UA" sz="2600" spc="200" dirty="0">
                <a:solidFill>
                  <a:srgbClr val="000000"/>
                </a:solidFill>
                <a:effectLst/>
                <a:latin typeface="Times New Roman" panose="02020603050405020304" pitchFamily="18" charset="0"/>
                <a:ea typeface="Times New Roman" panose="02020603050405020304" pitchFamily="18" charset="0"/>
              </a:rPr>
              <a:t> </a:t>
            </a:r>
            <a:r>
              <a:rPr lang="uk-UA" sz="2600" dirty="0">
                <a:solidFill>
                  <a:srgbClr val="000000"/>
                </a:solidFill>
                <a:effectLst/>
                <a:latin typeface="Times New Roman" panose="02020603050405020304" pitchFamily="18" charset="0"/>
                <a:ea typeface="Times New Roman" panose="02020603050405020304" pitchFamily="18" charset="0"/>
              </a:rPr>
              <a:t>на</a:t>
            </a:r>
            <a:r>
              <a:rPr lang="uk-UA" sz="2600" spc="200" dirty="0">
                <a:solidFill>
                  <a:srgbClr val="000000"/>
                </a:solidFill>
                <a:effectLst/>
                <a:latin typeface="Times New Roman" panose="02020603050405020304" pitchFamily="18" charset="0"/>
                <a:ea typeface="Times New Roman" panose="02020603050405020304" pitchFamily="18" charset="0"/>
              </a:rPr>
              <a:t> </a:t>
            </a:r>
            <a:r>
              <a:rPr lang="uk-UA" sz="2600" dirty="0">
                <a:solidFill>
                  <a:srgbClr val="000000"/>
                </a:solidFill>
                <a:effectLst/>
                <a:latin typeface="Times New Roman" panose="02020603050405020304" pitchFamily="18" charset="0"/>
                <a:ea typeface="Times New Roman" panose="02020603050405020304" pitchFamily="18" charset="0"/>
              </a:rPr>
              <a:t>межі</a:t>
            </a:r>
            <a:r>
              <a:rPr lang="uk-UA" sz="2600" spc="200" dirty="0">
                <a:solidFill>
                  <a:srgbClr val="000000"/>
                </a:solidFill>
                <a:effectLst/>
                <a:latin typeface="Times New Roman" panose="02020603050405020304" pitchFamily="18" charset="0"/>
                <a:ea typeface="Times New Roman" panose="02020603050405020304" pitchFamily="18" charset="0"/>
              </a:rPr>
              <a:t> </a:t>
            </a:r>
            <a:r>
              <a:rPr lang="uk-UA" sz="2600" dirty="0">
                <a:solidFill>
                  <a:srgbClr val="000000"/>
                </a:solidFill>
                <a:effectLst/>
                <a:latin typeface="Times New Roman" panose="02020603050405020304" pitchFamily="18" charset="0"/>
                <a:ea typeface="Times New Roman" panose="02020603050405020304" pitchFamily="18" charset="0"/>
              </a:rPr>
              <a:t>курортно-рекреаційної</a:t>
            </a:r>
            <a:r>
              <a:rPr lang="uk-UA" sz="2600" spc="200" dirty="0">
                <a:solidFill>
                  <a:srgbClr val="000000"/>
                </a:solidFill>
                <a:effectLst/>
                <a:latin typeface="Times New Roman" panose="02020603050405020304" pitchFamily="18" charset="0"/>
                <a:ea typeface="Times New Roman" panose="02020603050405020304" pitchFamily="18" charset="0"/>
              </a:rPr>
              <a:t> </a:t>
            </a:r>
            <a:r>
              <a:rPr lang="uk-UA" sz="2600" dirty="0">
                <a:solidFill>
                  <a:srgbClr val="000000"/>
                </a:solidFill>
                <a:effectLst/>
                <a:latin typeface="Times New Roman" panose="02020603050405020304" pitchFamily="18" charset="0"/>
                <a:ea typeface="Times New Roman" panose="02020603050405020304" pitchFamily="18" charset="0"/>
              </a:rPr>
              <a:t>зони</a:t>
            </a:r>
            <a:r>
              <a:rPr lang="uk-UA" sz="2600" spc="200" dirty="0">
                <a:solidFill>
                  <a:srgbClr val="000000"/>
                </a:solidFill>
                <a:effectLst/>
                <a:latin typeface="Times New Roman" panose="02020603050405020304" pitchFamily="18" charset="0"/>
                <a:ea typeface="Times New Roman" panose="02020603050405020304" pitchFamily="18" charset="0"/>
              </a:rPr>
              <a:t> </a:t>
            </a:r>
            <a:r>
              <a:rPr lang="uk-UA" sz="2600" dirty="0">
                <a:solidFill>
                  <a:srgbClr val="000000"/>
                </a:solidFill>
                <a:effectLst/>
                <a:latin typeface="Times New Roman" panose="02020603050405020304" pitchFamily="18" charset="0"/>
                <a:ea typeface="Times New Roman" panose="02020603050405020304" pitchFamily="18" charset="0"/>
              </a:rPr>
              <a:t>–</a:t>
            </a:r>
            <a:r>
              <a:rPr lang="uk-UA" sz="2600" spc="200" dirty="0">
                <a:solidFill>
                  <a:srgbClr val="000000"/>
                </a:solidFill>
                <a:effectLst/>
                <a:latin typeface="Times New Roman" panose="02020603050405020304" pitchFamily="18" charset="0"/>
                <a:ea typeface="Times New Roman" panose="02020603050405020304" pitchFamily="18" charset="0"/>
              </a:rPr>
              <a:t> </a:t>
            </a:r>
            <a:r>
              <a:rPr lang="uk-UA" sz="2600" dirty="0">
                <a:solidFill>
                  <a:srgbClr val="000000"/>
                </a:solidFill>
                <a:effectLst/>
                <a:latin typeface="Times New Roman" panose="02020603050405020304" pitchFamily="18" charset="0"/>
                <a:ea typeface="Times New Roman" panose="02020603050405020304" pitchFamily="18" charset="0"/>
              </a:rPr>
              <a:t>0,8 від значення нормативу.</a:t>
            </a:r>
            <a:endParaRPr lang="uk-UA" sz="26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006655127"/>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Місце для вмісту 3">
            <a:extLst>
              <a:ext uri="{FF2B5EF4-FFF2-40B4-BE49-F238E27FC236}">
                <a16:creationId xmlns:a16="http://schemas.microsoft.com/office/drawing/2014/main" id="{E9FB1441-0487-3C8A-6A43-9EE5EC02708B}"/>
              </a:ext>
            </a:extLst>
          </p:cNvPr>
          <p:cNvSpPr>
            <a:spLocks noGrp="1"/>
          </p:cNvSpPr>
          <p:nvPr>
            <p:ph idx="1"/>
          </p:nvPr>
        </p:nvSpPr>
        <p:spPr>
          <a:xfrm>
            <a:off x="1012371" y="500743"/>
            <a:ext cx="10417629" cy="5998028"/>
          </a:xfrm>
        </p:spPr>
        <p:txBody>
          <a:bodyPr>
            <a:normAutofit fontScale="92500" lnSpcReduction="20000"/>
          </a:bodyPr>
          <a:lstStyle/>
          <a:p>
            <a:pPr marL="0" indent="358775" algn="just">
              <a:lnSpc>
                <a:spcPct val="130000"/>
              </a:lnSpc>
              <a:buNone/>
            </a:pPr>
            <a:r>
              <a:rPr lang="ru-RU" sz="2800" b="1" dirty="0">
                <a:solidFill>
                  <a:schemeClr val="tx2"/>
                </a:solidFill>
                <a:effectLst/>
                <a:latin typeface="Times New Roman" panose="02020603050405020304" pitchFamily="18" charset="0"/>
                <a:ea typeface="Times New Roman" panose="02020603050405020304" pitchFamily="18" charset="0"/>
                <a:cs typeface="Times New Roman" panose="02020603050405020304" pitchFamily="18" charset="0"/>
              </a:rPr>
              <a:t>У</a:t>
            </a:r>
            <a:r>
              <a:rPr lang="ru-RU" sz="2800" b="1" spc="160" dirty="0">
                <a:solidFill>
                  <a:schemeClr val="tx2"/>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800" b="1" dirty="0" err="1">
                <a:solidFill>
                  <a:schemeClr val="tx2"/>
                </a:solidFill>
                <a:effectLst/>
                <a:latin typeface="Times New Roman" panose="02020603050405020304" pitchFamily="18" charset="0"/>
                <a:ea typeface="Times New Roman" panose="02020603050405020304" pitchFamily="18" charset="0"/>
                <a:cs typeface="Times New Roman" panose="02020603050405020304" pitchFamily="18" charset="0"/>
              </a:rPr>
              <a:t>сані</a:t>
            </a:r>
            <a:r>
              <a:rPr lang="uk-UA" sz="2800" b="1" dirty="0">
                <a:solidFill>
                  <a:schemeClr val="tx2"/>
                </a:solidFill>
                <a:effectLst/>
                <a:latin typeface="Times New Roman" panose="02020603050405020304" pitchFamily="18" charset="0"/>
                <a:ea typeface="Times New Roman" panose="02020603050405020304" pitchFamily="18" charset="0"/>
                <a:cs typeface="Times New Roman" panose="02020603050405020304" pitchFamily="18" charset="0"/>
              </a:rPr>
              <a:t>т</a:t>
            </a:r>
            <a:r>
              <a:rPr lang="ru-RU" sz="2800" b="1" dirty="0" err="1">
                <a:solidFill>
                  <a:schemeClr val="tx2"/>
                </a:solidFill>
                <a:effectLst/>
                <a:latin typeface="Times New Roman" panose="02020603050405020304" pitchFamily="18" charset="0"/>
                <a:ea typeface="Times New Roman" panose="02020603050405020304" pitchFamily="18" charset="0"/>
                <a:cs typeface="Times New Roman" panose="02020603050405020304" pitchFamily="18" charset="0"/>
              </a:rPr>
              <a:t>арно</a:t>
            </a:r>
            <a:r>
              <a:rPr lang="ru-RU" sz="2800" b="1" dirty="0">
                <a:solidFill>
                  <a:schemeClr val="tx2"/>
                </a:solidFill>
                <a:effectLst/>
                <a:latin typeface="Times New Roman" panose="02020603050405020304" pitchFamily="18" charset="0"/>
                <a:ea typeface="Times New Roman" panose="02020603050405020304" pitchFamily="18" charset="0"/>
                <a:cs typeface="Times New Roman" panose="02020603050405020304" pitchFamily="18" charset="0"/>
              </a:rPr>
              <a:t>-</a:t>
            </a:r>
            <a:r>
              <a:rPr lang="uk-UA" sz="2800" b="1" dirty="0">
                <a:solidFill>
                  <a:schemeClr val="tx2"/>
                </a:solidFill>
                <a:effectLst/>
                <a:latin typeface="Times New Roman" panose="02020603050405020304" pitchFamily="18" charset="0"/>
                <a:ea typeface="Times New Roman" panose="02020603050405020304" pitchFamily="18" charset="0"/>
                <a:cs typeface="Times New Roman" panose="02020603050405020304" pitchFamily="18" charset="0"/>
              </a:rPr>
              <a:t>з</a:t>
            </a:r>
            <a:r>
              <a:rPr lang="ru-RU" sz="2800" b="1" dirty="0" err="1">
                <a:solidFill>
                  <a:schemeClr val="tx2"/>
                </a:solidFill>
                <a:effectLst/>
                <a:latin typeface="Times New Roman" panose="02020603050405020304" pitchFamily="18" charset="0"/>
                <a:ea typeface="Times New Roman" panose="02020603050405020304" pitchFamily="18" charset="0"/>
                <a:cs typeface="Times New Roman" panose="02020603050405020304" pitchFamily="18" charset="0"/>
              </a:rPr>
              <a:t>ахисній</a:t>
            </a:r>
            <a:r>
              <a:rPr lang="ru-RU" sz="2800" b="1" spc="160" dirty="0">
                <a:solidFill>
                  <a:schemeClr val="tx2"/>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uk-UA" sz="2800" b="1" dirty="0">
                <a:solidFill>
                  <a:schemeClr val="tx2"/>
                </a:solidFill>
                <a:effectLst/>
                <a:latin typeface="Times New Roman" panose="02020603050405020304" pitchFamily="18" charset="0"/>
                <a:ea typeface="Times New Roman" panose="02020603050405020304" pitchFamily="18" charset="0"/>
                <a:cs typeface="Times New Roman" panose="02020603050405020304" pitchFamily="18" charset="0"/>
              </a:rPr>
              <a:t>з</a:t>
            </a:r>
            <a:r>
              <a:rPr lang="ru-RU" sz="2800" b="1" dirty="0" err="1">
                <a:solidFill>
                  <a:schemeClr val="tx2"/>
                </a:solidFill>
                <a:effectLst/>
                <a:latin typeface="Times New Roman" panose="02020603050405020304" pitchFamily="18" charset="0"/>
                <a:ea typeface="Times New Roman" panose="02020603050405020304" pitchFamily="18" charset="0"/>
                <a:cs typeface="Times New Roman" panose="02020603050405020304" pitchFamily="18" charset="0"/>
              </a:rPr>
              <a:t>оні</a:t>
            </a:r>
            <a:r>
              <a:rPr lang="ru-RU" sz="2800" b="1" spc="160" dirty="0">
                <a:solidFill>
                  <a:schemeClr val="tx2"/>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800" b="1" dirty="0">
                <a:solidFill>
                  <a:schemeClr val="tx2"/>
                </a:solidFill>
                <a:effectLst/>
                <a:latin typeface="Times New Roman" panose="02020603050405020304" pitchFamily="18" charset="0"/>
                <a:ea typeface="Times New Roman" panose="02020603050405020304" pitchFamily="18" charset="0"/>
                <a:cs typeface="Times New Roman" panose="02020603050405020304" pitchFamily="18" charset="0"/>
              </a:rPr>
              <a:t>до</a:t>
            </a:r>
            <a:r>
              <a:rPr lang="uk-UA" sz="2800" b="1" dirty="0">
                <a:solidFill>
                  <a:schemeClr val="tx2"/>
                </a:solidFill>
                <a:effectLst/>
                <a:latin typeface="Times New Roman" panose="02020603050405020304" pitchFamily="18" charset="0"/>
                <a:ea typeface="Times New Roman" panose="02020603050405020304" pitchFamily="18" charset="0"/>
                <a:cs typeface="Times New Roman" panose="02020603050405020304" pitchFamily="18" charset="0"/>
              </a:rPr>
              <a:t>з</a:t>
            </a:r>
            <a:r>
              <a:rPr lang="ru-RU" sz="2800" b="1" dirty="0" err="1">
                <a:solidFill>
                  <a:schemeClr val="tx2"/>
                </a:solidFill>
                <a:effectLst/>
                <a:latin typeface="Times New Roman" panose="02020603050405020304" pitchFamily="18" charset="0"/>
                <a:ea typeface="Times New Roman" panose="02020603050405020304" pitchFamily="18" charset="0"/>
                <a:cs typeface="Times New Roman" panose="02020603050405020304" pitchFamily="18" charset="0"/>
              </a:rPr>
              <a:t>волено</a:t>
            </a:r>
            <a:r>
              <a:rPr lang="ru-RU" sz="2800" b="1" spc="160" dirty="0">
                <a:solidFill>
                  <a:schemeClr val="tx2"/>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800" b="1" dirty="0" err="1">
                <a:solidFill>
                  <a:schemeClr val="tx2"/>
                </a:solidFill>
                <a:effectLst/>
                <a:latin typeface="Times New Roman" panose="02020603050405020304" pitchFamily="18" charset="0"/>
                <a:ea typeface="Times New Roman" panose="02020603050405020304" pitchFamily="18" charset="0"/>
                <a:cs typeface="Times New Roman" panose="02020603050405020304" pitchFamily="18" charset="0"/>
              </a:rPr>
              <a:t>ро</a:t>
            </a:r>
            <a:r>
              <a:rPr lang="uk-UA" sz="2800" b="1" dirty="0" err="1">
                <a:solidFill>
                  <a:schemeClr val="tx2"/>
                </a:solidFill>
                <a:effectLst/>
                <a:latin typeface="Times New Roman" panose="02020603050405020304" pitchFamily="18" charset="0"/>
                <a:ea typeface="Times New Roman" panose="02020603050405020304" pitchFamily="18" charset="0"/>
                <a:cs typeface="Times New Roman" panose="02020603050405020304" pitchFamily="18" charset="0"/>
              </a:rPr>
              <a:t>зт</a:t>
            </a:r>
            <a:r>
              <a:rPr lang="ru-RU" sz="2800" b="1" dirty="0" err="1">
                <a:solidFill>
                  <a:schemeClr val="tx2"/>
                </a:solidFill>
                <a:effectLst/>
                <a:latin typeface="Times New Roman" panose="02020603050405020304" pitchFamily="18" charset="0"/>
                <a:ea typeface="Times New Roman" panose="02020603050405020304" pitchFamily="18" charset="0"/>
                <a:cs typeface="Times New Roman" panose="02020603050405020304" pitchFamily="18" charset="0"/>
              </a:rPr>
              <a:t>ашовува</a:t>
            </a:r>
            <a:r>
              <a:rPr lang="uk-UA" sz="2800" b="1" dirty="0">
                <a:solidFill>
                  <a:schemeClr val="tx2"/>
                </a:solidFill>
                <a:effectLst/>
                <a:latin typeface="Times New Roman" panose="02020603050405020304" pitchFamily="18" charset="0"/>
                <a:ea typeface="Times New Roman" panose="02020603050405020304" pitchFamily="18" charset="0"/>
                <a:cs typeface="Times New Roman" panose="02020603050405020304" pitchFamily="18" charset="0"/>
              </a:rPr>
              <a:t>т</a:t>
            </a:r>
            <a:r>
              <a:rPr lang="ru-RU" sz="2800" b="1" dirty="0">
                <a:solidFill>
                  <a:schemeClr val="tx2"/>
                </a:solidFill>
                <a:effectLst/>
                <a:latin typeface="Times New Roman" panose="02020603050405020304" pitchFamily="18" charset="0"/>
                <a:ea typeface="Times New Roman" panose="02020603050405020304" pitchFamily="18" charset="0"/>
                <a:cs typeface="Times New Roman" panose="02020603050405020304" pitchFamily="18" charset="0"/>
              </a:rPr>
              <a:t>и</a:t>
            </a:r>
            <a:r>
              <a:rPr lang="ru-RU" sz="2800" b="1" spc="-10" dirty="0">
                <a:solidFill>
                  <a:schemeClr val="tx2"/>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uk-UA" sz="2800" b="1" dirty="0">
              <a:solidFill>
                <a:schemeClr val="tx2"/>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0" lvl="0" indent="358775" algn="just">
              <a:lnSpc>
                <a:spcPct val="130000"/>
              </a:lnSpc>
              <a:buSzPts val="1050"/>
              <a:buFont typeface="Georgia" panose="02040502050405020303" pitchFamily="18" charset="0"/>
              <a:buChar char="–"/>
              <a:tabLst>
                <a:tab pos="563245" algn="l"/>
              </a:tabLst>
            </a:pPr>
            <a:r>
              <a:rPr lang="ru-RU" sz="2800" spc="0" dirty="0" err="1">
                <a:solidFill>
                  <a:schemeClr val="tx1"/>
                </a:solidFill>
                <a:effectLst/>
                <a:latin typeface="Times New Roman" panose="02020603050405020304" pitchFamily="18" charset="0"/>
                <a:ea typeface="Georgia" panose="02040502050405020303" pitchFamily="18" charset="0"/>
                <a:cs typeface="Times New Roman" panose="02020603050405020304" pitchFamily="18" charset="0"/>
              </a:rPr>
              <a:t>підприємс</a:t>
            </a:r>
            <a:r>
              <a:rPr lang="uk-UA" sz="2800" spc="0" dirty="0">
                <a:solidFill>
                  <a:schemeClr val="tx1"/>
                </a:solidFill>
                <a:effectLst/>
                <a:latin typeface="Times New Roman" panose="02020603050405020304" pitchFamily="18" charset="0"/>
                <a:ea typeface="Georgia" panose="02040502050405020303" pitchFamily="18" charset="0"/>
                <a:cs typeface="Times New Roman" panose="02020603050405020304" pitchFamily="18" charset="0"/>
              </a:rPr>
              <a:t>т</a:t>
            </a:r>
            <a:r>
              <a:rPr lang="ru-RU" sz="2800" spc="0" dirty="0" err="1">
                <a:solidFill>
                  <a:schemeClr val="tx1"/>
                </a:solidFill>
                <a:effectLst/>
                <a:latin typeface="Times New Roman" panose="02020603050405020304" pitchFamily="18" charset="0"/>
                <a:ea typeface="Georgia" panose="02040502050405020303" pitchFamily="18" charset="0"/>
                <a:cs typeface="Times New Roman" panose="02020603050405020304" pitchFamily="18" charset="0"/>
              </a:rPr>
              <a:t>ва</a:t>
            </a:r>
            <a:r>
              <a:rPr lang="ru-RU" sz="2800" spc="0" dirty="0">
                <a:solidFill>
                  <a:schemeClr val="tx1"/>
                </a:solidFill>
                <a:effectLst/>
                <a:latin typeface="Times New Roman" panose="02020603050405020304" pitchFamily="18" charset="0"/>
                <a:ea typeface="Georgia" panose="02040502050405020303" pitchFamily="18" charset="0"/>
                <a:cs typeface="Times New Roman" panose="02020603050405020304" pitchFamily="18" charset="0"/>
              </a:rPr>
              <a:t>, </a:t>
            </a:r>
            <a:r>
              <a:rPr lang="ru-RU" sz="2800" spc="0" dirty="0" err="1">
                <a:solidFill>
                  <a:schemeClr val="tx1"/>
                </a:solidFill>
                <a:effectLst/>
                <a:latin typeface="Times New Roman" panose="02020603050405020304" pitchFamily="18" charset="0"/>
                <a:ea typeface="Georgia" panose="02040502050405020303" pitchFamily="18" charset="0"/>
                <a:cs typeface="Times New Roman" panose="02020603050405020304" pitchFamily="18" charset="0"/>
              </a:rPr>
              <a:t>окремі</a:t>
            </a:r>
            <a:r>
              <a:rPr lang="ru-RU" sz="2800" spc="0" dirty="0">
                <a:solidFill>
                  <a:schemeClr val="tx1"/>
                </a:solidFill>
                <a:effectLst/>
                <a:latin typeface="Times New Roman" panose="02020603050405020304" pitchFamily="18" charset="0"/>
                <a:ea typeface="Georgia" panose="02040502050405020303" pitchFamily="18" charset="0"/>
                <a:cs typeface="Times New Roman" panose="02020603050405020304" pitchFamily="18" charset="0"/>
              </a:rPr>
              <a:t> </a:t>
            </a:r>
            <a:r>
              <a:rPr lang="uk-UA" sz="2800" spc="0" dirty="0">
                <a:solidFill>
                  <a:schemeClr val="tx1"/>
                </a:solidFill>
                <a:effectLst/>
                <a:latin typeface="Times New Roman" panose="02020603050405020304" pitchFamily="18" charset="0"/>
                <a:ea typeface="Georgia" panose="02040502050405020303" pitchFamily="18" charset="0"/>
                <a:cs typeface="Times New Roman" panose="02020603050405020304" pitchFamily="18" charset="0"/>
              </a:rPr>
              <a:t>б</a:t>
            </a:r>
            <a:r>
              <a:rPr lang="ru-RU" sz="2800" spc="0" dirty="0" err="1">
                <a:solidFill>
                  <a:schemeClr val="tx1"/>
                </a:solidFill>
                <a:effectLst/>
                <a:latin typeface="Times New Roman" panose="02020603050405020304" pitchFamily="18" charset="0"/>
                <a:ea typeface="Georgia" panose="02040502050405020303" pitchFamily="18" charset="0"/>
                <a:cs typeface="Times New Roman" panose="02020603050405020304" pitchFamily="18" charset="0"/>
              </a:rPr>
              <a:t>удівлі</a:t>
            </a:r>
            <a:r>
              <a:rPr lang="ru-RU" sz="2800" spc="0" dirty="0">
                <a:solidFill>
                  <a:schemeClr val="tx1"/>
                </a:solidFill>
                <a:effectLst/>
                <a:latin typeface="Times New Roman" panose="02020603050405020304" pitchFamily="18" charset="0"/>
                <a:ea typeface="Georgia" panose="02040502050405020303" pitchFamily="18" charset="0"/>
                <a:cs typeface="Times New Roman" panose="02020603050405020304" pitchFamily="18" charset="0"/>
              </a:rPr>
              <a:t> </a:t>
            </a:r>
            <a:r>
              <a:rPr lang="uk-UA" sz="2800" spc="0" dirty="0">
                <a:solidFill>
                  <a:schemeClr val="tx1"/>
                </a:solidFill>
                <a:effectLst/>
                <a:latin typeface="Times New Roman" panose="02020603050405020304" pitchFamily="18" charset="0"/>
                <a:ea typeface="Georgia" panose="02040502050405020303" pitchFamily="18" charset="0"/>
                <a:cs typeface="Times New Roman" panose="02020603050405020304" pitchFamily="18" charset="0"/>
              </a:rPr>
              <a:t>т</a:t>
            </a:r>
            <a:r>
              <a:rPr lang="ru-RU" sz="2800" spc="0" dirty="0">
                <a:solidFill>
                  <a:schemeClr val="tx1"/>
                </a:solidFill>
                <a:effectLst/>
                <a:latin typeface="Times New Roman" panose="02020603050405020304" pitchFamily="18" charset="0"/>
                <a:ea typeface="Georgia" panose="02040502050405020303" pitchFamily="18" charset="0"/>
                <a:cs typeface="Times New Roman" panose="02020603050405020304" pitchFamily="18" charset="0"/>
              </a:rPr>
              <a:t>а </a:t>
            </a:r>
            <a:r>
              <a:rPr lang="ru-RU" sz="2800" spc="0" dirty="0" err="1">
                <a:solidFill>
                  <a:schemeClr val="tx1"/>
                </a:solidFill>
                <a:effectLst/>
                <a:latin typeface="Times New Roman" panose="02020603050405020304" pitchFamily="18" charset="0"/>
                <a:ea typeface="Georgia" panose="02040502050405020303" pitchFamily="18" charset="0"/>
                <a:cs typeface="Times New Roman" panose="02020603050405020304" pitchFamily="18" charset="0"/>
              </a:rPr>
              <a:t>споруди</a:t>
            </a:r>
            <a:r>
              <a:rPr lang="ru-RU" sz="2800" spc="0" dirty="0">
                <a:solidFill>
                  <a:schemeClr val="tx1"/>
                </a:solidFill>
                <a:effectLst/>
                <a:latin typeface="Times New Roman" panose="02020603050405020304" pitchFamily="18" charset="0"/>
                <a:ea typeface="Georgia" panose="02040502050405020303" pitchFamily="18" charset="0"/>
                <a:cs typeface="Times New Roman" panose="02020603050405020304" pitchFamily="18" charset="0"/>
              </a:rPr>
              <a:t> </a:t>
            </a:r>
            <a:r>
              <a:rPr lang="uk-UA" sz="2800" spc="0" dirty="0">
                <a:solidFill>
                  <a:schemeClr val="tx1"/>
                </a:solidFill>
                <a:effectLst/>
                <a:latin typeface="Times New Roman" panose="02020603050405020304" pitchFamily="18" charset="0"/>
                <a:ea typeface="Georgia" panose="02040502050405020303" pitchFamily="18" charset="0"/>
                <a:cs typeface="Times New Roman" panose="02020603050405020304" pitchFamily="18" charset="0"/>
              </a:rPr>
              <a:t>з </a:t>
            </a:r>
            <a:r>
              <a:rPr lang="ru-RU" sz="2800" spc="0" dirty="0">
                <a:solidFill>
                  <a:schemeClr val="tx1"/>
                </a:solidFill>
                <a:effectLst/>
                <a:latin typeface="Times New Roman" panose="02020603050405020304" pitchFamily="18" charset="0"/>
                <a:ea typeface="Georgia" panose="02040502050405020303" pitchFamily="18" charset="0"/>
                <a:cs typeface="Times New Roman" panose="02020603050405020304" pitchFamily="18" charset="0"/>
              </a:rPr>
              <a:t>виро6ниц</a:t>
            </a:r>
            <a:r>
              <a:rPr lang="uk-UA" sz="2800" spc="0" dirty="0">
                <a:solidFill>
                  <a:schemeClr val="tx1"/>
                </a:solidFill>
                <a:effectLst/>
                <a:latin typeface="Times New Roman" panose="02020603050405020304" pitchFamily="18" charset="0"/>
                <a:ea typeface="Georgia" panose="02040502050405020303" pitchFamily="18" charset="0"/>
                <a:cs typeface="Times New Roman" panose="02020603050405020304" pitchFamily="18" charset="0"/>
              </a:rPr>
              <a:t>т</a:t>
            </a:r>
            <a:r>
              <a:rPr lang="ru-RU" sz="2800" spc="0" dirty="0">
                <a:solidFill>
                  <a:schemeClr val="tx1"/>
                </a:solidFill>
                <a:effectLst/>
                <a:latin typeface="Times New Roman" panose="02020603050405020304" pitchFamily="18" charset="0"/>
                <a:ea typeface="Georgia" panose="02040502050405020303" pitchFamily="18" charset="0"/>
                <a:cs typeface="Times New Roman" panose="02020603050405020304" pitchFamily="18" charset="0"/>
              </a:rPr>
              <a:t>вами </a:t>
            </a:r>
            <a:r>
              <a:rPr lang="ru-RU" sz="2800" spc="0" dirty="0" err="1">
                <a:solidFill>
                  <a:schemeClr val="tx1"/>
                </a:solidFill>
                <a:effectLst/>
                <a:latin typeface="Times New Roman" panose="02020603050405020304" pitchFamily="18" charset="0"/>
                <a:ea typeface="Georgia" panose="02040502050405020303" pitchFamily="18" charset="0"/>
                <a:cs typeface="Times New Roman" panose="02020603050405020304" pitchFamily="18" charset="0"/>
              </a:rPr>
              <a:t>меншого</a:t>
            </a:r>
            <a:r>
              <a:rPr lang="ru-RU" sz="2800" spc="0" dirty="0">
                <a:solidFill>
                  <a:schemeClr val="tx1"/>
                </a:solidFill>
                <a:effectLst/>
                <a:latin typeface="Times New Roman" panose="02020603050405020304" pitchFamily="18" charset="0"/>
                <a:ea typeface="Georgia" panose="02040502050405020303" pitchFamily="18" charset="0"/>
                <a:cs typeface="Times New Roman" panose="02020603050405020304" pitchFamily="18" charset="0"/>
              </a:rPr>
              <a:t> </a:t>
            </a:r>
            <a:r>
              <a:rPr lang="ru-RU" sz="2800" spc="0" dirty="0" err="1">
                <a:solidFill>
                  <a:schemeClr val="tx1"/>
                </a:solidFill>
                <a:effectLst/>
                <a:latin typeface="Times New Roman" panose="02020603050405020304" pitchFamily="18" charset="0"/>
                <a:ea typeface="Georgia" panose="02040502050405020303" pitchFamily="18" charset="0"/>
                <a:cs typeface="Times New Roman" panose="02020603050405020304" pitchFamily="18" charset="0"/>
              </a:rPr>
              <a:t>класу</a:t>
            </a:r>
            <a:r>
              <a:rPr lang="ru-RU" sz="2800" spc="0" dirty="0">
                <a:solidFill>
                  <a:schemeClr val="tx1"/>
                </a:solidFill>
                <a:effectLst/>
                <a:latin typeface="Times New Roman" panose="02020603050405020304" pitchFamily="18" charset="0"/>
                <a:ea typeface="Georgia" panose="02040502050405020303" pitchFamily="18" charset="0"/>
                <a:cs typeface="Times New Roman" panose="02020603050405020304" pitchFamily="18" charset="0"/>
              </a:rPr>
              <a:t> </a:t>
            </a:r>
            <a:r>
              <a:rPr lang="ru-RU" sz="2800" spc="0" dirty="0" err="1">
                <a:solidFill>
                  <a:schemeClr val="tx1"/>
                </a:solidFill>
                <a:effectLst/>
                <a:latin typeface="Times New Roman" panose="02020603050405020304" pitchFamily="18" charset="0"/>
                <a:ea typeface="Georgia" panose="02040502050405020303" pitchFamily="18" charset="0"/>
                <a:cs typeface="Times New Roman" panose="02020603050405020304" pitchFamily="18" charset="0"/>
              </a:rPr>
              <a:t>шкідливос</a:t>
            </a:r>
            <a:r>
              <a:rPr lang="uk-UA" sz="2800" spc="0" dirty="0">
                <a:solidFill>
                  <a:schemeClr val="tx1"/>
                </a:solidFill>
                <a:effectLst/>
                <a:latin typeface="Times New Roman" panose="02020603050405020304" pitchFamily="18" charset="0"/>
                <a:ea typeface="Georgia" panose="02040502050405020303" pitchFamily="18" charset="0"/>
                <a:cs typeface="Times New Roman" panose="02020603050405020304" pitchFamily="18" charset="0"/>
              </a:rPr>
              <a:t>т</a:t>
            </a:r>
            <a:r>
              <a:rPr lang="ru-RU" sz="2800" spc="0" dirty="0">
                <a:solidFill>
                  <a:schemeClr val="tx1"/>
                </a:solidFill>
                <a:effectLst/>
                <a:latin typeface="Times New Roman" panose="02020603050405020304" pitchFamily="18" charset="0"/>
                <a:ea typeface="Georgia" panose="02040502050405020303" pitchFamily="18" charset="0"/>
                <a:cs typeface="Times New Roman" panose="02020603050405020304" pitchFamily="18" charset="0"/>
              </a:rPr>
              <a:t>і;</a:t>
            </a:r>
            <a:endParaRPr lang="uk-UA" sz="2800" spc="0" dirty="0">
              <a:solidFill>
                <a:schemeClr val="tx1"/>
              </a:solidFill>
              <a:effectLst/>
              <a:latin typeface="Times New Roman" panose="02020603050405020304" pitchFamily="18" charset="0"/>
              <a:ea typeface="Georgia" panose="02040502050405020303" pitchFamily="18" charset="0"/>
              <a:cs typeface="Times New Roman" panose="02020603050405020304" pitchFamily="18" charset="0"/>
            </a:endParaRPr>
          </a:p>
          <a:p>
            <a:pPr marL="0" lvl="0" indent="358775" algn="just">
              <a:lnSpc>
                <a:spcPct val="130000"/>
              </a:lnSpc>
              <a:buSzPts val="1050"/>
              <a:buFont typeface="Georgia" panose="02040502050405020303" pitchFamily="18" charset="0"/>
              <a:buChar char="–"/>
              <a:tabLst>
                <a:tab pos="563245" algn="l"/>
              </a:tabLst>
            </a:pPr>
            <a:r>
              <a:rPr lang="ru-RU" sz="2800" spc="0" dirty="0" err="1">
                <a:solidFill>
                  <a:schemeClr val="tx1"/>
                </a:solidFill>
                <a:effectLst/>
                <a:latin typeface="Times New Roman" panose="02020603050405020304" pitchFamily="18" charset="0"/>
                <a:ea typeface="Georgia" panose="02040502050405020303" pitchFamily="18" charset="0"/>
                <a:cs typeface="Times New Roman" panose="02020603050405020304" pitchFamily="18" charset="0"/>
              </a:rPr>
              <a:t>пожежні</a:t>
            </a:r>
            <a:r>
              <a:rPr lang="ru-RU" sz="2800" spc="0" dirty="0">
                <a:solidFill>
                  <a:schemeClr val="tx1"/>
                </a:solidFill>
                <a:effectLst/>
                <a:latin typeface="Times New Roman" panose="02020603050405020304" pitchFamily="18" charset="0"/>
                <a:ea typeface="Georgia" panose="02040502050405020303" pitchFamily="18" charset="0"/>
                <a:cs typeface="Times New Roman" panose="02020603050405020304" pitchFamily="18" charset="0"/>
              </a:rPr>
              <a:t> депо, ла</a:t>
            </a:r>
            <a:r>
              <a:rPr lang="uk-UA" sz="2800" spc="0" dirty="0">
                <a:solidFill>
                  <a:schemeClr val="tx1"/>
                </a:solidFill>
                <a:effectLst/>
                <a:latin typeface="Times New Roman" panose="02020603050405020304" pitchFamily="18" charset="0"/>
                <a:ea typeface="Georgia" panose="02040502050405020303" pitchFamily="18" charset="0"/>
                <a:cs typeface="Times New Roman" panose="02020603050405020304" pitchFamily="18" charset="0"/>
              </a:rPr>
              <a:t>з</a:t>
            </a:r>
            <a:r>
              <a:rPr lang="ru-RU" sz="2800" spc="0" dirty="0" err="1">
                <a:solidFill>
                  <a:schemeClr val="tx1"/>
                </a:solidFill>
                <a:effectLst/>
                <a:latin typeface="Times New Roman" panose="02020603050405020304" pitchFamily="18" charset="0"/>
                <a:ea typeface="Georgia" panose="02040502050405020303" pitchFamily="18" charset="0"/>
                <a:cs typeface="Times New Roman" panose="02020603050405020304" pitchFamily="18" charset="0"/>
              </a:rPr>
              <a:t>ні</a:t>
            </a:r>
            <a:r>
              <a:rPr lang="ru-RU" sz="2800" spc="0" dirty="0">
                <a:solidFill>
                  <a:schemeClr val="tx1"/>
                </a:solidFill>
                <a:effectLst/>
                <a:latin typeface="Times New Roman" panose="02020603050405020304" pitchFamily="18" charset="0"/>
                <a:ea typeface="Georgia" panose="02040502050405020303" pitchFamily="18" charset="0"/>
                <a:cs typeface="Times New Roman" panose="02020603050405020304" pitchFamily="18" charset="0"/>
              </a:rPr>
              <a:t>, </a:t>
            </a:r>
            <a:r>
              <a:rPr lang="ru-RU" sz="2800" spc="0" dirty="0" err="1">
                <a:solidFill>
                  <a:schemeClr val="tx1"/>
                </a:solidFill>
                <a:effectLst/>
                <a:latin typeface="Times New Roman" panose="02020603050405020304" pitchFamily="18" charset="0"/>
                <a:ea typeface="Georgia" panose="02040502050405020303" pitchFamily="18" charset="0"/>
                <a:cs typeface="Times New Roman" panose="02020603050405020304" pitchFamily="18" charset="0"/>
              </a:rPr>
              <a:t>пральні</a:t>
            </a:r>
            <a:r>
              <a:rPr lang="ru-RU" sz="2800" spc="0" dirty="0">
                <a:solidFill>
                  <a:schemeClr val="tx1"/>
                </a:solidFill>
                <a:effectLst/>
                <a:latin typeface="Times New Roman" panose="02020603050405020304" pitchFamily="18" charset="0"/>
                <a:ea typeface="Georgia" panose="02040502050405020303" pitchFamily="18" charset="0"/>
                <a:cs typeface="Times New Roman" panose="02020603050405020304" pitchFamily="18" charset="0"/>
              </a:rPr>
              <a:t>, </a:t>
            </a:r>
            <a:r>
              <a:rPr lang="ru-RU" sz="2800" spc="0" dirty="0" err="1">
                <a:solidFill>
                  <a:schemeClr val="tx1"/>
                </a:solidFill>
                <a:effectLst/>
                <a:latin typeface="Times New Roman" panose="02020603050405020304" pitchFamily="18" charset="0"/>
                <a:ea typeface="Georgia" panose="02040502050405020303" pitchFamily="18" charset="0"/>
                <a:cs typeface="Times New Roman" panose="02020603050405020304" pitchFamily="18" charset="0"/>
              </a:rPr>
              <a:t>гаражі</a:t>
            </a:r>
            <a:r>
              <a:rPr lang="ru-RU" sz="2800" spc="0" dirty="0">
                <a:solidFill>
                  <a:schemeClr val="tx1"/>
                </a:solidFill>
                <a:effectLst/>
                <a:latin typeface="Times New Roman" panose="02020603050405020304" pitchFamily="18" charset="0"/>
                <a:ea typeface="Georgia" panose="02040502050405020303" pitchFamily="18" charset="0"/>
                <a:cs typeface="Times New Roman" panose="02020603050405020304" pitchFamily="18" charset="0"/>
              </a:rPr>
              <a:t>, 6удівлі </a:t>
            </a:r>
            <a:r>
              <a:rPr lang="ru-RU" sz="2800" spc="0" dirty="0" err="1">
                <a:solidFill>
                  <a:schemeClr val="tx1"/>
                </a:solidFill>
                <a:effectLst/>
                <a:latin typeface="Times New Roman" panose="02020603050405020304" pitchFamily="18" charset="0"/>
                <a:ea typeface="Georgia" panose="02040502050405020303" pitchFamily="18" charset="0"/>
                <a:cs typeface="Times New Roman" panose="02020603050405020304" pitchFamily="18" charset="0"/>
              </a:rPr>
              <a:t>управлінь</a:t>
            </a:r>
            <a:r>
              <a:rPr lang="ru-RU" sz="2800" spc="0" dirty="0">
                <a:solidFill>
                  <a:schemeClr val="tx1"/>
                </a:solidFill>
                <a:effectLst/>
                <a:latin typeface="Times New Roman" panose="02020603050405020304" pitchFamily="18" charset="0"/>
                <a:ea typeface="Georgia" panose="02040502050405020303" pitchFamily="18" charset="0"/>
                <a:cs typeface="Times New Roman" panose="02020603050405020304" pitchFamily="18" charset="0"/>
              </a:rPr>
              <a:t>, </a:t>
            </a:r>
            <a:r>
              <a:rPr lang="ru-RU" sz="2800" spc="0" dirty="0" err="1">
                <a:solidFill>
                  <a:schemeClr val="tx1"/>
                </a:solidFill>
                <a:effectLst/>
                <a:latin typeface="Times New Roman" panose="02020603050405020304" pitchFamily="18" charset="0"/>
                <a:ea typeface="Georgia" panose="02040502050405020303" pitchFamily="18" charset="0"/>
                <a:cs typeface="Times New Roman" panose="02020603050405020304" pitchFamily="18" charset="0"/>
              </a:rPr>
              <a:t>конструкторські</a:t>
            </a:r>
            <a:r>
              <a:rPr lang="ru-RU" sz="2800" spc="0" dirty="0">
                <a:solidFill>
                  <a:schemeClr val="tx1"/>
                </a:solidFill>
                <a:effectLst/>
                <a:latin typeface="Times New Roman" panose="02020603050405020304" pitchFamily="18" charset="0"/>
                <a:ea typeface="Georgia" panose="02040502050405020303" pitchFamily="18" charset="0"/>
                <a:cs typeface="Times New Roman" panose="02020603050405020304" pitchFamily="18" charset="0"/>
              </a:rPr>
              <a:t> 6юро, </a:t>
            </a:r>
            <a:r>
              <a:rPr lang="ru-RU" sz="2800" spc="0" dirty="0" err="1">
                <a:solidFill>
                  <a:schemeClr val="tx1"/>
                </a:solidFill>
                <a:effectLst/>
                <a:latin typeface="Times New Roman" panose="02020603050405020304" pitchFamily="18" charset="0"/>
                <a:ea typeface="Georgia" panose="02040502050405020303" pitchFamily="18" charset="0"/>
                <a:cs typeface="Times New Roman" panose="02020603050405020304" pitchFamily="18" charset="0"/>
              </a:rPr>
              <a:t>науково-дослідні</a:t>
            </a:r>
            <a:r>
              <a:rPr lang="ru-RU" sz="2800" spc="0" dirty="0">
                <a:solidFill>
                  <a:schemeClr val="tx1"/>
                </a:solidFill>
                <a:effectLst/>
                <a:latin typeface="Times New Roman" panose="02020603050405020304" pitchFamily="18" charset="0"/>
                <a:ea typeface="Georgia" panose="02040502050405020303" pitchFamily="18" charset="0"/>
                <a:cs typeface="Times New Roman" panose="02020603050405020304" pitchFamily="18" charset="0"/>
              </a:rPr>
              <a:t> ус</a:t>
            </a:r>
            <a:r>
              <a:rPr lang="uk-UA" sz="2800" spc="0" dirty="0">
                <a:solidFill>
                  <a:schemeClr val="tx1"/>
                </a:solidFill>
                <a:effectLst/>
                <a:latin typeface="Times New Roman" panose="02020603050405020304" pitchFamily="18" charset="0"/>
                <a:ea typeface="Georgia" panose="02040502050405020303" pitchFamily="18" charset="0"/>
                <a:cs typeface="Times New Roman" panose="02020603050405020304" pitchFamily="18" charset="0"/>
              </a:rPr>
              <a:t>т</a:t>
            </a:r>
            <a:r>
              <a:rPr lang="ru-RU" sz="2800" spc="0" dirty="0" err="1">
                <a:solidFill>
                  <a:schemeClr val="tx1"/>
                </a:solidFill>
                <a:effectLst/>
                <a:latin typeface="Times New Roman" panose="02020603050405020304" pitchFamily="18" charset="0"/>
                <a:ea typeface="Georgia" panose="02040502050405020303" pitchFamily="18" charset="0"/>
                <a:cs typeface="Times New Roman" panose="02020603050405020304" pitchFamily="18" charset="0"/>
              </a:rPr>
              <a:t>анови</a:t>
            </a:r>
            <a:r>
              <a:rPr lang="ru-RU" sz="2800" spc="0" dirty="0">
                <a:solidFill>
                  <a:schemeClr val="tx1"/>
                </a:solidFill>
                <a:effectLst/>
                <a:latin typeface="Times New Roman" panose="02020603050405020304" pitchFamily="18" charset="0"/>
                <a:ea typeface="Georgia" panose="02040502050405020303" pitchFamily="18" charset="0"/>
                <a:cs typeface="Times New Roman" panose="02020603050405020304" pitchFamily="18" charset="0"/>
              </a:rPr>
              <a:t>, </a:t>
            </a:r>
            <a:r>
              <a:rPr lang="ru-RU" sz="2800" spc="0" dirty="0" err="1">
                <a:solidFill>
                  <a:schemeClr val="tx1"/>
                </a:solidFill>
                <a:effectLst/>
                <a:latin typeface="Times New Roman" panose="02020603050405020304" pitchFamily="18" charset="0"/>
                <a:ea typeface="Georgia" panose="02040502050405020303" pitchFamily="18" charset="0"/>
                <a:cs typeface="Times New Roman" panose="02020603050405020304" pitchFamily="18" charset="0"/>
              </a:rPr>
              <a:t>що</a:t>
            </a:r>
            <a:r>
              <a:rPr lang="ru-RU" sz="2800" spc="0" dirty="0">
                <a:solidFill>
                  <a:schemeClr val="tx1"/>
                </a:solidFill>
                <a:effectLst/>
                <a:latin typeface="Times New Roman" panose="02020603050405020304" pitchFamily="18" charset="0"/>
                <a:ea typeface="Georgia" panose="02040502050405020303" pitchFamily="18" charset="0"/>
                <a:cs typeface="Times New Roman" panose="02020603050405020304" pitchFamily="18" charset="0"/>
              </a:rPr>
              <a:t> о6слуговую</a:t>
            </a:r>
            <a:r>
              <a:rPr lang="uk-UA" sz="2800" spc="0" dirty="0">
                <a:solidFill>
                  <a:schemeClr val="tx1"/>
                </a:solidFill>
                <a:effectLst/>
                <a:latin typeface="Times New Roman" panose="02020603050405020304" pitchFamily="18" charset="0"/>
                <a:ea typeface="Georgia" panose="02040502050405020303" pitchFamily="18" charset="0"/>
                <a:cs typeface="Times New Roman" panose="02020603050405020304" pitchFamily="18" charset="0"/>
              </a:rPr>
              <a:t>т</a:t>
            </a:r>
            <a:r>
              <a:rPr lang="ru-RU" sz="2800" spc="0" dirty="0">
                <a:solidFill>
                  <a:schemeClr val="tx1"/>
                </a:solidFill>
                <a:effectLst/>
                <a:latin typeface="Times New Roman" panose="02020603050405020304" pitchFamily="18" charset="0"/>
                <a:ea typeface="Georgia" panose="02040502050405020303" pitchFamily="18" charset="0"/>
                <a:cs typeface="Times New Roman" panose="02020603050405020304" pitchFamily="18" charset="0"/>
              </a:rPr>
              <a:t>ь </a:t>
            </a:r>
            <a:r>
              <a:rPr lang="uk-UA" sz="2800" spc="0" dirty="0">
                <a:solidFill>
                  <a:schemeClr val="tx1"/>
                </a:solidFill>
                <a:effectLst/>
                <a:latin typeface="Times New Roman" panose="02020603050405020304" pitchFamily="18" charset="0"/>
                <a:ea typeface="Georgia" panose="02040502050405020303" pitchFamily="18" charset="0"/>
                <a:cs typeface="Times New Roman" panose="02020603050405020304" pitchFamily="18" charset="0"/>
              </a:rPr>
              <a:t>т</a:t>
            </a:r>
            <a:r>
              <a:rPr lang="ru-RU" sz="2800" spc="0" dirty="0" err="1">
                <a:solidFill>
                  <a:schemeClr val="tx1"/>
                </a:solidFill>
                <a:effectLst/>
                <a:latin typeface="Times New Roman" panose="02020603050405020304" pitchFamily="18" charset="0"/>
                <a:ea typeface="Georgia" panose="02040502050405020303" pitchFamily="18" charset="0"/>
                <a:cs typeface="Times New Roman" panose="02020603050405020304" pitchFamily="18" charset="0"/>
              </a:rPr>
              <a:t>аке</a:t>
            </a:r>
            <a:r>
              <a:rPr lang="ru-RU" sz="2800" spc="0" dirty="0">
                <a:solidFill>
                  <a:schemeClr val="tx1"/>
                </a:solidFill>
                <a:effectLst/>
                <a:latin typeface="Times New Roman" panose="02020603050405020304" pitchFamily="18" charset="0"/>
                <a:ea typeface="Georgia" panose="02040502050405020303" pitchFamily="18" charset="0"/>
                <a:cs typeface="Times New Roman" panose="02020603050405020304" pitchFamily="18" charset="0"/>
              </a:rPr>
              <a:t> </a:t>
            </a:r>
            <a:r>
              <a:rPr lang="ru-RU" sz="2800" spc="0" dirty="0" err="1">
                <a:solidFill>
                  <a:schemeClr val="tx1"/>
                </a:solidFill>
                <a:effectLst/>
                <a:latin typeface="Times New Roman" panose="02020603050405020304" pitchFamily="18" charset="0"/>
                <a:ea typeface="Georgia" panose="02040502050405020303" pitchFamily="18" charset="0"/>
                <a:cs typeface="Times New Roman" panose="02020603050405020304" pitchFamily="18" charset="0"/>
              </a:rPr>
              <a:t>підприємс</a:t>
            </a:r>
            <a:r>
              <a:rPr lang="uk-UA" sz="2800" spc="0" dirty="0">
                <a:solidFill>
                  <a:schemeClr val="tx1"/>
                </a:solidFill>
                <a:effectLst/>
                <a:latin typeface="Times New Roman" panose="02020603050405020304" pitchFamily="18" charset="0"/>
                <a:ea typeface="Georgia" panose="02040502050405020303" pitchFamily="18" charset="0"/>
                <a:cs typeface="Times New Roman" panose="02020603050405020304" pitchFamily="18" charset="0"/>
              </a:rPr>
              <a:t>т</a:t>
            </a:r>
            <a:r>
              <a:rPr lang="ru-RU" sz="2800" spc="0" dirty="0">
                <a:solidFill>
                  <a:schemeClr val="tx1"/>
                </a:solidFill>
                <a:effectLst/>
                <a:latin typeface="Times New Roman" panose="02020603050405020304" pitchFamily="18" charset="0"/>
                <a:ea typeface="Georgia" panose="02040502050405020303" pitchFamily="18" charset="0"/>
                <a:cs typeface="Times New Roman" panose="02020603050405020304" pitchFamily="18" charset="0"/>
              </a:rPr>
              <a:t>во;</a:t>
            </a:r>
            <a:endParaRPr lang="uk-UA" sz="2800" spc="0" dirty="0">
              <a:solidFill>
                <a:schemeClr val="tx1"/>
              </a:solidFill>
              <a:effectLst/>
              <a:latin typeface="Times New Roman" panose="02020603050405020304" pitchFamily="18" charset="0"/>
              <a:ea typeface="Georgia" panose="02040502050405020303" pitchFamily="18" charset="0"/>
              <a:cs typeface="Times New Roman" panose="02020603050405020304" pitchFamily="18" charset="0"/>
            </a:endParaRPr>
          </a:p>
          <a:p>
            <a:pPr marL="0" lvl="0" indent="358775" algn="just">
              <a:lnSpc>
                <a:spcPct val="130000"/>
              </a:lnSpc>
              <a:buSzPts val="1050"/>
              <a:buFont typeface="Georgia" panose="02040502050405020303" pitchFamily="18" charset="0"/>
              <a:buChar char="–"/>
              <a:tabLst>
                <a:tab pos="563245" algn="l"/>
              </a:tabLst>
            </a:pPr>
            <a:r>
              <a:rPr lang="ru-RU" sz="2800" spc="0" dirty="0" err="1">
                <a:solidFill>
                  <a:schemeClr val="tx1"/>
                </a:solidFill>
                <a:effectLst/>
                <a:latin typeface="Times New Roman" panose="02020603050405020304" pitchFamily="18" charset="0"/>
                <a:ea typeface="Georgia" panose="02040502050405020303" pitchFamily="18" charset="0"/>
                <a:cs typeface="Times New Roman" panose="02020603050405020304" pitchFamily="18" charset="0"/>
              </a:rPr>
              <a:t>приміщення</a:t>
            </a:r>
            <a:r>
              <a:rPr lang="ru-RU" sz="2800" spc="0" dirty="0">
                <a:solidFill>
                  <a:schemeClr val="tx1"/>
                </a:solidFill>
                <a:effectLst/>
                <a:latin typeface="Times New Roman" panose="02020603050405020304" pitchFamily="18" charset="0"/>
                <a:ea typeface="Georgia" panose="02040502050405020303" pitchFamily="18" charset="0"/>
                <a:cs typeface="Times New Roman" panose="02020603050405020304" pitchFamily="18" charset="0"/>
              </a:rPr>
              <a:t> для </a:t>
            </a:r>
            <a:r>
              <a:rPr lang="ru-RU" sz="2800" spc="0" dirty="0" err="1">
                <a:solidFill>
                  <a:schemeClr val="tx1"/>
                </a:solidFill>
                <a:effectLst/>
                <a:latin typeface="Times New Roman" panose="02020603050405020304" pitchFamily="18" charset="0"/>
                <a:ea typeface="Georgia" panose="02040502050405020303" pitchFamily="18" charset="0"/>
                <a:cs typeface="Times New Roman" panose="02020603050405020304" pitchFamily="18" charset="0"/>
              </a:rPr>
              <a:t>чергових</a:t>
            </a:r>
            <a:r>
              <a:rPr lang="ru-RU" sz="2800" spc="0" dirty="0">
                <a:solidFill>
                  <a:schemeClr val="tx1"/>
                </a:solidFill>
                <a:effectLst/>
                <a:latin typeface="Times New Roman" panose="02020603050405020304" pitchFamily="18" charset="0"/>
                <a:ea typeface="Georgia" panose="02040502050405020303" pitchFamily="18" charset="0"/>
                <a:cs typeface="Times New Roman" panose="02020603050405020304" pitchFamily="18" charset="0"/>
              </a:rPr>
              <a:t> </a:t>
            </a:r>
            <a:r>
              <a:rPr lang="ru-RU" sz="2800" spc="0" dirty="0" err="1">
                <a:solidFill>
                  <a:schemeClr val="tx1"/>
                </a:solidFill>
                <a:effectLst/>
                <a:latin typeface="Times New Roman" panose="02020603050405020304" pitchFamily="18" charset="0"/>
                <a:ea typeface="Georgia" panose="02040502050405020303" pitchFamily="18" charset="0"/>
                <a:cs typeface="Times New Roman" panose="02020603050405020304" pitchFamily="18" charset="0"/>
              </a:rPr>
              <a:t>аварійних</a:t>
            </a:r>
            <a:r>
              <a:rPr lang="ru-RU" sz="2800" spc="0" dirty="0">
                <a:solidFill>
                  <a:schemeClr val="tx1"/>
                </a:solidFill>
                <a:effectLst/>
                <a:latin typeface="Times New Roman" panose="02020603050405020304" pitchFamily="18" charset="0"/>
                <a:ea typeface="Georgia" panose="02040502050405020303" pitchFamily="18" charset="0"/>
                <a:cs typeface="Times New Roman" panose="02020603050405020304" pitchFamily="18" charset="0"/>
              </a:rPr>
              <a:t> </a:t>
            </a:r>
            <a:r>
              <a:rPr lang="ru-RU" sz="2800" spc="0" dirty="0" err="1">
                <a:solidFill>
                  <a:schemeClr val="tx1"/>
                </a:solidFill>
                <a:effectLst/>
                <a:latin typeface="Times New Roman" panose="02020603050405020304" pitchFamily="18" charset="0"/>
                <a:ea typeface="Georgia" panose="02040502050405020303" pitchFamily="18" charset="0"/>
                <a:cs typeface="Times New Roman" panose="02020603050405020304" pitchFamily="18" charset="0"/>
              </a:rPr>
              <a:t>служ</a:t>
            </a:r>
            <a:r>
              <a:rPr lang="uk-UA" sz="2800" spc="0" dirty="0">
                <a:solidFill>
                  <a:schemeClr val="tx1"/>
                </a:solidFill>
                <a:effectLst/>
                <a:latin typeface="Times New Roman" panose="02020603050405020304" pitchFamily="18" charset="0"/>
                <a:ea typeface="Georgia" panose="02040502050405020303" pitchFamily="18" charset="0"/>
                <a:cs typeface="Times New Roman" panose="02020603050405020304" pitchFamily="18" charset="0"/>
              </a:rPr>
              <a:t>б</a:t>
            </a:r>
            <a:r>
              <a:rPr lang="ru-RU" sz="2800" spc="0" dirty="0">
                <a:solidFill>
                  <a:schemeClr val="tx1"/>
                </a:solidFill>
                <a:effectLst/>
                <a:latin typeface="Times New Roman" panose="02020603050405020304" pitchFamily="18" charset="0"/>
                <a:ea typeface="Georgia" panose="02040502050405020303" pitchFamily="18" charset="0"/>
                <a:cs typeface="Times New Roman" panose="02020603050405020304" pitchFamily="18" charset="0"/>
              </a:rPr>
              <a:t>, с</a:t>
            </a:r>
            <a:r>
              <a:rPr lang="uk-UA" sz="2800" spc="0" dirty="0">
                <a:solidFill>
                  <a:schemeClr val="tx1"/>
                </a:solidFill>
                <a:effectLst/>
                <a:latin typeface="Times New Roman" panose="02020603050405020304" pitchFamily="18" charset="0"/>
                <a:ea typeface="Georgia" panose="02040502050405020303" pitchFamily="18" charset="0"/>
                <a:cs typeface="Times New Roman" panose="02020603050405020304" pitchFamily="18" charset="0"/>
              </a:rPr>
              <a:t>т</a:t>
            </a:r>
            <a:r>
              <a:rPr lang="ru-RU" sz="2800" spc="0" dirty="0" err="1">
                <a:solidFill>
                  <a:schemeClr val="tx1"/>
                </a:solidFill>
                <a:effectLst/>
                <a:latin typeface="Times New Roman" panose="02020603050405020304" pitchFamily="18" charset="0"/>
                <a:ea typeface="Georgia" panose="02040502050405020303" pitchFamily="18" charset="0"/>
                <a:cs typeface="Times New Roman" panose="02020603050405020304" pitchFamily="18" charset="0"/>
              </a:rPr>
              <a:t>оянки</a:t>
            </a:r>
            <a:r>
              <a:rPr lang="ru-RU" sz="2800" spc="0" dirty="0">
                <a:solidFill>
                  <a:schemeClr val="tx1"/>
                </a:solidFill>
                <a:effectLst/>
                <a:latin typeface="Times New Roman" panose="02020603050405020304" pitchFamily="18" charset="0"/>
                <a:ea typeface="Georgia" panose="02040502050405020303" pitchFamily="18" charset="0"/>
                <a:cs typeface="Times New Roman" panose="02020603050405020304" pitchFamily="18" charset="0"/>
              </a:rPr>
              <a:t> </a:t>
            </a:r>
            <a:r>
              <a:rPr lang="uk-UA" sz="2800" spc="0" dirty="0">
                <a:solidFill>
                  <a:schemeClr val="tx1"/>
                </a:solidFill>
                <a:effectLst/>
                <a:latin typeface="Times New Roman" panose="02020603050405020304" pitchFamily="18" charset="0"/>
                <a:ea typeface="Georgia" panose="02040502050405020303" pitchFamily="18" charset="0"/>
                <a:cs typeface="Times New Roman" panose="02020603050405020304" pitchFamily="18" charset="0"/>
              </a:rPr>
              <a:t>т</a:t>
            </a:r>
            <a:r>
              <a:rPr lang="ru-RU" sz="2800" spc="0" dirty="0" err="1">
                <a:solidFill>
                  <a:schemeClr val="tx1"/>
                </a:solidFill>
                <a:effectLst/>
                <a:latin typeface="Times New Roman" panose="02020603050405020304" pitchFamily="18" charset="0"/>
                <a:ea typeface="Georgia" panose="02040502050405020303" pitchFamily="18" charset="0"/>
                <a:cs typeface="Times New Roman" panose="02020603050405020304" pitchFamily="18" charset="0"/>
              </a:rPr>
              <a:t>ранспор</a:t>
            </a:r>
            <a:r>
              <a:rPr lang="uk-UA" sz="2800" spc="0" dirty="0">
                <a:solidFill>
                  <a:schemeClr val="tx1"/>
                </a:solidFill>
                <a:effectLst/>
                <a:latin typeface="Times New Roman" panose="02020603050405020304" pitchFamily="18" charset="0"/>
                <a:ea typeface="Georgia" panose="02040502050405020303" pitchFamily="18" charset="0"/>
                <a:cs typeface="Times New Roman" panose="02020603050405020304" pitchFamily="18" charset="0"/>
              </a:rPr>
              <a:t>т</a:t>
            </a:r>
            <a:r>
              <a:rPr lang="ru-RU" sz="2800" spc="0" dirty="0">
                <a:solidFill>
                  <a:schemeClr val="tx1"/>
                </a:solidFill>
                <a:effectLst/>
                <a:latin typeface="Times New Roman" panose="02020603050405020304" pitchFamily="18" charset="0"/>
                <a:ea typeface="Georgia" panose="02040502050405020303" pitchFamily="18" charset="0"/>
                <a:cs typeface="Times New Roman" panose="02020603050405020304" pitchFamily="18" charset="0"/>
              </a:rPr>
              <a:t>у, </a:t>
            </a:r>
            <a:r>
              <a:rPr lang="ru-RU" sz="2800" spc="0" dirty="0" err="1">
                <a:solidFill>
                  <a:schemeClr val="tx1"/>
                </a:solidFill>
                <a:effectLst/>
                <a:latin typeface="Times New Roman" panose="02020603050405020304" pitchFamily="18" charset="0"/>
                <a:ea typeface="Georgia" panose="02040502050405020303" pitchFamily="18" charset="0"/>
                <a:cs typeface="Times New Roman" panose="02020603050405020304" pitchFamily="18" charset="0"/>
              </a:rPr>
              <a:t>електростанції</a:t>
            </a:r>
            <a:r>
              <a:rPr lang="ru-RU" sz="2800" spc="0" dirty="0">
                <a:solidFill>
                  <a:schemeClr val="tx1"/>
                </a:solidFill>
                <a:effectLst/>
                <a:latin typeface="Times New Roman" panose="02020603050405020304" pitchFamily="18" charset="0"/>
                <a:ea typeface="Georgia" panose="02040502050405020303" pitchFamily="18" charset="0"/>
                <a:cs typeface="Times New Roman" panose="02020603050405020304" pitchFamily="18" charset="0"/>
              </a:rPr>
              <a:t>, </a:t>
            </a:r>
            <a:r>
              <a:rPr lang="ru-RU" sz="2800" spc="0" dirty="0" err="1">
                <a:solidFill>
                  <a:schemeClr val="tx1"/>
                </a:solidFill>
                <a:effectLst/>
                <a:latin typeface="Times New Roman" panose="02020603050405020304" pitchFamily="18" charset="0"/>
                <a:ea typeface="Georgia" panose="02040502050405020303" pitchFamily="18" charset="0"/>
                <a:cs typeface="Times New Roman" panose="02020603050405020304" pitchFamily="18" charset="0"/>
              </a:rPr>
              <a:t>системи</a:t>
            </a:r>
            <a:r>
              <a:rPr lang="ru-RU" sz="2800" spc="0" dirty="0">
                <a:solidFill>
                  <a:schemeClr val="tx1"/>
                </a:solidFill>
                <a:effectLst/>
                <a:latin typeface="Times New Roman" panose="02020603050405020304" pitchFamily="18" charset="0"/>
                <a:ea typeface="Georgia" panose="02040502050405020303" pitchFamily="18" charset="0"/>
                <a:cs typeface="Times New Roman" panose="02020603050405020304" pitchFamily="18" charset="0"/>
              </a:rPr>
              <a:t> </a:t>
            </a:r>
            <a:r>
              <a:rPr lang="ru-RU" sz="2800" spc="0" dirty="0" err="1">
                <a:solidFill>
                  <a:schemeClr val="tx1"/>
                </a:solidFill>
                <a:effectLst/>
                <a:latin typeface="Times New Roman" panose="02020603050405020304" pitchFamily="18" charset="0"/>
                <a:ea typeface="Georgia" panose="02040502050405020303" pitchFamily="18" charset="0"/>
                <a:cs typeface="Times New Roman" panose="02020603050405020304" pitchFamily="18" charset="0"/>
              </a:rPr>
              <a:t>водопостачання</a:t>
            </a:r>
            <a:r>
              <a:rPr lang="ru-RU" sz="2800" spc="0" dirty="0">
                <a:solidFill>
                  <a:schemeClr val="tx1"/>
                </a:solidFill>
                <a:effectLst/>
                <a:latin typeface="Times New Roman" panose="02020603050405020304" pitchFamily="18" charset="0"/>
                <a:ea typeface="Georgia" panose="02040502050405020303" pitchFamily="18" charset="0"/>
                <a:cs typeface="Times New Roman" panose="02020603050405020304" pitchFamily="18" charset="0"/>
              </a:rPr>
              <a:t> й </a:t>
            </a:r>
            <a:r>
              <a:rPr lang="ru-RU" sz="2800" spc="0" dirty="0" err="1">
                <a:solidFill>
                  <a:schemeClr val="tx1"/>
                </a:solidFill>
                <a:effectLst/>
                <a:latin typeface="Times New Roman" panose="02020603050405020304" pitchFamily="18" charset="0"/>
                <a:ea typeface="Georgia" panose="02040502050405020303" pitchFamily="18" charset="0"/>
                <a:cs typeface="Times New Roman" panose="02020603050405020304" pitchFamily="18" charset="0"/>
              </a:rPr>
              <a:t>відведення</a:t>
            </a:r>
            <a:r>
              <a:rPr lang="ru-RU" sz="2800" spc="0" dirty="0">
                <a:solidFill>
                  <a:schemeClr val="tx1"/>
                </a:solidFill>
                <a:effectLst/>
                <a:latin typeface="Times New Roman" panose="02020603050405020304" pitchFamily="18" charset="0"/>
                <a:ea typeface="Georgia" panose="02040502050405020303" pitchFamily="18" charset="0"/>
                <a:cs typeface="Times New Roman" panose="02020603050405020304" pitchFamily="18" charset="0"/>
              </a:rPr>
              <a:t> </a:t>
            </a:r>
            <a:r>
              <a:rPr lang="ru-RU" sz="2800" spc="0" dirty="0" err="1">
                <a:solidFill>
                  <a:schemeClr val="tx1"/>
                </a:solidFill>
                <a:effectLst/>
                <a:latin typeface="Times New Roman" panose="02020603050405020304" pitchFamily="18" charset="0"/>
                <a:ea typeface="Georgia" panose="02040502050405020303" pitchFamily="18" charset="0"/>
                <a:cs typeface="Times New Roman" panose="02020603050405020304" pitchFamily="18" charset="0"/>
              </a:rPr>
              <a:t>стічних</a:t>
            </a:r>
            <a:r>
              <a:rPr lang="ru-RU" sz="2800" spc="0" dirty="0">
                <a:solidFill>
                  <a:schemeClr val="tx1"/>
                </a:solidFill>
                <a:effectLst/>
                <a:latin typeface="Times New Roman" panose="02020603050405020304" pitchFamily="18" charset="0"/>
                <a:ea typeface="Georgia" panose="02040502050405020303" pitchFamily="18" charset="0"/>
                <a:cs typeface="Times New Roman" panose="02020603050405020304" pitchFamily="18" charset="0"/>
              </a:rPr>
              <a:t> вод, </a:t>
            </a:r>
            <a:r>
              <a:rPr lang="ru-RU" sz="2800" spc="0" dirty="0" err="1">
                <a:solidFill>
                  <a:schemeClr val="tx1"/>
                </a:solidFill>
                <a:effectLst/>
                <a:latin typeface="Times New Roman" panose="02020603050405020304" pitchFamily="18" charset="0"/>
                <a:ea typeface="Georgia" panose="02040502050405020303" pitchFamily="18" charset="0"/>
                <a:cs typeface="Times New Roman" panose="02020603050405020304" pitchFamily="18" charset="0"/>
              </a:rPr>
              <a:t>очисні</a:t>
            </a:r>
            <a:r>
              <a:rPr lang="ru-RU" sz="2800" spc="0" dirty="0">
                <a:solidFill>
                  <a:schemeClr val="tx1"/>
                </a:solidFill>
                <a:effectLst/>
                <a:latin typeface="Times New Roman" panose="02020603050405020304" pitchFamily="18" charset="0"/>
                <a:ea typeface="Georgia" panose="02040502050405020303" pitchFamily="18" charset="0"/>
                <a:cs typeface="Times New Roman" panose="02020603050405020304" pitchFamily="18" charset="0"/>
              </a:rPr>
              <a:t> </a:t>
            </a:r>
            <a:r>
              <a:rPr lang="ru-RU" sz="2800" spc="0" dirty="0" err="1">
                <a:solidFill>
                  <a:schemeClr val="tx1"/>
                </a:solidFill>
                <a:effectLst/>
                <a:latin typeface="Times New Roman" panose="02020603050405020304" pitchFamily="18" charset="0"/>
                <a:ea typeface="Georgia" panose="02040502050405020303" pitchFamily="18" charset="0"/>
                <a:cs typeface="Times New Roman" panose="02020603050405020304" pitchFamily="18" charset="0"/>
              </a:rPr>
              <a:t>споруди</a:t>
            </a:r>
            <a:r>
              <a:rPr lang="ru-RU" sz="2800" spc="0" dirty="0">
                <a:solidFill>
                  <a:schemeClr val="tx1"/>
                </a:solidFill>
                <a:effectLst/>
                <a:latin typeface="Times New Roman" panose="02020603050405020304" pitchFamily="18" charset="0"/>
                <a:ea typeface="Georgia" panose="02040502050405020303" pitchFamily="18" charset="0"/>
                <a:cs typeface="Times New Roman" panose="02020603050405020304" pitchFamily="18" charset="0"/>
              </a:rPr>
              <a:t>.</a:t>
            </a:r>
            <a:endParaRPr lang="uk-UA" sz="2800" spc="0" dirty="0">
              <a:solidFill>
                <a:schemeClr val="tx1"/>
              </a:solidFill>
              <a:effectLst/>
              <a:latin typeface="Times New Roman" panose="02020603050405020304" pitchFamily="18" charset="0"/>
              <a:ea typeface="Georgia" panose="02040502050405020303" pitchFamily="18" charset="0"/>
              <a:cs typeface="Times New Roman" panose="02020603050405020304" pitchFamily="18" charset="0"/>
            </a:endParaRPr>
          </a:p>
          <a:p>
            <a:pPr marL="0" indent="358775" algn="just">
              <a:lnSpc>
                <a:spcPct val="130000"/>
              </a:lnSpc>
              <a:buNone/>
            </a:pPr>
            <a:r>
              <a:rPr lang="ru-RU" sz="2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У </a:t>
            </a:r>
            <a:r>
              <a:rPr lang="ru-RU" sz="28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санітарно</a:t>
            </a:r>
            <a:r>
              <a:rPr lang="ru-RU" sz="2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t>
            </a:r>
            <a:r>
              <a:rPr lang="uk-UA" sz="2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з</a:t>
            </a:r>
            <a:r>
              <a:rPr lang="ru-RU" sz="28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ахисній</a:t>
            </a:r>
            <a:r>
              <a:rPr lang="ru-RU" sz="2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uk-UA" sz="2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з</a:t>
            </a:r>
            <a:r>
              <a:rPr lang="ru-RU" sz="28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оні</a:t>
            </a:r>
            <a:r>
              <a:rPr lang="ru-RU" sz="2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800" b="1" dirty="0" err="1">
                <a:solidFill>
                  <a:schemeClr val="tx2"/>
                </a:solidFill>
                <a:effectLst/>
                <a:latin typeface="Times New Roman" panose="02020603050405020304" pitchFamily="18" charset="0"/>
                <a:ea typeface="Times New Roman" panose="02020603050405020304" pitchFamily="18" charset="0"/>
                <a:cs typeface="Times New Roman" panose="02020603050405020304" pitchFamily="18" charset="0"/>
              </a:rPr>
              <a:t>неприпустиме</a:t>
            </a:r>
            <a:r>
              <a:rPr lang="ru-RU" sz="2800" b="1" dirty="0">
                <a:solidFill>
                  <a:schemeClr val="tx2"/>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800" b="1" dirty="0" err="1">
                <a:solidFill>
                  <a:schemeClr val="tx2"/>
                </a:solidFill>
                <a:effectLst/>
                <a:latin typeface="Times New Roman" panose="02020603050405020304" pitchFamily="18" charset="0"/>
                <a:ea typeface="Times New Roman" panose="02020603050405020304" pitchFamily="18" charset="0"/>
                <a:cs typeface="Times New Roman" panose="02020603050405020304" pitchFamily="18" charset="0"/>
              </a:rPr>
              <a:t>ро</a:t>
            </a:r>
            <a:r>
              <a:rPr lang="uk-UA" sz="2800" b="1" dirty="0">
                <a:solidFill>
                  <a:schemeClr val="tx2"/>
                </a:solidFill>
                <a:effectLst/>
                <a:latin typeface="Times New Roman" panose="02020603050405020304" pitchFamily="18" charset="0"/>
                <a:ea typeface="Times New Roman" panose="02020603050405020304" pitchFamily="18" charset="0"/>
                <a:cs typeface="Times New Roman" panose="02020603050405020304" pitchFamily="18" charset="0"/>
              </a:rPr>
              <a:t>з</a:t>
            </a:r>
            <a:r>
              <a:rPr lang="ru-RU" sz="2800" b="1" dirty="0" err="1">
                <a:solidFill>
                  <a:schemeClr val="tx2"/>
                </a:solidFill>
                <a:effectLst/>
                <a:latin typeface="Times New Roman" panose="02020603050405020304" pitchFamily="18" charset="0"/>
                <a:ea typeface="Times New Roman" panose="02020603050405020304" pitchFamily="18" charset="0"/>
                <a:cs typeface="Times New Roman" panose="02020603050405020304" pitchFamily="18" charset="0"/>
              </a:rPr>
              <a:t>ташування</a:t>
            </a:r>
            <a:r>
              <a:rPr lang="ru-RU" sz="2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дач, </a:t>
            </a:r>
            <a:r>
              <a:rPr lang="ru-RU" sz="28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житлових</a:t>
            </a:r>
            <a:r>
              <a:rPr lang="ru-RU" sz="2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uk-UA" sz="2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б</a:t>
            </a:r>
            <a:r>
              <a:rPr lang="ru-RU" sz="28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удинків</a:t>
            </a:r>
            <a:r>
              <a:rPr lang="ru-RU" sz="2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8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спортивних</a:t>
            </a:r>
            <a:r>
              <a:rPr lang="ru-RU" sz="2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8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майданчиків</a:t>
            </a:r>
            <a:r>
              <a:rPr lang="ru-RU" sz="2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8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профілакторіїв</a:t>
            </a:r>
            <a:r>
              <a:rPr lang="ru-RU" sz="2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8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лікарень</a:t>
            </a:r>
            <a:r>
              <a:rPr lang="ru-RU" sz="2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8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шкіл</a:t>
            </a:r>
            <a:r>
              <a:rPr lang="ru-RU" sz="2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ди</a:t>
            </a:r>
            <a:r>
              <a:rPr lang="uk-UA" sz="2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т</a:t>
            </a:r>
            <a:r>
              <a:rPr lang="ru-RU" sz="28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ячих</a:t>
            </a:r>
            <a:r>
              <a:rPr lang="ru-RU" sz="2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uk-UA" sz="2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з</a:t>
            </a:r>
            <a:r>
              <a:rPr lang="ru-RU" sz="28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акладів</a:t>
            </a:r>
            <a:r>
              <a:rPr lang="ru-RU" sz="2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uk-UA" sz="3200" dirty="0">
              <a:solidFill>
                <a:schemeClr val="tx1"/>
              </a:solidFill>
              <a:latin typeface="Times New Roman" panose="02020603050405020304" pitchFamily="18" charset="0"/>
              <a:cs typeface="Times New Roman" panose="02020603050405020304" pitchFamily="18" charset="0"/>
            </a:endParaRPr>
          </a:p>
        </p:txBody>
      </p:sp>
      <p:sp>
        <p:nvSpPr>
          <p:cNvPr id="2" name="Місце для номера слайда 1">
            <a:extLst>
              <a:ext uri="{FF2B5EF4-FFF2-40B4-BE49-F238E27FC236}">
                <a16:creationId xmlns:a16="http://schemas.microsoft.com/office/drawing/2014/main" id="{81217220-BDD8-4D9E-7E4A-D875E911AA98}"/>
              </a:ext>
            </a:extLst>
          </p:cNvPr>
          <p:cNvSpPr>
            <a:spLocks noGrp="1"/>
          </p:cNvSpPr>
          <p:nvPr>
            <p:ph type="sldNum" sz="quarter" idx="12"/>
          </p:nvPr>
        </p:nvSpPr>
        <p:spPr/>
        <p:txBody>
          <a:bodyPr/>
          <a:lstStyle/>
          <a:p>
            <a:fld id="{D07DC24B-8650-405F-98BC-E78A8ACB2E7F}" type="slidenum">
              <a:rPr lang="uk-UA" smtClean="0"/>
              <a:pPr/>
              <a:t>42</a:t>
            </a:fld>
            <a:endParaRPr lang="uk-UA"/>
          </a:p>
        </p:txBody>
      </p:sp>
    </p:spTree>
    <p:extLst>
      <p:ext uri="{BB962C8B-B14F-4D97-AF65-F5344CB8AC3E}">
        <p14:creationId xmlns:p14="http://schemas.microsoft.com/office/powerpoint/2010/main" val="1332471698"/>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a:extLst>
              <a:ext uri="{FF2B5EF4-FFF2-40B4-BE49-F238E27FC236}">
                <a16:creationId xmlns:a16="http://schemas.microsoft.com/office/drawing/2014/main" id="{FCB071C7-0E66-0113-DFCB-91332708CDA6}"/>
              </a:ext>
            </a:extLst>
          </p:cNvPr>
          <p:cNvSpPr>
            <a:spLocks noGrp="1"/>
          </p:cNvSpPr>
          <p:nvPr>
            <p:ph idx="1"/>
          </p:nvPr>
        </p:nvSpPr>
        <p:spPr>
          <a:xfrm>
            <a:off x="979714" y="304800"/>
            <a:ext cx="10450286" cy="5389735"/>
          </a:xfrm>
        </p:spPr>
        <p:txBody>
          <a:bodyPr>
            <a:noAutofit/>
          </a:bodyPr>
          <a:lstStyle/>
          <a:p>
            <a:pPr marL="0" indent="0" algn="just">
              <a:lnSpc>
                <a:spcPct val="100000"/>
              </a:lnSpc>
              <a:spcBef>
                <a:spcPts val="0"/>
              </a:spcBef>
              <a:buNone/>
            </a:pPr>
            <a:r>
              <a:rPr lang="ru-RU" sz="2400" b="1" u="sng" dirty="0">
                <a:solidFill>
                  <a:schemeClr val="accent1">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Для </a:t>
            </a:r>
            <a:r>
              <a:rPr lang="uk-UA" sz="2400" b="1" u="sng" dirty="0">
                <a:solidFill>
                  <a:schemeClr val="accent1">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з</a:t>
            </a:r>
            <a:r>
              <a:rPr lang="ru-RU" sz="2400" b="1" u="sng" dirty="0" err="1">
                <a:solidFill>
                  <a:schemeClr val="accent1">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меншення</a:t>
            </a:r>
            <a:r>
              <a:rPr lang="ru-RU" sz="2400" b="1" u="sng" dirty="0">
                <a:solidFill>
                  <a:schemeClr val="accent1">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b="1" u="sng" dirty="0" err="1">
                <a:solidFill>
                  <a:schemeClr val="accent1">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шкідливої</a:t>
            </a:r>
            <a:r>
              <a:rPr lang="ru-RU" sz="2400" b="1" u="sng" dirty="0">
                <a:solidFill>
                  <a:schemeClr val="accent1">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b="1" u="sng" dirty="0" err="1">
                <a:solidFill>
                  <a:schemeClr val="accent1">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дії</a:t>
            </a:r>
            <a:r>
              <a:rPr lang="ru-RU" sz="2400" b="1" u="sng" dirty="0">
                <a:solidFill>
                  <a:schemeClr val="accent1">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b="1" u="sng" dirty="0" err="1">
                <a:solidFill>
                  <a:schemeClr val="accent1">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виро</a:t>
            </a:r>
            <a:r>
              <a:rPr lang="uk-UA" sz="2400" b="1" u="sng" dirty="0">
                <a:solidFill>
                  <a:schemeClr val="accent1">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б</a:t>
            </a:r>
            <a:r>
              <a:rPr lang="ru-RU" sz="2400" b="1" u="sng" dirty="0">
                <a:solidFill>
                  <a:schemeClr val="accent1">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ниц</a:t>
            </a:r>
            <a:r>
              <a:rPr lang="uk-UA" sz="2400" b="1" u="sng" dirty="0">
                <a:solidFill>
                  <a:schemeClr val="accent1">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т</a:t>
            </a:r>
            <a:r>
              <a:rPr lang="ru-RU" sz="2400" b="1" u="sng" dirty="0" err="1">
                <a:solidFill>
                  <a:schemeClr val="accent1">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ва</a:t>
            </a:r>
            <a:r>
              <a:rPr lang="ru-RU" sz="2400" b="1" u="sng" dirty="0">
                <a:solidFill>
                  <a:schemeClr val="accent1">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 на о</a:t>
            </a:r>
            <a:r>
              <a:rPr lang="uk-UA" sz="2400" b="1" u="sng" dirty="0">
                <a:solidFill>
                  <a:schemeClr val="accent1">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б</a:t>
            </a:r>
            <a:r>
              <a:rPr lang="ru-RU" sz="2400" b="1" u="sng" dirty="0">
                <a:solidFill>
                  <a:schemeClr val="accent1">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a:t>
            </a:r>
            <a:r>
              <a:rPr lang="ru-RU" sz="2400" b="1" u="sng" dirty="0" err="1">
                <a:solidFill>
                  <a:schemeClr val="accent1">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єк</a:t>
            </a:r>
            <a:r>
              <a:rPr lang="uk-UA" sz="2400" b="1" u="sng" dirty="0">
                <a:solidFill>
                  <a:schemeClr val="accent1">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т</a:t>
            </a:r>
            <a:r>
              <a:rPr lang="ru-RU" sz="2400" b="1" u="sng" dirty="0">
                <a:solidFill>
                  <a:schemeClr val="accent1">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и, </a:t>
            </a:r>
            <a:r>
              <a:rPr lang="ru-RU" sz="2400" b="1" u="sng" dirty="0" err="1">
                <a:solidFill>
                  <a:schemeClr val="accent1">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що</a:t>
            </a:r>
            <a:r>
              <a:rPr lang="ru-RU" sz="2400" b="1" u="sng" dirty="0">
                <a:solidFill>
                  <a:schemeClr val="accent1">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b="1" u="sng" dirty="0" err="1">
                <a:solidFill>
                  <a:schemeClr val="accent1">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ро</a:t>
            </a:r>
            <a:r>
              <a:rPr lang="uk-UA" sz="2400" b="1" u="sng" dirty="0">
                <a:solidFill>
                  <a:schemeClr val="accent1">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з</a:t>
            </a:r>
            <a:r>
              <a:rPr lang="ru-RU" sz="2400" b="1" u="sng" dirty="0" err="1">
                <a:solidFill>
                  <a:schemeClr val="accent1">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міщені</a:t>
            </a:r>
            <a:r>
              <a:rPr lang="ru-RU" sz="2400" b="1" u="sng" dirty="0">
                <a:solidFill>
                  <a:schemeClr val="accent1">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b="1" u="sng" dirty="0" err="1">
                <a:solidFill>
                  <a:schemeClr val="accent1">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неподалік</a:t>
            </a:r>
            <a:r>
              <a:rPr lang="ru-RU" sz="2400" b="1" u="sng" dirty="0">
                <a:solidFill>
                  <a:schemeClr val="accent1">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b="1" u="sng" dirty="0" err="1">
                <a:solidFill>
                  <a:schemeClr val="accent1">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сані</a:t>
            </a:r>
            <a:r>
              <a:rPr lang="uk-UA" sz="2400" b="1" u="sng" dirty="0">
                <a:solidFill>
                  <a:schemeClr val="accent1">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т</a:t>
            </a:r>
            <a:r>
              <a:rPr lang="ru-RU" sz="2400" b="1" u="sng" dirty="0" err="1">
                <a:solidFill>
                  <a:schemeClr val="accent1">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арно</a:t>
            </a:r>
            <a:r>
              <a:rPr lang="ru-RU" sz="2400" b="1" u="sng" dirty="0">
                <a:solidFill>
                  <a:schemeClr val="accent1">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a:t>
            </a:r>
            <a:r>
              <a:rPr lang="uk-UA" sz="2400" b="1" u="sng" dirty="0">
                <a:solidFill>
                  <a:schemeClr val="accent1">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з</a:t>
            </a:r>
            <a:r>
              <a:rPr lang="ru-RU" sz="2400" b="1" u="sng" dirty="0" err="1">
                <a:solidFill>
                  <a:schemeClr val="accent1">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ахисних</a:t>
            </a:r>
            <a:r>
              <a:rPr lang="ru-RU" sz="2400" b="1" u="sng" dirty="0">
                <a:solidFill>
                  <a:schemeClr val="accent1">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uk-UA" sz="2400" b="1" u="sng" dirty="0">
                <a:solidFill>
                  <a:schemeClr val="accent1">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з</a:t>
            </a:r>
            <a:r>
              <a:rPr lang="ru-RU" sz="2400" b="1" u="sng" dirty="0">
                <a:solidFill>
                  <a:schemeClr val="accent1">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он, </a:t>
            </a:r>
            <a:r>
              <a:rPr lang="ru-RU" sz="2400" b="1" u="sng" dirty="0" err="1">
                <a:solidFill>
                  <a:schemeClr val="accent1">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насаджую</a:t>
            </a:r>
            <a:r>
              <a:rPr lang="uk-UA" sz="2400" b="1" u="sng" dirty="0">
                <a:solidFill>
                  <a:schemeClr val="accent1">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т</a:t>
            </a:r>
            <a:r>
              <a:rPr lang="ru-RU" sz="2400" b="1" u="sng" dirty="0">
                <a:solidFill>
                  <a:schemeClr val="accent1">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ь </a:t>
            </a:r>
            <a:r>
              <a:rPr lang="uk-UA" sz="2400" b="1" u="sng" dirty="0">
                <a:solidFill>
                  <a:schemeClr val="accent1">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з</a:t>
            </a:r>
            <a:r>
              <a:rPr lang="ru-RU" sz="2400" b="1" u="sng" dirty="0" err="1">
                <a:solidFill>
                  <a:schemeClr val="accent1">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елені</a:t>
            </a:r>
            <a:r>
              <a:rPr lang="ru-RU" sz="2400" b="1" u="sng" dirty="0">
                <a:solidFill>
                  <a:schemeClr val="accent1">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b="1" u="sng" dirty="0" err="1">
                <a:solidFill>
                  <a:schemeClr val="accent1">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рослини</a:t>
            </a:r>
            <a:r>
              <a:rPr lang="ru-RU" sz="2400" b="1" u="sng" dirty="0">
                <a:solidFill>
                  <a:schemeClr val="accent1">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b="1" u="sng" dirty="0" err="1">
                <a:solidFill>
                  <a:schemeClr val="accent1">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Ці</a:t>
            </a:r>
            <a:r>
              <a:rPr lang="ru-RU" sz="2400" b="1" u="sng" dirty="0">
                <a:solidFill>
                  <a:schemeClr val="accent1">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 нас</a:t>
            </a:r>
            <a:r>
              <a:rPr lang="uk-UA" sz="2400" b="1" u="sng" dirty="0">
                <a:solidFill>
                  <a:schemeClr val="accent1">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а</a:t>
            </a:r>
            <a:r>
              <a:rPr lang="ru-RU" sz="2400" b="1" u="sng" dirty="0" err="1">
                <a:solidFill>
                  <a:schemeClr val="accent1">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дження</a:t>
            </a:r>
            <a:r>
              <a:rPr lang="ru-RU" sz="2400" b="1" u="sng" dirty="0">
                <a:solidFill>
                  <a:schemeClr val="accent1">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b="1" u="sng" dirty="0" err="1">
                <a:solidFill>
                  <a:schemeClr val="accent1">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поділяю</a:t>
            </a:r>
            <a:r>
              <a:rPr lang="uk-UA" sz="2400" b="1" u="sng" dirty="0">
                <a:solidFill>
                  <a:schemeClr val="accent1">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т</a:t>
            </a:r>
            <a:r>
              <a:rPr lang="ru-RU" sz="2400" b="1" u="sng" dirty="0">
                <a:solidFill>
                  <a:schemeClr val="accent1">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ь на:</a:t>
            </a:r>
            <a:endParaRPr lang="uk-UA" sz="2400" b="1" u="sng" dirty="0">
              <a:solidFill>
                <a:schemeClr val="accent1">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lvl="0" indent="-342900" algn="just">
              <a:lnSpc>
                <a:spcPct val="100000"/>
              </a:lnSpc>
              <a:spcBef>
                <a:spcPts val="0"/>
              </a:spcBef>
              <a:buSzPts val="1050"/>
              <a:buFont typeface="Georgia" panose="02040502050405020303" pitchFamily="18" charset="0"/>
              <a:buChar char="–"/>
              <a:tabLst>
                <a:tab pos="444500" algn="l"/>
              </a:tabLst>
            </a:pPr>
            <a:r>
              <a:rPr lang="ru-RU" sz="2400" spc="0" dirty="0">
                <a:solidFill>
                  <a:schemeClr val="tx1"/>
                </a:solidFill>
                <a:effectLst/>
                <a:latin typeface="Times New Roman" panose="02020603050405020304" pitchFamily="18" charset="0"/>
                <a:ea typeface="Georgia" panose="02040502050405020303" pitchFamily="18" charset="0"/>
                <a:cs typeface="Times New Roman" panose="02020603050405020304" pitchFamily="18" charset="0"/>
              </a:rPr>
              <a:t>і</a:t>
            </a:r>
            <a:r>
              <a:rPr lang="uk-UA" sz="2400" spc="0" dirty="0">
                <a:solidFill>
                  <a:schemeClr val="tx1"/>
                </a:solidFill>
                <a:effectLst/>
                <a:latin typeface="Times New Roman" panose="02020603050405020304" pitchFamily="18" charset="0"/>
                <a:ea typeface="Georgia" panose="02040502050405020303" pitchFamily="18" charset="0"/>
                <a:cs typeface="Times New Roman" panose="02020603050405020304" pitchFamily="18" charset="0"/>
              </a:rPr>
              <a:t>з</a:t>
            </a:r>
            <a:r>
              <a:rPr lang="ru-RU" sz="2400" spc="0" dirty="0" err="1">
                <a:solidFill>
                  <a:schemeClr val="tx1"/>
                </a:solidFill>
                <a:effectLst/>
                <a:latin typeface="Times New Roman" panose="02020603050405020304" pitchFamily="18" charset="0"/>
                <a:ea typeface="Georgia" panose="02040502050405020303" pitchFamily="18" charset="0"/>
                <a:cs typeface="Times New Roman" panose="02020603050405020304" pitchFamily="18" charset="0"/>
              </a:rPr>
              <a:t>олюючі</a:t>
            </a:r>
            <a:r>
              <a:rPr lang="ru-RU" sz="2400" spc="0" dirty="0">
                <a:solidFill>
                  <a:schemeClr val="tx1"/>
                </a:solidFill>
                <a:effectLst/>
                <a:latin typeface="Times New Roman" panose="02020603050405020304" pitchFamily="18" charset="0"/>
                <a:ea typeface="Georgia" panose="02040502050405020303" pitchFamily="18" charset="0"/>
                <a:cs typeface="Times New Roman" panose="02020603050405020304" pitchFamily="18" charset="0"/>
              </a:rPr>
              <a:t> посадки (і</a:t>
            </a:r>
            <a:r>
              <a:rPr lang="uk-UA" sz="2400" spc="0" dirty="0">
                <a:solidFill>
                  <a:schemeClr val="tx1"/>
                </a:solidFill>
                <a:effectLst/>
                <a:latin typeface="Times New Roman" panose="02020603050405020304" pitchFamily="18" charset="0"/>
                <a:ea typeface="Georgia" panose="02040502050405020303" pitchFamily="18" charset="0"/>
                <a:cs typeface="Times New Roman" panose="02020603050405020304" pitchFamily="18" charset="0"/>
              </a:rPr>
              <a:t>з </a:t>
            </a:r>
            <a:r>
              <a:rPr lang="ru-RU" sz="2400" spc="0" dirty="0" err="1">
                <a:solidFill>
                  <a:schemeClr val="tx1"/>
                </a:solidFill>
                <a:effectLst/>
                <a:latin typeface="Times New Roman" panose="02020603050405020304" pitchFamily="18" charset="0"/>
                <a:ea typeface="Georgia" panose="02040502050405020303" pitchFamily="18" charset="0"/>
                <a:cs typeface="Times New Roman" panose="02020603050405020304" pitchFamily="18" charset="0"/>
              </a:rPr>
              <a:t>гус</a:t>
            </a:r>
            <a:r>
              <a:rPr lang="uk-UA" sz="2400" spc="0" dirty="0">
                <a:solidFill>
                  <a:schemeClr val="tx1"/>
                </a:solidFill>
                <a:effectLst/>
                <a:latin typeface="Times New Roman" panose="02020603050405020304" pitchFamily="18" charset="0"/>
                <a:ea typeface="Georgia" panose="02040502050405020303" pitchFamily="18" charset="0"/>
                <a:cs typeface="Times New Roman" panose="02020603050405020304" pitchFamily="18" charset="0"/>
              </a:rPr>
              <a:t>т</a:t>
            </a:r>
            <a:r>
              <a:rPr lang="ru-RU" sz="2400" spc="0" dirty="0" err="1">
                <a:solidFill>
                  <a:schemeClr val="tx1"/>
                </a:solidFill>
                <a:effectLst/>
                <a:latin typeface="Times New Roman" panose="02020603050405020304" pitchFamily="18" charset="0"/>
                <a:ea typeface="Georgia" panose="02040502050405020303" pitchFamily="18" charset="0"/>
                <a:cs typeface="Times New Roman" panose="02020603050405020304" pitchFamily="18" charset="0"/>
              </a:rPr>
              <a:t>опосадженими</a:t>
            </a:r>
            <a:r>
              <a:rPr lang="ru-RU" sz="2400" spc="0" dirty="0">
                <a:solidFill>
                  <a:schemeClr val="tx1"/>
                </a:solidFill>
                <a:effectLst/>
                <a:latin typeface="Times New Roman" panose="02020603050405020304" pitchFamily="18" charset="0"/>
                <a:ea typeface="Georgia" panose="02040502050405020303" pitchFamily="18" charset="0"/>
                <a:cs typeface="Times New Roman" panose="02020603050405020304" pitchFamily="18" charset="0"/>
              </a:rPr>
              <a:t> деревами) – </a:t>
            </a:r>
            <a:r>
              <a:rPr lang="ru-RU" sz="2400" spc="0" dirty="0" err="1">
                <a:solidFill>
                  <a:schemeClr val="tx1"/>
                </a:solidFill>
                <a:effectLst/>
                <a:latin typeface="Times New Roman" panose="02020603050405020304" pitchFamily="18" charset="0"/>
                <a:ea typeface="Georgia" panose="02040502050405020303" pitchFamily="18" charset="0"/>
                <a:cs typeface="Times New Roman" panose="02020603050405020304" pitchFamily="18" charset="0"/>
              </a:rPr>
              <a:t>можу</a:t>
            </a:r>
            <a:r>
              <a:rPr lang="uk-UA" sz="2400" spc="0" dirty="0">
                <a:solidFill>
                  <a:schemeClr val="tx1"/>
                </a:solidFill>
                <a:effectLst/>
                <a:latin typeface="Times New Roman" panose="02020603050405020304" pitchFamily="18" charset="0"/>
                <a:ea typeface="Georgia" panose="02040502050405020303" pitchFamily="18" charset="0"/>
                <a:cs typeface="Times New Roman" panose="02020603050405020304" pitchFamily="18" charset="0"/>
              </a:rPr>
              <a:t>т</a:t>
            </a:r>
            <a:r>
              <a:rPr lang="ru-RU" sz="2400" spc="0" dirty="0">
                <a:solidFill>
                  <a:schemeClr val="tx1"/>
                </a:solidFill>
                <a:effectLst/>
                <a:latin typeface="Times New Roman" panose="02020603050405020304" pitchFamily="18" charset="0"/>
                <a:ea typeface="Georgia" panose="02040502050405020303" pitchFamily="18" charset="0"/>
                <a:cs typeface="Times New Roman" panose="02020603050405020304" pitchFamily="18" charset="0"/>
              </a:rPr>
              <a:t>ь </a:t>
            </a:r>
            <a:r>
              <a:rPr lang="uk-UA" sz="2400" spc="0" dirty="0">
                <a:solidFill>
                  <a:schemeClr val="tx1"/>
                </a:solidFill>
                <a:effectLst/>
                <a:latin typeface="Times New Roman" panose="02020603050405020304" pitchFamily="18" charset="0"/>
                <a:ea typeface="Georgia" panose="02040502050405020303" pitchFamily="18" charset="0"/>
                <a:cs typeface="Times New Roman" panose="02020603050405020304" pitchFamily="18" charset="0"/>
              </a:rPr>
              <a:t>з</a:t>
            </a:r>
            <a:r>
              <a:rPr lang="ru-RU" sz="2400" spc="0" dirty="0" err="1">
                <a:solidFill>
                  <a:schemeClr val="tx1"/>
                </a:solidFill>
                <a:effectLst/>
                <a:latin typeface="Times New Roman" panose="02020603050405020304" pitchFamily="18" charset="0"/>
                <a:ea typeface="Georgia" panose="02040502050405020303" pitchFamily="18" charset="0"/>
                <a:cs typeface="Times New Roman" panose="02020603050405020304" pitchFamily="18" charset="0"/>
              </a:rPr>
              <a:t>нижува</a:t>
            </a:r>
            <a:r>
              <a:rPr lang="uk-UA" sz="2400" spc="0" dirty="0">
                <a:solidFill>
                  <a:schemeClr val="tx1"/>
                </a:solidFill>
                <a:effectLst/>
                <a:latin typeface="Times New Roman" panose="02020603050405020304" pitchFamily="18" charset="0"/>
                <a:ea typeface="Georgia" panose="02040502050405020303" pitchFamily="18" charset="0"/>
                <a:cs typeface="Times New Roman" panose="02020603050405020304" pitchFamily="18" charset="0"/>
              </a:rPr>
              <a:t>т</a:t>
            </a:r>
            <a:r>
              <a:rPr lang="ru-RU" sz="2400" spc="0" dirty="0">
                <a:solidFill>
                  <a:schemeClr val="tx1"/>
                </a:solidFill>
                <a:effectLst/>
                <a:latin typeface="Times New Roman" panose="02020603050405020304" pitchFamily="18" charset="0"/>
                <a:ea typeface="Georgia" panose="02040502050405020303" pitchFamily="18" charset="0"/>
                <a:cs typeface="Times New Roman" panose="02020603050405020304" pitchFamily="18" charset="0"/>
              </a:rPr>
              <a:t>и </a:t>
            </a:r>
            <a:r>
              <a:rPr lang="uk-UA" sz="2400" spc="0" dirty="0">
                <a:solidFill>
                  <a:schemeClr val="tx1"/>
                </a:solidFill>
                <a:effectLst/>
                <a:latin typeface="Times New Roman" panose="02020603050405020304" pitchFamily="18" charset="0"/>
                <a:ea typeface="Georgia" panose="02040502050405020303" pitchFamily="18" charset="0"/>
                <a:cs typeface="Times New Roman" panose="02020603050405020304" pitchFamily="18" charset="0"/>
              </a:rPr>
              <a:t>з</a:t>
            </a:r>
            <a:r>
              <a:rPr lang="ru-RU" sz="2400" spc="0" dirty="0">
                <a:solidFill>
                  <a:schemeClr val="tx1"/>
                </a:solidFill>
                <a:effectLst/>
                <a:latin typeface="Times New Roman" panose="02020603050405020304" pitchFamily="18" charset="0"/>
                <a:ea typeface="Georgia" panose="02040502050405020303" pitchFamily="18" charset="0"/>
                <a:cs typeface="Times New Roman" panose="02020603050405020304" pitchFamily="18" charset="0"/>
              </a:rPr>
              <a:t>а</a:t>
            </a:r>
            <a:r>
              <a:rPr lang="uk-UA" sz="2400" spc="0" dirty="0">
                <a:solidFill>
                  <a:schemeClr val="tx1"/>
                </a:solidFill>
                <a:effectLst/>
                <a:latin typeface="Times New Roman" panose="02020603050405020304" pitchFamily="18" charset="0"/>
                <a:ea typeface="Georgia" panose="02040502050405020303" pitchFamily="18" charset="0"/>
                <a:cs typeface="Times New Roman" panose="02020603050405020304" pitchFamily="18" charset="0"/>
              </a:rPr>
              <a:t>б</a:t>
            </a:r>
            <a:r>
              <a:rPr lang="ru-RU" sz="2400" spc="0" dirty="0" err="1">
                <a:solidFill>
                  <a:schemeClr val="tx1"/>
                </a:solidFill>
                <a:effectLst/>
                <a:latin typeface="Times New Roman" panose="02020603050405020304" pitchFamily="18" charset="0"/>
                <a:ea typeface="Georgia" panose="02040502050405020303" pitchFamily="18" charset="0"/>
                <a:cs typeface="Times New Roman" panose="02020603050405020304" pitchFamily="18" charset="0"/>
              </a:rPr>
              <a:t>рудненіс</a:t>
            </a:r>
            <a:r>
              <a:rPr lang="uk-UA" sz="2400" spc="0" dirty="0">
                <a:solidFill>
                  <a:schemeClr val="tx1"/>
                </a:solidFill>
                <a:effectLst/>
                <a:latin typeface="Times New Roman" panose="02020603050405020304" pitchFamily="18" charset="0"/>
                <a:ea typeface="Georgia" panose="02040502050405020303" pitchFamily="18" charset="0"/>
                <a:cs typeface="Times New Roman" panose="02020603050405020304" pitchFamily="18" charset="0"/>
              </a:rPr>
              <a:t>т</a:t>
            </a:r>
            <a:r>
              <a:rPr lang="ru-RU" sz="2400" spc="0" dirty="0">
                <a:solidFill>
                  <a:schemeClr val="tx1"/>
                </a:solidFill>
                <a:effectLst/>
                <a:latin typeface="Times New Roman" panose="02020603050405020304" pitchFamily="18" charset="0"/>
                <a:ea typeface="Georgia" panose="02040502050405020303" pitchFamily="18" charset="0"/>
                <a:cs typeface="Times New Roman" panose="02020603050405020304" pitchFamily="18" charset="0"/>
              </a:rPr>
              <a:t>ь </a:t>
            </a:r>
            <a:r>
              <a:rPr lang="ru-RU" sz="2400" spc="0" dirty="0" err="1">
                <a:solidFill>
                  <a:schemeClr val="tx1"/>
                </a:solidFill>
                <a:effectLst/>
                <a:latin typeface="Times New Roman" panose="02020603050405020304" pitchFamily="18" charset="0"/>
                <a:ea typeface="Georgia" panose="02040502050405020303" pitchFamily="18" charset="0"/>
                <a:cs typeface="Times New Roman" panose="02020603050405020304" pitchFamily="18" charset="0"/>
              </a:rPr>
              <a:t>території</a:t>
            </a:r>
            <a:r>
              <a:rPr lang="ru-RU" sz="2400" spc="0" dirty="0">
                <a:solidFill>
                  <a:schemeClr val="tx1"/>
                </a:solidFill>
                <a:effectLst/>
                <a:latin typeface="Times New Roman" panose="02020603050405020304" pitchFamily="18" charset="0"/>
                <a:ea typeface="Georgia" panose="02040502050405020303" pitchFamily="18" charset="0"/>
                <a:cs typeface="Times New Roman" panose="02020603050405020304" pitchFamily="18" charset="0"/>
              </a:rPr>
              <a:t> на 25–</a:t>
            </a:r>
            <a:r>
              <a:rPr lang="uk-UA" sz="2400" spc="0" dirty="0">
                <a:solidFill>
                  <a:schemeClr val="tx1"/>
                </a:solidFill>
                <a:effectLst/>
                <a:latin typeface="Times New Roman" panose="02020603050405020304" pitchFamily="18" charset="0"/>
                <a:ea typeface="Georgia" panose="02040502050405020303" pitchFamily="18" charset="0"/>
                <a:cs typeface="Times New Roman" panose="02020603050405020304" pitchFamily="18" charset="0"/>
              </a:rPr>
              <a:t>3</a:t>
            </a:r>
            <a:r>
              <a:rPr lang="ru-RU" sz="2400" spc="0" dirty="0">
                <a:solidFill>
                  <a:schemeClr val="tx1"/>
                </a:solidFill>
                <a:effectLst/>
                <a:latin typeface="Times New Roman" panose="02020603050405020304" pitchFamily="18" charset="0"/>
                <a:ea typeface="Georgia" panose="02040502050405020303" pitchFamily="18" charset="0"/>
                <a:cs typeface="Times New Roman" panose="02020603050405020304" pitchFamily="18" charset="0"/>
              </a:rPr>
              <a:t>5 % </a:t>
            </a:r>
            <a:r>
              <a:rPr lang="uk-UA" sz="2400" spc="0" dirty="0">
                <a:solidFill>
                  <a:schemeClr val="tx1"/>
                </a:solidFill>
                <a:effectLst/>
                <a:latin typeface="Times New Roman" panose="02020603050405020304" pitchFamily="18" charset="0"/>
                <a:ea typeface="Georgia" panose="02040502050405020303" pitchFamily="18" charset="0"/>
                <a:cs typeface="Times New Roman" panose="02020603050405020304" pitchFamily="18" charset="0"/>
              </a:rPr>
              <a:t>з</a:t>
            </a:r>
            <a:r>
              <a:rPr lang="ru-RU" sz="2400" spc="0" dirty="0" err="1">
                <a:solidFill>
                  <a:schemeClr val="tx1"/>
                </a:solidFill>
                <a:effectLst/>
                <a:latin typeface="Times New Roman" panose="02020603050405020304" pitchFamily="18" charset="0"/>
                <a:ea typeface="Georgia" panose="02040502050405020303" pitchFamily="18" charset="0"/>
                <a:cs typeface="Times New Roman" panose="02020603050405020304" pitchFamily="18" charset="0"/>
              </a:rPr>
              <a:t>авдяки</a:t>
            </a:r>
            <a:r>
              <a:rPr lang="ru-RU" sz="2400" spc="0" dirty="0">
                <a:solidFill>
                  <a:schemeClr val="tx1"/>
                </a:solidFill>
                <a:effectLst/>
                <a:latin typeface="Times New Roman" panose="02020603050405020304" pitchFamily="18" charset="0"/>
                <a:ea typeface="Georgia" panose="02040502050405020303" pitchFamily="18" charset="0"/>
                <a:cs typeface="Times New Roman" panose="02020603050405020304" pitchFamily="18" charset="0"/>
              </a:rPr>
              <a:t> </a:t>
            </a:r>
            <a:r>
              <a:rPr lang="ru-RU" sz="2400" spc="0" dirty="0" err="1">
                <a:solidFill>
                  <a:schemeClr val="tx1"/>
                </a:solidFill>
                <a:effectLst/>
                <a:latin typeface="Times New Roman" panose="02020603050405020304" pitchFamily="18" charset="0"/>
                <a:ea typeface="Georgia" panose="02040502050405020303" pitchFamily="18" charset="0"/>
                <a:cs typeface="Times New Roman" panose="02020603050405020304" pitchFamily="18" charset="0"/>
              </a:rPr>
              <a:t>ро</a:t>
            </a:r>
            <a:r>
              <a:rPr lang="uk-UA" sz="2400" spc="0" dirty="0">
                <a:solidFill>
                  <a:schemeClr val="tx1"/>
                </a:solidFill>
                <a:effectLst/>
                <a:latin typeface="Times New Roman" panose="02020603050405020304" pitchFamily="18" charset="0"/>
                <a:ea typeface="Georgia" panose="02040502050405020303" pitchFamily="18" charset="0"/>
                <a:cs typeface="Times New Roman" panose="02020603050405020304" pitchFamily="18" charset="0"/>
              </a:rPr>
              <a:t>з</a:t>
            </a:r>
            <a:r>
              <a:rPr lang="ru-RU" sz="2400" spc="0" dirty="0" err="1">
                <a:solidFill>
                  <a:schemeClr val="tx1"/>
                </a:solidFill>
                <a:effectLst/>
                <a:latin typeface="Times New Roman" panose="02020603050405020304" pitchFamily="18" charset="0"/>
                <a:ea typeface="Georgia" panose="02040502050405020303" pitchFamily="18" charset="0"/>
                <a:cs typeface="Times New Roman" panose="02020603050405020304" pitchFamily="18" charset="0"/>
              </a:rPr>
              <a:t>сіюванню</a:t>
            </a:r>
            <a:r>
              <a:rPr lang="ru-RU" sz="2400" spc="0" dirty="0">
                <a:solidFill>
                  <a:schemeClr val="tx1"/>
                </a:solidFill>
                <a:effectLst/>
                <a:latin typeface="Times New Roman" panose="02020603050405020304" pitchFamily="18" charset="0"/>
                <a:ea typeface="Georgia" panose="02040502050405020303" pitchFamily="18" charset="0"/>
                <a:cs typeface="Times New Roman" panose="02020603050405020304" pitchFamily="18" charset="0"/>
              </a:rPr>
              <a:t> </a:t>
            </a:r>
            <a:r>
              <a:rPr lang="ru-RU" sz="2400" spc="0" dirty="0" err="1">
                <a:solidFill>
                  <a:schemeClr val="tx1"/>
                </a:solidFill>
                <a:effectLst/>
                <a:latin typeface="Times New Roman" panose="02020603050405020304" pitchFamily="18" charset="0"/>
                <a:ea typeface="Georgia" panose="02040502050405020303" pitchFamily="18" charset="0"/>
                <a:cs typeface="Times New Roman" panose="02020603050405020304" pitchFamily="18" charset="0"/>
              </a:rPr>
              <a:t>шкідливих</a:t>
            </a:r>
            <a:r>
              <a:rPr lang="ru-RU" sz="2400" spc="0" dirty="0">
                <a:solidFill>
                  <a:schemeClr val="tx1"/>
                </a:solidFill>
                <a:effectLst/>
                <a:latin typeface="Times New Roman" panose="02020603050405020304" pitchFamily="18" charset="0"/>
                <a:ea typeface="Georgia" panose="02040502050405020303" pitchFamily="18" charset="0"/>
                <a:cs typeface="Times New Roman" panose="02020603050405020304" pitchFamily="18" charset="0"/>
              </a:rPr>
              <a:t> </a:t>
            </a:r>
            <a:r>
              <a:rPr lang="ru-RU" sz="2400" spc="0" dirty="0" err="1">
                <a:solidFill>
                  <a:schemeClr val="tx1"/>
                </a:solidFill>
                <a:effectLst/>
                <a:latin typeface="Times New Roman" panose="02020603050405020304" pitchFamily="18" charset="0"/>
                <a:ea typeface="Georgia" panose="02040502050405020303" pitchFamily="18" charset="0"/>
                <a:cs typeface="Times New Roman" panose="02020603050405020304" pitchFamily="18" charset="0"/>
              </a:rPr>
              <a:t>речовин</a:t>
            </a:r>
            <a:r>
              <a:rPr lang="ru-RU" sz="2400" spc="0" dirty="0">
                <a:solidFill>
                  <a:schemeClr val="tx1"/>
                </a:solidFill>
                <a:effectLst/>
                <a:latin typeface="Times New Roman" panose="02020603050405020304" pitchFamily="18" charset="0"/>
                <a:ea typeface="Georgia" panose="02040502050405020303" pitchFamily="18" charset="0"/>
                <a:cs typeface="Times New Roman" panose="02020603050405020304" pitchFamily="18" charset="0"/>
              </a:rPr>
              <a:t>, </a:t>
            </a:r>
            <a:r>
              <a:rPr lang="ru-RU" sz="2400" spc="0" dirty="0" err="1">
                <a:solidFill>
                  <a:schemeClr val="tx1"/>
                </a:solidFill>
                <a:effectLst/>
                <a:latin typeface="Times New Roman" panose="02020603050405020304" pitchFamily="18" charset="0"/>
                <a:ea typeface="Georgia" panose="02040502050405020303" pitchFamily="18" charset="0"/>
                <a:cs typeface="Times New Roman" panose="02020603050405020304" pitchFamily="18" charset="0"/>
              </a:rPr>
              <a:t>відхиленню</a:t>
            </a:r>
            <a:r>
              <a:rPr lang="ru-RU" sz="2400" spc="0" dirty="0">
                <a:solidFill>
                  <a:schemeClr val="tx1"/>
                </a:solidFill>
                <a:effectLst/>
                <a:latin typeface="Times New Roman" panose="02020603050405020304" pitchFamily="18" charset="0"/>
                <a:ea typeface="Georgia" panose="02040502050405020303" pitchFamily="18" charset="0"/>
                <a:cs typeface="Times New Roman" panose="02020603050405020304" pitchFamily="18" charset="0"/>
              </a:rPr>
              <a:t> </a:t>
            </a:r>
            <a:r>
              <a:rPr lang="uk-UA" sz="2400" spc="0" dirty="0">
                <a:solidFill>
                  <a:schemeClr val="tx1"/>
                </a:solidFill>
                <a:effectLst/>
                <a:latin typeface="Times New Roman" panose="02020603050405020304" pitchFamily="18" charset="0"/>
                <a:ea typeface="Georgia" panose="02040502050405020303" pitchFamily="18" charset="0"/>
                <a:cs typeface="Times New Roman" panose="02020603050405020304" pitchFamily="18" charset="0"/>
              </a:rPr>
              <a:t>з</a:t>
            </a:r>
            <a:r>
              <a:rPr lang="ru-RU" sz="2400" spc="0" dirty="0">
                <a:solidFill>
                  <a:schemeClr val="tx1"/>
                </a:solidFill>
                <a:effectLst/>
                <a:latin typeface="Times New Roman" panose="02020603050405020304" pitchFamily="18" charset="0"/>
                <a:ea typeface="Georgia" panose="02040502050405020303" pitchFamily="18" charset="0"/>
                <a:cs typeface="Times New Roman" panose="02020603050405020304" pitchFamily="18" charset="0"/>
              </a:rPr>
              <a:t>а</a:t>
            </a:r>
            <a:r>
              <a:rPr lang="uk-UA" sz="2400" spc="0" dirty="0">
                <a:solidFill>
                  <a:schemeClr val="tx1"/>
                </a:solidFill>
                <a:effectLst/>
                <a:latin typeface="Times New Roman" panose="02020603050405020304" pitchFamily="18" charset="0"/>
                <a:ea typeface="Georgia" panose="02040502050405020303" pitchFamily="18" charset="0"/>
                <a:cs typeface="Times New Roman" panose="02020603050405020304" pitchFamily="18" charset="0"/>
              </a:rPr>
              <a:t>б</a:t>
            </a:r>
            <a:r>
              <a:rPr lang="ru-RU" sz="2400" spc="0" dirty="0" err="1">
                <a:solidFill>
                  <a:schemeClr val="tx1"/>
                </a:solidFill>
                <a:effectLst/>
                <a:latin typeface="Times New Roman" panose="02020603050405020304" pitchFamily="18" charset="0"/>
                <a:ea typeface="Georgia" panose="02040502050405020303" pitchFamily="18" charset="0"/>
                <a:cs typeface="Times New Roman" panose="02020603050405020304" pitchFamily="18" charset="0"/>
              </a:rPr>
              <a:t>рудненого</a:t>
            </a:r>
            <a:r>
              <a:rPr lang="ru-RU" sz="2400" spc="0" dirty="0">
                <a:solidFill>
                  <a:schemeClr val="tx1"/>
                </a:solidFill>
                <a:effectLst/>
                <a:latin typeface="Times New Roman" panose="02020603050405020304" pitchFamily="18" charset="0"/>
                <a:ea typeface="Georgia" panose="02040502050405020303" pitchFamily="18" charset="0"/>
                <a:cs typeface="Times New Roman" panose="02020603050405020304" pitchFamily="18" charset="0"/>
              </a:rPr>
              <a:t> </a:t>
            </a:r>
            <a:r>
              <a:rPr lang="ru-RU" sz="2400" spc="0" dirty="0" err="1">
                <a:solidFill>
                  <a:schemeClr val="tx1"/>
                </a:solidFill>
                <a:effectLst/>
                <a:latin typeface="Times New Roman" panose="02020603050405020304" pitchFamily="18" charset="0"/>
                <a:ea typeface="Georgia" panose="02040502050405020303" pitchFamily="18" charset="0"/>
                <a:cs typeface="Times New Roman" panose="02020603050405020304" pitchFamily="18" charset="0"/>
              </a:rPr>
              <a:t>повітряного</a:t>
            </a:r>
            <a:r>
              <a:rPr lang="ru-RU" sz="2400" spc="0" dirty="0">
                <a:solidFill>
                  <a:schemeClr val="tx1"/>
                </a:solidFill>
                <a:effectLst/>
                <a:latin typeface="Times New Roman" panose="02020603050405020304" pitchFamily="18" charset="0"/>
                <a:ea typeface="Georgia" panose="02040502050405020303" pitchFamily="18" charset="0"/>
                <a:cs typeface="Times New Roman" panose="02020603050405020304" pitchFamily="18" charset="0"/>
              </a:rPr>
              <a:t> потоку, а також </a:t>
            </a:r>
            <a:r>
              <a:rPr lang="ru-RU" sz="2400" spc="0" dirty="0" err="1">
                <a:solidFill>
                  <a:schemeClr val="tx1"/>
                </a:solidFill>
                <a:effectLst/>
                <a:latin typeface="Times New Roman" panose="02020603050405020304" pitchFamily="18" charset="0"/>
                <a:ea typeface="Georgia" panose="02040502050405020303" pitchFamily="18" charset="0"/>
                <a:cs typeface="Times New Roman" panose="02020603050405020304" pitchFamily="18" charset="0"/>
              </a:rPr>
              <a:t>внаслідок</a:t>
            </a:r>
            <a:r>
              <a:rPr lang="ru-RU" sz="2400" spc="0" dirty="0">
                <a:solidFill>
                  <a:schemeClr val="tx1"/>
                </a:solidFill>
                <a:effectLst/>
                <a:latin typeface="Times New Roman" panose="02020603050405020304" pitchFamily="18" charset="0"/>
                <a:ea typeface="Georgia" panose="02040502050405020303" pitchFamily="18" charset="0"/>
                <a:cs typeface="Times New Roman" panose="02020603050405020304" pitchFamily="18" charset="0"/>
              </a:rPr>
              <a:t> </a:t>
            </a:r>
            <a:r>
              <a:rPr lang="ru-RU" sz="2400" spc="0" dirty="0" err="1">
                <a:solidFill>
                  <a:schemeClr val="tx1"/>
                </a:solidFill>
                <a:effectLst/>
                <a:latin typeface="Times New Roman" panose="02020603050405020304" pitchFamily="18" charset="0"/>
                <a:ea typeface="Georgia" panose="02040502050405020303" pitchFamily="18" charset="0"/>
                <a:cs typeface="Times New Roman" panose="02020603050405020304" pitchFamily="18" charset="0"/>
              </a:rPr>
              <a:t>поглинаючої</a:t>
            </a:r>
            <a:r>
              <a:rPr lang="ru-RU" sz="2400" spc="0" dirty="0">
                <a:solidFill>
                  <a:schemeClr val="tx1"/>
                </a:solidFill>
                <a:effectLst/>
                <a:latin typeface="Times New Roman" panose="02020603050405020304" pitchFamily="18" charset="0"/>
                <a:ea typeface="Georgia" panose="02040502050405020303" pitchFamily="18" charset="0"/>
                <a:cs typeface="Times New Roman" panose="02020603050405020304" pitchFamily="18" charset="0"/>
              </a:rPr>
              <a:t> </a:t>
            </a:r>
            <a:r>
              <a:rPr lang="ru-RU" sz="2400" spc="0" dirty="0" err="1">
                <a:solidFill>
                  <a:schemeClr val="tx1"/>
                </a:solidFill>
                <a:effectLst/>
                <a:latin typeface="Times New Roman" panose="02020603050405020304" pitchFamily="18" charset="0"/>
                <a:ea typeface="Georgia" panose="02040502050405020303" pitchFamily="18" charset="0"/>
                <a:cs typeface="Times New Roman" panose="02020603050405020304" pitchFamily="18" charset="0"/>
              </a:rPr>
              <a:t>дії</a:t>
            </a:r>
            <a:r>
              <a:rPr lang="ru-RU" sz="2400" spc="0" dirty="0">
                <a:solidFill>
                  <a:schemeClr val="tx1"/>
                </a:solidFill>
                <a:effectLst/>
                <a:latin typeface="Times New Roman" panose="02020603050405020304" pitchFamily="18" charset="0"/>
                <a:ea typeface="Georgia" panose="02040502050405020303" pitchFamily="18" charset="0"/>
                <a:cs typeface="Times New Roman" panose="02020603050405020304" pitchFamily="18" charset="0"/>
              </a:rPr>
              <a:t> </a:t>
            </a:r>
            <a:r>
              <a:rPr lang="uk-UA" sz="2400" spc="0" dirty="0">
                <a:solidFill>
                  <a:schemeClr val="tx1"/>
                </a:solidFill>
                <a:effectLst/>
                <a:latin typeface="Times New Roman" panose="02020603050405020304" pitchFamily="18" charset="0"/>
                <a:ea typeface="Georgia" panose="02040502050405020303" pitchFamily="18" charset="0"/>
                <a:cs typeface="Times New Roman" panose="02020603050405020304" pitchFamily="18" charset="0"/>
              </a:rPr>
              <a:t>з</a:t>
            </a:r>
            <a:r>
              <a:rPr lang="ru-RU" sz="2400" spc="0" dirty="0" err="1">
                <a:solidFill>
                  <a:schemeClr val="tx1"/>
                </a:solidFill>
                <a:effectLst/>
                <a:latin typeface="Times New Roman" panose="02020603050405020304" pitchFamily="18" charset="0"/>
                <a:ea typeface="Georgia" panose="02040502050405020303" pitchFamily="18" charset="0"/>
                <a:cs typeface="Times New Roman" panose="02020603050405020304" pitchFamily="18" charset="0"/>
              </a:rPr>
              <a:t>елених</a:t>
            </a:r>
            <a:r>
              <a:rPr lang="ru-RU" sz="2400" spc="0" dirty="0">
                <a:solidFill>
                  <a:schemeClr val="tx1"/>
                </a:solidFill>
                <a:effectLst/>
                <a:latin typeface="Times New Roman" panose="02020603050405020304" pitchFamily="18" charset="0"/>
                <a:ea typeface="Georgia" panose="02040502050405020303" pitchFamily="18" charset="0"/>
                <a:cs typeface="Times New Roman" panose="02020603050405020304" pitchFamily="18" charset="0"/>
              </a:rPr>
              <a:t> </a:t>
            </a:r>
            <a:r>
              <a:rPr lang="ru-RU" sz="2400" spc="0" dirty="0" err="1">
                <a:solidFill>
                  <a:schemeClr val="tx1"/>
                </a:solidFill>
                <a:effectLst/>
                <a:latin typeface="Times New Roman" panose="02020603050405020304" pitchFamily="18" charset="0"/>
                <a:ea typeface="Georgia" panose="02040502050405020303" pitchFamily="18" charset="0"/>
                <a:cs typeface="Times New Roman" panose="02020603050405020304" pitchFamily="18" charset="0"/>
              </a:rPr>
              <a:t>насаджень</a:t>
            </a:r>
            <a:r>
              <a:rPr lang="ru-RU" sz="2400" spc="0" dirty="0">
                <a:solidFill>
                  <a:schemeClr val="tx1"/>
                </a:solidFill>
                <a:effectLst/>
                <a:latin typeface="Times New Roman" panose="02020603050405020304" pitchFamily="18" charset="0"/>
                <a:ea typeface="Georgia" panose="02040502050405020303" pitchFamily="18" charset="0"/>
                <a:cs typeface="Times New Roman" panose="02020603050405020304" pitchFamily="18" charset="0"/>
              </a:rPr>
              <a:t>. </a:t>
            </a:r>
            <a:r>
              <a:rPr lang="ru-RU" sz="2400" spc="0" dirty="0" err="1">
                <a:solidFill>
                  <a:schemeClr val="tx1"/>
                </a:solidFill>
                <a:effectLst/>
                <a:latin typeface="Times New Roman" panose="02020603050405020304" pitchFamily="18" charset="0"/>
                <a:ea typeface="Georgia" panose="02040502050405020303" pitchFamily="18" charset="0"/>
                <a:cs typeface="Times New Roman" panose="02020603050405020304" pitchFamily="18" charset="0"/>
              </a:rPr>
              <a:t>Ці</a:t>
            </a:r>
            <a:r>
              <a:rPr lang="ru-RU" sz="2400" spc="0" dirty="0">
                <a:solidFill>
                  <a:schemeClr val="tx1"/>
                </a:solidFill>
                <a:effectLst/>
                <a:latin typeface="Times New Roman" panose="02020603050405020304" pitchFamily="18" charset="0"/>
                <a:ea typeface="Georgia" panose="02040502050405020303" pitchFamily="18" charset="0"/>
                <a:cs typeface="Times New Roman" panose="02020603050405020304" pitchFamily="18" charset="0"/>
              </a:rPr>
              <a:t> посадки маю</a:t>
            </a:r>
            <a:r>
              <a:rPr lang="uk-UA" sz="2400" spc="0" dirty="0">
                <a:solidFill>
                  <a:schemeClr val="tx1"/>
                </a:solidFill>
                <a:effectLst/>
                <a:latin typeface="Times New Roman" panose="02020603050405020304" pitchFamily="18" charset="0"/>
                <a:ea typeface="Georgia" panose="02040502050405020303" pitchFamily="18" charset="0"/>
                <a:cs typeface="Times New Roman" panose="02020603050405020304" pitchFamily="18" charset="0"/>
              </a:rPr>
              <a:t>т</a:t>
            </a:r>
            <a:r>
              <a:rPr lang="ru-RU" sz="2400" spc="0" dirty="0">
                <a:solidFill>
                  <a:schemeClr val="tx1"/>
                </a:solidFill>
                <a:effectLst/>
                <a:latin typeface="Times New Roman" panose="02020603050405020304" pitchFamily="18" charset="0"/>
                <a:ea typeface="Georgia" panose="02040502050405020303" pitchFamily="18" charset="0"/>
                <a:cs typeface="Times New Roman" panose="02020603050405020304" pitchFamily="18" charset="0"/>
              </a:rPr>
              <a:t>ь ширину 22–25 м, </a:t>
            </a:r>
            <a:r>
              <a:rPr lang="ru-RU" sz="2400" spc="0" dirty="0" err="1">
                <a:solidFill>
                  <a:schemeClr val="tx1"/>
                </a:solidFill>
                <a:effectLst/>
                <a:latin typeface="Times New Roman" panose="02020603050405020304" pitchFamily="18" charset="0"/>
                <a:ea typeface="Georgia" panose="02040502050405020303" pitchFamily="18" charset="0"/>
                <a:cs typeface="Times New Roman" panose="02020603050405020304" pitchFamily="18" charset="0"/>
              </a:rPr>
              <a:t>складаю</a:t>
            </a:r>
            <a:r>
              <a:rPr lang="uk-UA" sz="2400" spc="0" dirty="0">
                <a:solidFill>
                  <a:schemeClr val="tx1"/>
                </a:solidFill>
                <a:effectLst/>
                <a:latin typeface="Times New Roman" panose="02020603050405020304" pitchFamily="18" charset="0"/>
                <a:ea typeface="Georgia" panose="02040502050405020303" pitchFamily="18" charset="0"/>
                <a:cs typeface="Times New Roman" panose="02020603050405020304" pitchFamily="18" charset="0"/>
              </a:rPr>
              <a:t>т</a:t>
            </a:r>
            <a:r>
              <a:rPr lang="ru-RU" sz="2400" spc="0" dirty="0" err="1">
                <a:solidFill>
                  <a:schemeClr val="tx1"/>
                </a:solidFill>
                <a:effectLst/>
                <a:latin typeface="Times New Roman" panose="02020603050405020304" pitchFamily="18" charset="0"/>
                <a:ea typeface="Georgia" panose="02040502050405020303" pitchFamily="18" charset="0"/>
                <a:cs typeface="Times New Roman" panose="02020603050405020304" pitchFamily="18" charset="0"/>
              </a:rPr>
              <a:t>ься</a:t>
            </a:r>
            <a:r>
              <a:rPr lang="ru-RU" sz="2400" spc="0" dirty="0">
                <a:solidFill>
                  <a:schemeClr val="tx1"/>
                </a:solidFill>
                <a:effectLst/>
                <a:latin typeface="Times New Roman" panose="02020603050405020304" pitchFamily="18" charset="0"/>
                <a:ea typeface="Georgia" panose="02040502050405020303" pitchFamily="18" charset="0"/>
                <a:cs typeface="Times New Roman" panose="02020603050405020304" pitchFamily="18" charset="0"/>
              </a:rPr>
              <a:t> </a:t>
            </a:r>
            <a:r>
              <a:rPr lang="uk-UA" sz="2400" spc="0" dirty="0">
                <a:solidFill>
                  <a:schemeClr val="tx1"/>
                </a:solidFill>
                <a:effectLst/>
                <a:latin typeface="Times New Roman" panose="02020603050405020304" pitchFamily="18" charset="0"/>
                <a:ea typeface="Georgia" panose="02040502050405020303" pitchFamily="18" charset="0"/>
                <a:cs typeface="Times New Roman" panose="02020603050405020304" pitchFamily="18" charset="0"/>
              </a:rPr>
              <a:t>з </a:t>
            </a:r>
            <a:r>
              <a:rPr lang="ru-RU" sz="2400" spc="0" dirty="0">
                <a:solidFill>
                  <a:schemeClr val="tx1"/>
                </a:solidFill>
                <a:effectLst/>
                <a:latin typeface="Times New Roman" panose="02020603050405020304" pitchFamily="18" charset="0"/>
                <a:ea typeface="Georgia" panose="02040502050405020303" pitchFamily="18" charset="0"/>
                <a:cs typeface="Times New Roman" panose="02020603050405020304" pitchFamily="18" charset="0"/>
              </a:rPr>
              <a:t>8-ми </a:t>
            </a:r>
            <a:r>
              <a:rPr lang="ru-RU" sz="2400" spc="0" dirty="0" err="1">
                <a:solidFill>
                  <a:schemeClr val="tx1"/>
                </a:solidFill>
                <a:effectLst/>
                <a:latin typeface="Times New Roman" panose="02020603050405020304" pitchFamily="18" charset="0"/>
                <a:ea typeface="Georgia" panose="02040502050405020303" pitchFamily="18" charset="0"/>
                <a:cs typeface="Times New Roman" panose="02020603050405020304" pitchFamily="18" charset="0"/>
              </a:rPr>
              <a:t>рядів</a:t>
            </a:r>
            <a:r>
              <a:rPr lang="ru-RU" sz="2400" spc="0" dirty="0">
                <a:solidFill>
                  <a:schemeClr val="tx1"/>
                </a:solidFill>
                <a:effectLst/>
                <a:latin typeface="Times New Roman" panose="02020603050405020304" pitchFamily="18" charset="0"/>
                <a:ea typeface="Georgia" panose="02040502050405020303" pitchFamily="18" charset="0"/>
                <a:cs typeface="Times New Roman" panose="02020603050405020304" pitchFamily="18" charset="0"/>
              </a:rPr>
              <a:t> дерев і </a:t>
            </a:r>
            <a:r>
              <a:rPr lang="ru-RU" sz="2400" spc="0" dirty="0" err="1">
                <a:solidFill>
                  <a:schemeClr val="tx1"/>
                </a:solidFill>
                <a:effectLst/>
                <a:latin typeface="Times New Roman" panose="02020603050405020304" pitchFamily="18" charset="0"/>
                <a:ea typeface="Georgia" panose="02040502050405020303" pitchFamily="18" charset="0"/>
                <a:cs typeface="Times New Roman" panose="02020603050405020304" pitchFamily="18" charset="0"/>
              </a:rPr>
              <a:t>чагарників</a:t>
            </a:r>
            <a:r>
              <a:rPr lang="ru-RU" sz="2400" spc="0" dirty="0">
                <a:solidFill>
                  <a:schemeClr val="tx1"/>
                </a:solidFill>
                <a:effectLst/>
                <a:latin typeface="Times New Roman" panose="02020603050405020304" pitchFamily="18" charset="0"/>
                <a:ea typeface="Georgia" panose="02040502050405020303" pitchFamily="18" charset="0"/>
                <a:cs typeface="Times New Roman" panose="02020603050405020304" pitchFamily="18" charset="0"/>
              </a:rPr>
              <a:t>, </a:t>
            </a:r>
            <a:r>
              <a:rPr lang="ru-RU" sz="2400" spc="0" dirty="0" err="1">
                <a:solidFill>
                  <a:schemeClr val="tx1"/>
                </a:solidFill>
                <a:effectLst/>
                <a:latin typeface="Times New Roman" panose="02020603050405020304" pitchFamily="18" charset="0"/>
                <a:ea typeface="Georgia" panose="02040502050405020303" pitchFamily="18" charset="0"/>
                <a:cs typeface="Times New Roman" panose="02020603050405020304" pitchFamily="18" charset="0"/>
              </a:rPr>
              <a:t>які</a:t>
            </a:r>
            <a:r>
              <a:rPr lang="ru-RU" sz="2400" spc="0" dirty="0">
                <a:solidFill>
                  <a:schemeClr val="tx1"/>
                </a:solidFill>
                <a:effectLst/>
                <a:latin typeface="Times New Roman" panose="02020603050405020304" pitchFamily="18" charset="0"/>
                <a:ea typeface="Georgia" panose="02040502050405020303" pitchFamily="18" charset="0"/>
                <a:cs typeface="Times New Roman" panose="02020603050405020304" pitchFamily="18" charset="0"/>
              </a:rPr>
              <a:t> </a:t>
            </a:r>
            <a:r>
              <a:rPr lang="ru-RU" sz="2400" spc="0" dirty="0" err="1">
                <a:solidFill>
                  <a:schemeClr val="tx1"/>
                </a:solidFill>
                <a:effectLst/>
                <a:latin typeface="Times New Roman" panose="02020603050405020304" pitchFamily="18" charset="0"/>
                <a:ea typeface="Georgia" panose="02040502050405020303" pitchFamily="18" charset="0"/>
                <a:cs typeface="Times New Roman" panose="02020603050405020304" pitchFamily="18" charset="0"/>
              </a:rPr>
              <a:t>ро</a:t>
            </a:r>
            <a:r>
              <a:rPr lang="uk-UA" sz="2400" spc="0" dirty="0" err="1">
                <a:solidFill>
                  <a:schemeClr val="tx1"/>
                </a:solidFill>
                <a:effectLst/>
                <a:latin typeface="Times New Roman" panose="02020603050405020304" pitchFamily="18" charset="0"/>
                <a:ea typeface="Georgia" panose="02040502050405020303" pitchFamily="18" charset="0"/>
                <a:cs typeface="Times New Roman" panose="02020603050405020304" pitchFamily="18" charset="0"/>
              </a:rPr>
              <a:t>зт</a:t>
            </a:r>
            <a:r>
              <a:rPr lang="ru-RU" sz="2400" spc="0" dirty="0" err="1">
                <a:solidFill>
                  <a:schemeClr val="tx1"/>
                </a:solidFill>
                <a:effectLst/>
                <a:latin typeface="Times New Roman" panose="02020603050405020304" pitchFamily="18" charset="0"/>
                <a:ea typeface="Georgia" panose="02040502050405020303" pitchFamily="18" charset="0"/>
                <a:cs typeface="Times New Roman" panose="02020603050405020304" pitchFamily="18" charset="0"/>
              </a:rPr>
              <a:t>ашовані</a:t>
            </a:r>
            <a:r>
              <a:rPr lang="ru-RU" sz="2400" spc="0" dirty="0">
                <a:solidFill>
                  <a:schemeClr val="tx1"/>
                </a:solidFill>
                <a:effectLst/>
                <a:latin typeface="Times New Roman" panose="02020603050405020304" pitchFamily="18" charset="0"/>
                <a:ea typeface="Georgia" panose="02040502050405020303" pitchFamily="18" charset="0"/>
                <a:cs typeface="Times New Roman" panose="02020603050405020304" pitchFamily="18" charset="0"/>
              </a:rPr>
              <a:t> на </a:t>
            </a:r>
            <a:r>
              <a:rPr lang="ru-RU" sz="2400" spc="0" dirty="0" err="1">
                <a:solidFill>
                  <a:schemeClr val="tx1"/>
                </a:solidFill>
                <a:effectLst/>
                <a:latin typeface="Times New Roman" panose="02020603050405020304" pitchFamily="18" charset="0"/>
                <a:ea typeface="Georgia" panose="02040502050405020303" pitchFamily="18" charset="0"/>
                <a:cs typeface="Times New Roman" panose="02020603050405020304" pitchFamily="18" charset="0"/>
              </a:rPr>
              <a:t>відс</a:t>
            </a:r>
            <a:r>
              <a:rPr lang="uk-UA" sz="2400" spc="0" dirty="0">
                <a:solidFill>
                  <a:schemeClr val="tx1"/>
                </a:solidFill>
                <a:effectLst/>
                <a:latin typeface="Times New Roman" panose="02020603050405020304" pitchFamily="18" charset="0"/>
                <a:ea typeface="Georgia" panose="02040502050405020303" pitchFamily="18" charset="0"/>
                <a:cs typeface="Times New Roman" panose="02020603050405020304" pitchFamily="18" charset="0"/>
              </a:rPr>
              <a:t>т</a:t>
            </a:r>
            <a:r>
              <a:rPr lang="ru-RU" sz="2400" spc="0" dirty="0" err="1">
                <a:solidFill>
                  <a:schemeClr val="tx1"/>
                </a:solidFill>
                <a:effectLst/>
                <a:latin typeface="Times New Roman" panose="02020603050405020304" pitchFamily="18" charset="0"/>
                <a:ea typeface="Georgia" panose="02040502050405020303" pitchFamily="18" charset="0"/>
                <a:cs typeface="Times New Roman" panose="02020603050405020304" pitchFamily="18" charset="0"/>
              </a:rPr>
              <a:t>ані</a:t>
            </a:r>
            <a:r>
              <a:rPr lang="ru-RU" sz="2400" spc="400" dirty="0">
                <a:solidFill>
                  <a:schemeClr val="tx1"/>
                </a:solidFill>
                <a:effectLst/>
                <a:latin typeface="Times New Roman" panose="02020603050405020304" pitchFamily="18" charset="0"/>
                <a:ea typeface="Georgia" panose="02040502050405020303" pitchFamily="18" charset="0"/>
                <a:cs typeface="Times New Roman" panose="02020603050405020304" pitchFamily="18" charset="0"/>
              </a:rPr>
              <a:t> </a:t>
            </a:r>
            <a:r>
              <a:rPr lang="ru-RU" sz="2400" spc="0" dirty="0">
                <a:solidFill>
                  <a:schemeClr val="tx1"/>
                </a:solidFill>
                <a:effectLst/>
                <a:latin typeface="Times New Roman" panose="02020603050405020304" pitchFamily="18" charset="0"/>
                <a:ea typeface="Georgia" panose="02040502050405020303" pitchFamily="18" charset="0"/>
                <a:cs typeface="Times New Roman" panose="02020603050405020304" pitchFamily="18" charset="0"/>
              </a:rPr>
              <a:t>1–2 м один </a:t>
            </a:r>
            <a:r>
              <a:rPr lang="ru-RU" sz="2400" spc="0" dirty="0" err="1">
                <a:solidFill>
                  <a:schemeClr val="tx1"/>
                </a:solidFill>
                <a:effectLst/>
                <a:latin typeface="Times New Roman" panose="02020603050405020304" pitchFamily="18" charset="0"/>
                <a:ea typeface="Georgia" panose="02040502050405020303" pitchFamily="18" charset="0"/>
                <a:cs typeface="Times New Roman" panose="02020603050405020304" pitchFamily="18" charset="0"/>
              </a:rPr>
              <a:t>від</a:t>
            </a:r>
            <a:r>
              <a:rPr lang="ru-RU" sz="2400" spc="0" dirty="0">
                <a:solidFill>
                  <a:schemeClr val="tx1"/>
                </a:solidFill>
                <a:effectLst/>
                <a:latin typeface="Times New Roman" panose="02020603050405020304" pitchFamily="18" charset="0"/>
                <a:ea typeface="Georgia" panose="02040502050405020303" pitchFamily="18" charset="0"/>
                <a:cs typeface="Times New Roman" panose="02020603050405020304" pitchFamily="18" charset="0"/>
              </a:rPr>
              <a:t> одного. </a:t>
            </a:r>
            <a:r>
              <a:rPr lang="ru-RU" sz="2400" spc="0" dirty="0" err="1">
                <a:solidFill>
                  <a:schemeClr val="tx1"/>
                </a:solidFill>
                <a:effectLst/>
                <a:latin typeface="Times New Roman" panose="02020603050405020304" pitchFamily="18" charset="0"/>
                <a:ea typeface="Georgia" panose="02040502050405020303" pitchFamily="18" charset="0"/>
                <a:cs typeface="Times New Roman" panose="02020603050405020304" pitchFamily="18" charset="0"/>
              </a:rPr>
              <a:t>Ïх</a:t>
            </a:r>
            <a:r>
              <a:rPr lang="ru-RU" sz="2400" spc="0" dirty="0">
                <a:solidFill>
                  <a:schemeClr val="tx1"/>
                </a:solidFill>
                <a:effectLst/>
                <a:latin typeface="Times New Roman" panose="02020603050405020304" pitchFamily="18" charset="0"/>
                <a:ea typeface="Georgia" panose="02040502050405020303" pitchFamily="18" charset="0"/>
                <a:cs typeface="Times New Roman" panose="02020603050405020304" pitchFamily="18" charset="0"/>
              </a:rPr>
              <a:t> рекомендую</a:t>
            </a:r>
            <a:r>
              <a:rPr lang="uk-UA" sz="2400" spc="0" dirty="0">
                <a:solidFill>
                  <a:schemeClr val="tx1"/>
                </a:solidFill>
                <a:effectLst/>
                <a:latin typeface="Times New Roman" panose="02020603050405020304" pitchFamily="18" charset="0"/>
                <a:ea typeface="Georgia" panose="02040502050405020303" pitchFamily="18" charset="0"/>
                <a:cs typeface="Times New Roman" panose="02020603050405020304" pitchFamily="18" charset="0"/>
              </a:rPr>
              <a:t>т</a:t>
            </a:r>
            <a:r>
              <a:rPr lang="ru-RU" sz="2400" spc="0" dirty="0">
                <a:solidFill>
                  <a:schemeClr val="tx1"/>
                </a:solidFill>
                <a:effectLst/>
                <a:latin typeface="Times New Roman" panose="02020603050405020304" pitchFamily="18" charset="0"/>
                <a:ea typeface="Georgia" panose="02040502050405020303" pitchFamily="18" charset="0"/>
                <a:cs typeface="Times New Roman" panose="02020603050405020304" pitchFamily="18" charset="0"/>
              </a:rPr>
              <a:t>ь для CЗЗ </a:t>
            </a:r>
            <a:r>
              <a:rPr lang="ru-RU" sz="2400" spc="0" dirty="0" err="1">
                <a:solidFill>
                  <a:schemeClr val="tx1"/>
                </a:solidFill>
                <a:effectLst/>
                <a:latin typeface="Times New Roman" panose="02020603050405020304" pitchFamily="18" charset="0"/>
                <a:ea typeface="Georgia" panose="02040502050405020303" pitchFamily="18" charset="0"/>
                <a:cs typeface="Times New Roman" panose="02020603050405020304" pitchFamily="18" charset="0"/>
              </a:rPr>
              <a:t>підприємс</a:t>
            </a:r>
            <a:r>
              <a:rPr lang="uk-UA" sz="2400" spc="0" dirty="0">
                <a:solidFill>
                  <a:schemeClr val="tx1"/>
                </a:solidFill>
                <a:effectLst/>
                <a:latin typeface="Times New Roman" panose="02020603050405020304" pitchFamily="18" charset="0"/>
                <a:ea typeface="Georgia" panose="02040502050405020303" pitchFamily="18" charset="0"/>
                <a:cs typeface="Times New Roman" panose="02020603050405020304" pitchFamily="18" charset="0"/>
              </a:rPr>
              <a:t>т</a:t>
            </a:r>
            <a:r>
              <a:rPr lang="ru-RU" sz="2400" spc="0" dirty="0">
                <a:solidFill>
                  <a:schemeClr val="tx1"/>
                </a:solidFill>
                <a:effectLst/>
                <a:latin typeface="Times New Roman" panose="02020603050405020304" pitchFamily="18" charset="0"/>
                <a:ea typeface="Georgia" panose="02040502050405020303" pitchFamily="18" charset="0"/>
                <a:cs typeface="Times New Roman" panose="02020603050405020304" pitchFamily="18" charset="0"/>
              </a:rPr>
              <a:t>в </a:t>
            </a:r>
            <a:r>
              <a:rPr lang="uk-UA" sz="2400" spc="0" dirty="0">
                <a:solidFill>
                  <a:schemeClr val="tx1"/>
                </a:solidFill>
                <a:effectLst/>
                <a:latin typeface="Times New Roman" panose="02020603050405020304" pitchFamily="18" charset="0"/>
                <a:ea typeface="Georgia" panose="02040502050405020303" pitchFamily="18" charset="0"/>
                <a:cs typeface="Times New Roman" panose="02020603050405020304" pitchFamily="18" charset="0"/>
              </a:rPr>
              <a:t>з </a:t>
            </a:r>
            <a:r>
              <a:rPr lang="ru-RU" sz="2400" spc="0" dirty="0">
                <a:solidFill>
                  <a:schemeClr val="tx1"/>
                </a:solidFill>
                <a:effectLst/>
                <a:latin typeface="Times New Roman" panose="02020603050405020304" pitchFamily="18" charset="0"/>
                <a:ea typeface="Georgia" panose="02040502050405020303" pitchFamily="18" charset="0"/>
                <a:cs typeface="Times New Roman" panose="02020603050405020304" pitchFamily="18" charset="0"/>
              </a:rPr>
              <a:t>мало</a:t>
            </a:r>
            <a:r>
              <a:rPr lang="uk-UA" sz="2400" spc="0" dirty="0">
                <a:solidFill>
                  <a:schemeClr val="tx1"/>
                </a:solidFill>
                <a:effectLst/>
                <a:latin typeface="Times New Roman" panose="02020603050405020304" pitchFamily="18" charset="0"/>
                <a:ea typeface="Georgia" panose="02040502050405020303" pitchFamily="18" charset="0"/>
                <a:cs typeface="Times New Roman" panose="02020603050405020304" pitchFamily="18" charset="0"/>
              </a:rPr>
              <a:t>т</a:t>
            </a:r>
            <a:r>
              <a:rPr lang="ru-RU" sz="2400" spc="0" dirty="0" err="1">
                <a:solidFill>
                  <a:schemeClr val="tx1"/>
                </a:solidFill>
                <a:effectLst/>
                <a:latin typeface="Times New Roman" panose="02020603050405020304" pitchFamily="18" charset="0"/>
                <a:ea typeface="Georgia" panose="02040502050405020303" pitchFamily="18" charset="0"/>
                <a:cs typeface="Times New Roman" panose="02020603050405020304" pitchFamily="18" charset="0"/>
              </a:rPr>
              <a:t>оксичними</a:t>
            </a:r>
            <a:r>
              <a:rPr lang="ru-RU" sz="2400" spc="0" dirty="0">
                <a:solidFill>
                  <a:schemeClr val="tx1"/>
                </a:solidFill>
                <a:effectLst/>
                <a:latin typeface="Times New Roman" panose="02020603050405020304" pitchFamily="18" charset="0"/>
                <a:ea typeface="Georgia" panose="02040502050405020303" pitchFamily="18" charset="0"/>
                <a:cs typeface="Times New Roman" panose="02020603050405020304" pitchFamily="18" charset="0"/>
              </a:rPr>
              <a:t> </a:t>
            </a:r>
            <a:r>
              <a:rPr lang="ru-RU" sz="2400" spc="0" dirty="0" err="1">
                <a:solidFill>
                  <a:schemeClr val="tx1"/>
                </a:solidFill>
                <a:effectLst/>
                <a:latin typeface="Times New Roman" panose="02020603050405020304" pitchFamily="18" charset="0"/>
                <a:ea typeface="Georgia" panose="02040502050405020303" pitchFamily="18" charset="0"/>
                <a:cs typeface="Times New Roman" panose="02020603050405020304" pitchFamily="18" charset="0"/>
              </a:rPr>
              <a:t>викидами</a:t>
            </a:r>
            <a:r>
              <a:rPr lang="ru-RU" sz="2400" spc="0" dirty="0">
                <a:solidFill>
                  <a:schemeClr val="tx1"/>
                </a:solidFill>
                <a:effectLst/>
                <a:latin typeface="Times New Roman" panose="02020603050405020304" pitchFamily="18" charset="0"/>
                <a:ea typeface="Georgia" panose="02040502050405020303" pitchFamily="18" charset="0"/>
                <a:cs typeface="Times New Roman" panose="02020603050405020304" pitchFamily="18" charset="0"/>
              </a:rPr>
              <a:t>;</a:t>
            </a:r>
            <a:endParaRPr lang="uk-UA" sz="2400" spc="0" dirty="0">
              <a:solidFill>
                <a:schemeClr val="tx1"/>
              </a:solidFill>
              <a:effectLst/>
              <a:latin typeface="Times New Roman" panose="02020603050405020304" pitchFamily="18" charset="0"/>
              <a:ea typeface="Georgia" panose="02040502050405020303" pitchFamily="18" charset="0"/>
              <a:cs typeface="Times New Roman" panose="02020603050405020304" pitchFamily="18" charset="0"/>
            </a:endParaRPr>
          </a:p>
          <a:p>
            <a:pPr marL="342900" lvl="0" indent="-342900" algn="just">
              <a:lnSpc>
                <a:spcPct val="100000"/>
              </a:lnSpc>
              <a:spcBef>
                <a:spcPts val="0"/>
              </a:spcBef>
              <a:buSzPts val="1050"/>
              <a:buFont typeface="Georgia" panose="02040502050405020303" pitchFamily="18" charset="0"/>
              <a:buChar char="–"/>
              <a:tabLst>
                <a:tab pos="451485" algn="l"/>
              </a:tabLst>
            </a:pPr>
            <a:r>
              <a:rPr lang="ru-RU" sz="2400" spc="0" dirty="0" err="1">
                <a:solidFill>
                  <a:schemeClr val="tx1"/>
                </a:solidFill>
                <a:effectLst/>
                <a:latin typeface="Times New Roman" panose="02020603050405020304" pitchFamily="18" charset="0"/>
                <a:ea typeface="Georgia" panose="02040502050405020303" pitchFamily="18" charset="0"/>
                <a:cs typeface="Times New Roman" panose="02020603050405020304" pitchFamily="18" charset="0"/>
              </a:rPr>
              <a:t>філь</a:t>
            </a:r>
            <a:r>
              <a:rPr lang="uk-UA" sz="2400" spc="0" dirty="0">
                <a:solidFill>
                  <a:schemeClr val="tx1"/>
                </a:solidFill>
                <a:effectLst/>
                <a:latin typeface="Times New Roman" panose="02020603050405020304" pitchFamily="18" charset="0"/>
                <a:ea typeface="Georgia" panose="02040502050405020303" pitchFamily="18" charset="0"/>
                <a:cs typeface="Times New Roman" panose="02020603050405020304" pitchFamily="18" charset="0"/>
              </a:rPr>
              <a:t>т</a:t>
            </a:r>
            <a:r>
              <a:rPr lang="ru-RU" sz="2400" spc="0" dirty="0" err="1">
                <a:solidFill>
                  <a:schemeClr val="tx1"/>
                </a:solidFill>
                <a:effectLst/>
                <a:latin typeface="Times New Roman" panose="02020603050405020304" pitchFamily="18" charset="0"/>
                <a:ea typeface="Georgia" panose="02040502050405020303" pitchFamily="18" charset="0"/>
                <a:cs typeface="Times New Roman" panose="02020603050405020304" pitchFamily="18" charset="0"/>
              </a:rPr>
              <a:t>руючі</a:t>
            </a:r>
            <a:r>
              <a:rPr lang="ru-RU" sz="2400" spc="0" dirty="0">
                <a:solidFill>
                  <a:schemeClr val="tx1"/>
                </a:solidFill>
                <a:effectLst/>
                <a:latin typeface="Times New Roman" panose="02020603050405020304" pitchFamily="18" charset="0"/>
                <a:ea typeface="Georgia" panose="02040502050405020303" pitchFamily="18" charset="0"/>
                <a:cs typeface="Times New Roman" panose="02020603050405020304" pitchFamily="18" charset="0"/>
              </a:rPr>
              <a:t> посадки – </a:t>
            </a:r>
            <a:r>
              <a:rPr lang="ru-RU" sz="2400" spc="0" dirty="0" err="1">
                <a:solidFill>
                  <a:schemeClr val="tx1"/>
                </a:solidFill>
                <a:effectLst/>
                <a:latin typeface="Times New Roman" panose="02020603050405020304" pitchFamily="18" charset="0"/>
                <a:ea typeface="Georgia" panose="02040502050405020303" pitchFamily="18" charset="0"/>
                <a:cs typeface="Times New Roman" panose="02020603050405020304" pitchFamily="18" charset="0"/>
              </a:rPr>
              <a:t>ажурні</a:t>
            </a:r>
            <a:r>
              <a:rPr lang="ru-RU" sz="2400" spc="0" dirty="0">
                <a:solidFill>
                  <a:schemeClr val="tx1"/>
                </a:solidFill>
                <a:effectLst/>
                <a:latin typeface="Times New Roman" panose="02020603050405020304" pitchFamily="18" charset="0"/>
                <a:ea typeface="Georgia" panose="02040502050405020303" pitchFamily="18" charset="0"/>
                <a:cs typeface="Times New Roman" panose="02020603050405020304" pitchFamily="18" charset="0"/>
              </a:rPr>
              <a:t> </a:t>
            </a:r>
            <a:r>
              <a:rPr lang="uk-UA" sz="2400" spc="0" dirty="0">
                <a:solidFill>
                  <a:schemeClr val="tx1"/>
                </a:solidFill>
                <a:effectLst/>
                <a:latin typeface="Times New Roman" panose="02020603050405020304" pitchFamily="18" charset="0"/>
                <a:ea typeface="Georgia" panose="02040502050405020303" pitchFamily="18" charset="0"/>
                <a:cs typeface="Times New Roman" panose="02020603050405020304" pitchFamily="18" charset="0"/>
              </a:rPr>
              <a:t>з</a:t>
            </a:r>
            <a:r>
              <a:rPr lang="ru-RU" sz="2400" spc="0" dirty="0">
                <a:solidFill>
                  <a:schemeClr val="tx1"/>
                </a:solidFill>
                <a:effectLst/>
                <a:latin typeface="Times New Roman" panose="02020603050405020304" pitchFamily="18" charset="0"/>
                <a:ea typeface="Georgia" panose="02040502050405020303" pitchFamily="18" charset="0"/>
                <a:cs typeface="Times New Roman" panose="02020603050405020304" pitchFamily="18" charset="0"/>
              </a:rPr>
              <a:t>а с</a:t>
            </a:r>
            <a:r>
              <a:rPr lang="uk-UA" sz="2400" spc="0" dirty="0">
                <a:solidFill>
                  <a:schemeClr val="tx1"/>
                </a:solidFill>
                <a:effectLst/>
                <a:latin typeface="Times New Roman" panose="02020603050405020304" pitchFamily="18" charset="0"/>
                <a:ea typeface="Georgia" panose="02040502050405020303" pitchFamily="18" charset="0"/>
                <a:cs typeface="Times New Roman" panose="02020603050405020304" pitchFamily="18" charset="0"/>
              </a:rPr>
              <a:t>т</a:t>
            </a:r>
            <a:r>
              <a:rPr lang="ru-RU" sz="2400" spc="0" dirty="0">
                <a:solidFill>
                  <a:schemeClr val="tx1"/>
                </a:solidFill>
                <a:effectLst/>
                <a:latin typeface="Times New Roman" panose="02020603050405020304" pitchFamily="18" charset="0"/>
                <a:ea typeface="Georgia" panose="02040502050405020303" pitchFamily="18" charset="0"/>
                <a:cs typeface="Times New Roman" panose="02020603050405020304" pitchFamily="18" charset="0"/>
              </a:rPr>
              <a:t>рук</a:t>
            </a:r>
            <a:r>
              <a:rPr lang="uk-UA" sz="2400" spc="0" dirty="0">
                <a:solidFill>
                  <a:schemeClr val="tx1"/>
                </a:solidFill>
                <a:effectLst/>
                <a:latin typeface="Times New Roman" panose="02020603050405020304" pitchFamily="18" charset="0"/>
                <a:ea typeface="Georgia" panose="02040502050405020303" pitchFamily="18" charset="0"/>
                <a:cs typeface="Times New Roman" panose="02020603050405020304" pitchFamily="18" charset="0"/>
              </a:rPr>
              <a:t>т</a:t>
            </a:r>
            <a:r>
              <a:rPr lang="ru-RU" sz="2400" spc="0" dirty="0">
                <a:solidFill>
                  <a:schemeClr val="tx1"/>
                </a:solidFill>
                <a:effectLst/>
                <a:latin typeface="Times New Roman" panose="02020603050405020304" pitchFamily="18" charset="0"/>
                <a:ea typeface="Georgia" panose="02040502050405020303" pitchFamily="18" charset="0"/>
                <a:cs typeface="Times New Roman" panose="02020603050405020304" pitchFamily="18" charset="0"/>
              </a:rPr>
              <a:t>урою, до</a:t>
            </a:r>
            <a:r>
              <a:rPr lang="uk-UA" sz="2400" spc="0" dirty="0">
                <a:solidFill>
                  <a:schemeClr val="tx1"/>
                </a:solidFill>
                <a:effectLst/>
                <a:latin typeface="Times New Roman" panose="02020603050405020304" pitchFamily="18" charset="0"/>
                <a:ea typeface="Georgia" panose="02040502050405020303" pitchFamily="18" charset="0"/>
                <a:cs typeface="Times New Roman" panose="02020603050405020304" pitchFamily="18" charset="0"/>
              </a:rPr>
              <a:t>б</a:t>
            </a:r>
            <a:r>
              <a:rPr lang="ru-RU" sz="2400" spc="0" dirty="0">
                <a:solidFill>
                  <a:schemeClr val="tx1"/>
                </a:solidFill>
                <a:effectLst/>
                <a:latin typeface="Times New Roman" panose="02020603050405020304" pitchFamily="18" charset="0"/>
                <a:ea typeface="Georgia" panose="02040502050405020303" pitchFamily="18" charset="0"/>
                <a:cs typeface="Times New Roman" panose="02020603050405020304" pitchFamily="18" charset="0"/>
              </a:rPr>
              <a:t>ре </a:t>
            </a:r>
            <a:r>
              <a:rPr lang="ru-RU" sz="2400" spc="0" dirty="0" err="1">
                <a:solidFill>
                  <a:schemeClr val="tx1"/>
                </a:solidFill>
                <a:effectLst/>
                <a:latin typeface="Times New Roman" panose="02020603050405020304" pitchFamily="18" charset="0"/>
                <a:ea typeface="Georgia" panose="02040502050405020303" pitchFamily="18" charset="0"/>
                <a:cs typeface="Times New Roman" panose="02020603050405020304" pitchFamily="18" charset="0"/>
              </a:rPr>
              <a:t>провітрюються</a:t>
            </a:r>
            <a:r>
              <a:rPr lang="ru-RU" sz="2400" spc="0" dirty="0">
                <a:solidFill>
                  <a:schemeClr val="tx1"/>
                </a:solidFill>
                <a:effectLst/>
                <a:latin typeface="Times New Roman" panose="02020603050405020304" pitchFamily="18" charset="0"/>
                <a:ea typeface="Georgia" panose="02040502050405020303" pitchFamily="18" charset="0"/>
                <a:cs typeface="Times New Roman" panose="02020603050405020304" pitchFamily="18" charset="0"/>
              </a:rPr>
              <a:t>, </a:t>
            </a:r>
            <a:r>
              <a:rPr lang="ru-RU" sz="2400" spc="0" dirty="0" err="1">
                <a:solidFill>
                  <a:schemeClr val="tx1"/>
                </a:solidFill>
                <a:effectLst/>
                <a:latin typeface="Times New Roman" panose="02020603050405020304" pitchFamily="18" charset="0"/>
                <a:ea typeface="Georgia" panose="02040502050405020303" pitchFamily="18" charset="0"/>
                <a:cs typeface="Times New Roman" panose="02020603050405020304" pitchFamily="18" charset="0"/>
              </a:rPr>
              <a:t>виконують</a:t>
            </a:r>
            <a:r>
              <a:rPr lang="ru-RU" sz="2400" spc="0" dirty="0">
                <a:solidFill>
                  <a:schemeClr val="tx1"/>
                </a:solidFill>
                <a:effectLst/>
                <a:latin typeface="Times New Roman" panose="02020603050405020304" pitchFamily="18" charset="0"/>
                <a:ea typeface="Georgia" panose="02040502050405020303" pitchFamily="18" charset="0"/>
                <a:cs typeface="Times New Roman" panose="02020603050405020304" pitchFamily="18" charset="0"/>
              </a:rPr>
              <a:t> роль </a:t>
            </a:r>
            <a:r>
              <a:rPr lang="ru-RU" sz="2400" spc="0" dirty="0" err="1">
                <a:solidFill>
                  <a:schemeClr val="tx1"/>
                </a:solidFill>
                <a:effectLst/>
                <a:latin typeface="Times New Roman" panose="02020603050405020304" pitchFamily="18" charset="0"/>
                <a:ea typeface="Georgia" panose="02040502050405020303" pitchFamily="18" charset="0"/>
                <a:cs typeface="Times New Roman" panose="02020603050405020304" pitchFamily="18" charset="0"/>
              </a:rPr>
              <a:t>механічного</a:t>
            </a:r>
            <a:r>
              <a:rPr lang="ru-RU" sz="2400" spc="0" dirty="0">
                <a:solidFill>
                  <a:schemeClr val="tx1"/>
                </a:solidFill>
                <a:effectLst/>
                <a:latin typeface="Times New Roman" panose="02020603050405020304" pitchFamily="18" charset="0"/>
                <a:ea typeface="Georgia" panose="02040502050405020303" pitchFamily="18" charset="0"/>
                <a:cs typeface="Times New Roman" panose="02020603050405020304" pitchFamily="18" charset="0"/>
              </a:rPr>
              <a:t> й </a:t>
            </a:r>
            <a:r>
              <a:rPr lang="uk-UA" sz="2400" spc="0" dirty="0">
                <a:solidFill>
                  <a:schemeClr val="tx1"/>
                </a:solidFill>
                <a:effectLst/>
                <a:latin typeface="Times New Roman" panose="02020603050405020304" pitchFamily="18" charset="0"/>
                <a:ea typeface="Georgia" panose="02040502050405020303" pitchFamily="18" charset="0"/>
                <a:cs typeface="Times New Roman" panose="02020603050405020304" pitchFamily="18" charset="0"/>
              </a:rPr>
              <a:t>б</a:t>
            </a:r>
            <a:r>
              <a:rPr lang="ru-RU" sz="2400" spc="0" dirty="0" err="1">
                <a:solidFill>
                  <a:schemeClr val="tx1"/>
                </a:solidFill>
                <a:effectLst/>
                <a:latin typeface="Times New Roman" panose="02020603050405020304" pitchFamily="18" charset="0"/>
                <a:ea typeface="Georgia" panose="02040502050405020303" pitchFamily="18" charset="0"/>
                <a:cs typeface="Times New Roman" panose="02020603050405020304" pitchFamily="18" charset="0"/>
              </a:rPr>
              <a:t>іологічного</a:t>
            </a:r>
            <a:r>
              <a:rPr lang="ru-RU" sz="2400" spc="0" dirty="0">
                <a:solidFill>
                  <a:schemeClr val="tx1"/>
                </a:solidFill>
                <a:effectLst/>
                <a:latin typeface="Times New Roman" panose="02020603050405020304" pitchFamily="18" charset="0"/>
                <a:ea typeface="Georgia" panose="02040502050405020303" pitchFamily="18" charset="0"/>
                <a:cs typeface="Times New Roman" panose="02020603050405020304" pitchFamily="18" charset="0"/>
              </a:rPr>
              <a:t> </a:t>
            </a:r>
            <a:r>
              <a:rPr lang="ru-RU" sz="2400" spc="0" dirty="0" err="1">
                <a:solidFill>
                  <a:schemeClr val="tx1"/>
                </a:solidFill>
                <a:effectLst/>
                <a:latin typeface="Times New Roman" panose="02020603050405020304" pitchFamily="18" charset="0"/>
                <a:ea typeface="Georgia" panose="02040502050405020303" pitchFamily="18" charset="0"/>
                <a:cs typeface="Times New Roman" panose="02020603050405020304" pitchFamily="18" charset="0"/>
              </a:rPr>
              <a:t>фільтра</a:t>
            </a:r>
            <a:r>
              <a:rPr lang="ru-RU" sz="2400" spc="0" dirty="0">
                <a:solidFill>
                  <a:schemeClr val="tx1"/>
                </a:solidFill>
                <a:effectLst/>
                <a:latin typeface="Times New Roman" panose="02020603050405020304" pitchFamily="18" charset="0"/>
                <a:ea typeface="Georgia" panose="02040502050405020303" pitchFamily="18" charset="0"/>
                <a:cs typeface="Times New Roman" panose="02020603050405020304" pitchFamily="18" charset="0"/>
              </a:rPr>
              <a:t> на шляху </a:t>
            </a:r>
            <a:r>
              <a:rPr lang="ru-RU" sz="2400" spc="0" dirty="0" err="1">
                <a:solidFill>
                  <a:schemeClr val="tx1"/>
                </a:solidFill>
                <a:effectLst/>
                <a:latin typeface="Times New Roman" panose="02020603050405020304" pitchFamily="18" charset="0"/>
                <a:ea typeface="Georgia" panose="02040502050405020303" pitchFamily="18" charset="0"/>
                <a:cs typeface="Times New Roman" panose="02020603050405020304" pitchFamily="18" charset="0"/>
              </a:rPr>
              <a:t>проходження</a:t>
            </a:r>
            <a:r>
              <a:rPr lang="ru-RU" sz="2400" spc="200" dirty="0">
                <a:solidFill>
                  <a:schemeClr val="tx1"/>
                </a:solidFill>
                <a:effectLst/>
                <a:latin typeface="Times New Roman" panose="02020603050405020304" pitchFamily="18" charset="0"/>
                <a:ea typeface="Georgia" panose="02040502050405020303" pitchFamily="18" charset="0"/>
                <a:cs typeface="Times New Roman" panose="02020603050405020304" pitchFamily="18" charset="0"/>
              </a:rPr>
              <a:t> </a:t>
            </a:r>
            <a:r>
              <a:rPr lang="uk-UA" sz="2400" spc="0" dirty="0">
                <a:solidFill>
                  <a:schemeClr val="tx1"/>
                </a:solidFill>
                <a:effectLst/>
                <a:latin typeface="Times New Roman" panose="02020603050405020304" pitchFamily="18" charset="0"/>
                <a:ea typeface="Georgia" panose="02040502050405020303" pitchFamily="18" charset="0"/>
                <a:cs typeface="Times New Roman" panose="02020603050405020304" pitchFamily="18" charset="0"/>
              </a:rPr>
              <a:t>з</a:t>
            </a:r>
            <a:r>
              <a:rPr lang="ru-RU" sz="2400" spc="0" dirty="0">
                <a:solidFill>
                  <a:schemeClr val="tx1"/>
                </a:solidFill>
                <a:effectLst/>
                <a:latin typeface="Times New Roman" panose="02020603050405020304" pitchFamily="18" charset="0"/>
                <a:ea typeface="Georgia" panose="02040502050405020303" pitchFamily="18" charset="0"/>
                <a:cs typeface="Times New Roman" panose="02020603050405020304" pitchFamily="18" charset="0"/>
              </a:rPr>
              <a:t>а</a:t>
            </a:r>
            <a:r>
              <a:rPr lang="uk-UA" sz="2400" spc="0" dirty="0">
                <a:solidFill>
                  <a:schemeClr val="tx1"/>
                </a:solidFill>
                <a:effectLst/>
                <a:latin typeface="Times New Roman" panose="02020603050405020304" pitchFamily="18" charset="0"/>
                <a:ea typeface="Georgia" panose="02040502050405020303" pitchFamily="18" charset="0"/>
                <a:cs typeface="Times New Roman" panose="02020603050405020304" pitchFamily="18" charset="0"/>
              </a:rPr>
              <a:t>б</a:t>
            </a:r>
            <a:r>
              <a:rPr lang="ru-RU" sz="2400" spc="0" dirty="0" err="1">
                <a:solidFill>
                  <a:schemeClr val="tx1"/>
                </a:solidFill>
                <a:effectLst/>
                <a:latin typeface="Times New Roman" panose="02020603050405020304" pitchFamily="18" charset="0"/>
                <a:ea typeface="Georgia" panose="02040502050405020303" pitchFamily="18" charset="0"/>
                <a:cs typeface="Times New Roman" panose="02020603050405020304" pitchFamily="18" charset="0"/>
              </a:rPr>
              <a:t>рудненого</a:t>
            </a:r>
            <a:r>
              <a:rPr lang="ru-RU" sz="2400" spc="200" dirty="0">
                <a:solidFill>
                  <a:schemeClr val="tx1"/>
                </a:solidFill>
                <a:effectLst/>
                <a:latin typeface="Times New Roman" panose="02020603050405020304" pitchFamily="18" charset="0"/>
                <a:ea typeface="Georgia" panose="02040502050405020303" pitchFamily="18" charset="0"/>
                <a:cs typeface="Times New Roman" panose="02020603050405020304" pitchFamily="18" charset="0"/>
              </a:rPr>
              <a:t> </a:t>
            </a:r>
            <a:r>
              <a:rPr lang="ru-RU" sz="2400" spc="0" dirty="0" err="1">
                <a:solidFill>
                  <a:schemeClr val="tx1"/>
                </a:solidFill>
                <a:effectLst/>
                <a:latin typeface="Times New Roman" panose="02020603050405020304" pitchFamily="18" charset="0"/>
                <a:ea typeface="Georgia" panose="02040502050405020303" pitchFamily="18" charset="0"/>
                <a:cs typeface="Times New Roman" panose="02020603050405020304" pitchFamily="18" charset="0"/>
              </a:rPr>
              <a:t>повітря</a:t>
            </a:r>
            <a:r>
              <a:rPr lang="ru-RU" sz="2400" spc="200" dirty="0">
                <a:solidFill>
                  <a:schemeClr val="tx1"/>
                </a:solidFill>
                <a:effectLst/>
                <a:latin typeface="Times New Roman" panose="02020603050405020304" pitchFamily="18" charset="0"/>
                <a:ea typeface="Georgia" panose="02040502050405020303" pitchFamily="18" charset="0"/>
                <a:cs typeface="Times New Roman" panose="02020603050405020304" pitchFamily="18" charset="0"/>
              </a:rPr>
              <a:t> </a:t>
            </a:r>
            <a:r>
              <a:rPr lang="ru-RU" sz="2400" spc="0" dirty="0" err="1">
                <a:solidFill>
                  <a:schemeClr val="tx1"/>
                </a:solidFill>
                <a:effectLst/>
                <a:latin typeface="Times New Roman" panose="02020603050405020304" pitchFamily="18" charset="0"/>
                <a:ea typeface="Georgia" panose="02040502050405020303" pitchFamily="18" charset="0"/>
                <a:cs typeface="Times New Roman" panose="02020603050405020304" pitchFamily="18" charset="0"/>
              </a:rPr>
              <a:t>крі</a:t>
            </a:r>
            <a:r>
              <a:rPr lang="uk-UA" sz="2400" spc="0" dirty="0">
                <a:solidFill>
                  <a:schemeClr val="tx1"/>
                </a:solidFill>
                <a:effectLst/>
                <a:latin typeface="Times New Roman" panose="02020603050405020304" pitchFamily="18" charset="0"/>
                <a:ea typeface="Georgia" panose="02040502050405020303" pitchFamily="18" charset="0"/>
                <a:cs typeface="Times New Roman" panose="02020603050405020304" pitchFamily="18" charset="0"/>
              </a:rPr>
              <a:t>з</a:t>
            </a:r>
            <a:r>
              <a:rPr lang="ru-RU" sz="2400" spc="0" dirty="0">
                <a:solidFill>
                  <a:schemeClr val="tx1"/>
                </a:solidFill>
                <a:effectLst/>
                <a:latin typeface="Times New Roman" panose="02020603050405020304" pitchFamily="18" charset="0"/>
                <a:ea typeface="Georgia" panose="02040502050405020303" pitchFamily="18" charset="0"/>
                <a:cs typeface="Times New Roman" panose="02020603050405020304" pitchFamily="18" charset="0"/>
              </a:rPr>
              <a:t>ь</a:t>
            </a:r>
            <a:r>
              <a:rPr lang="ru-RU" sz="2400" spc="200" dirty="0">
                <a:solidFill>
                  <a:schemeClr val="tx1"/>
                </a:solidFill>
                <a:effectLst/>
                <a:latin typeface="Times New Roman" panose="02020603050405020304" pitchFamily="18" charset="0"/>
                <a:ea typeface="Georgia" panose="02040502050405020303" pitchFamily="18" charset="0"/>
                <a:cs typeface="Times New Roman" panose="02020603050405020304" pitchFamily="18" charset="0"/>
              </a:rPr>
              <a:t> </a:t>
            </a:r>
            <a:r>
              <a:rPr lang="uk-UA" sz="2400" spc="0" dirty="0">
                <a:solidFill>
                  <a:schemeClr val="tx1"/>
                </a:solidFill>
                <a:effectLst/>
                <a:latin typeface="Times New Roman" panose="02020603050405020304" pitchFamily="18" charset="0"/>
                <a:ea typeface="Georgia" panose="02040502050405020303" pitchFamily="18" charset="0"/>
                <a:cs typeface="Times New Roman" panose="02020603050405020304" pitchFamily="18" charset="0"/>
              </a:rPr>
              <a:t>з</a:t>
            </a:r>
            <a:r>
              <a:rPr lang="ru-RU" sz="2400" spc="0" dirty="0" err="1">
                <a:solidFill>
                  <a:schemeClr val="tx1"/>
                </a:solidFill>
                <a:effectLst/>
                <a:latin typeface="Times New Roman" panose="02020603050405020304" pitchFamily="18" charset="0"/>
                <a:ea typeface="Georgia" panose="02040502050405020303" pitchFamily="18" charset="0"/>
                <a:cs typeface="Times New Roman" panose="02020603050405020304" pitchFamily="18" charset="0"/>
              </a:rPr>
              <a:t>елений</a:t>
            </a:r>
            <a:r>
              <a:rPr lang="ru-RU" sz="2400" spc="200" dirty="0">
                <a:solidFill>
                  <a:schemeClr val="tx1"/>
                </a:solidFill>
                <a:effectLst/>
                <a:latin typeface="Times New Roman" panose="02020603050405020304" pitchFamily="18" charset="0"/>
                <a:ea typeface="Georgia" panose="02040502050405020303" pitchFamily="18" charset="0"/>
                <a:cs typeface="Times New Roman" panose="02020603050405020304" pitchFamily="18" charset="0"/>
              </a:rPr>
              <a:t> </a:t>
            </a:r>
            <a:r>
              <a:rPr lang="ru-RU" sz="2400" spc="0" dirty="0" err="1">
                <a:solidFill>
                  <a:schemeClr val="tx1"/>
                </a:solidFill>
                <a:effectLst/>
                <a:latin typeface="Times New Roman" panose="02020603050405020304" pitchFamily="18" charset="0"/>
                <a:ea typeface="Georgia" panose="02040502050405020303" pitchFamily="18" charset="0"/>
                <a:cs typeface="Times New Roman" panose="02020603050405020304" pitchFamily="18" charset="0"/>
              </a:rPr>
              <a:t>масив</a:t>
            </a:r>
            <a:r>
              <a:rPr lang="ru-RU" sz="2400" spc="0" dirty="0">
                <a:solidFill>
                  <a:schemeClr val="tx1"/>
                </a:solidFill>
                <a:effectLst/>
                <a:latin typeface="Times New Roman" panose="02020603050405020304" pitchFamily="18" charset="0"/>
                <a:ea typeface="Georgia" panose="02040502050405020303" pitchFamily="18" charset="0"/>
                <a:cs typeface="Times New Roman" panose="02020603050405020304" pitchFamily="18" charset="0"/>
              </a:rPr>
              <a:t>.</a:t>
            </a:r>
            <a:r>
              <a:rPr lang="ru-RU" sz="2400" spc="200" dirty="0">
                <a:solidFill>
                  <a:schemeClr val="tx1"/>
                </a:solidFill>
                <a:effectLst/>
                <a:latin typeface="Times New Roman" panose="02020603050405020304" pitchFamily="18" charset="0"/>
                <a:ea typeface="Georgia" panose="02040502050405020303" pitchFamily="18" charset="0"/>
                <a:cs typeface="Times New Roman" panose="02020603050405020304" pitchFamily="18" charset="0"/>
              </a:rPr>
              <a:t> </a:t>
            </a:r>
            <a:r>
              <a:rPr lang="uk-UA" sz="2400" spc="0" dirty="0">
                <a:solidFill>
                  <a:schemeClr val="tx1"/>
                </a:solidFill>
                <a:effectLst/>
                <a:latin typeface="Times New Roman" panose="02020603050405020304" pitchFamily="18" charset="0"/>
                <a:ea typeface="Georgia" panose="02040502050405020303" pitchFamily="18" charset="0"/>
                <a:cs typeface="Times New Roman" panose="02020603050405020304" pitchFamily="18" charset="0"/>
              </a:rPr>
              <a:t>Т</a:t>
            </a:r>
            <a:r>
              <a:rPr lang="ru-RU" sz="2400" spc="0" dirty="0" err="1">
                <a:solidFill>
                  <a:schemeClr val="tx1"/>
                </a:solidFill>
                <a:effectLst/>
                <a:latin typeface="Times New Roman" panose="02020603050405020304" pitchFamily="18" charset="0"/>
                <a:ea typeface="Georgia" panose="02040502050405020303" pitchFamily="18" charset="0"/>
                <a:cs typeface="Times New Roman" panose="02020603050405020304" pitchFamily="18" charset="0"/>
              </a:rPr>
              <a:t>акі</a:t>
            </a:r>
            <a:r>
              <a:rPr lang="ru-RU" sz="2400" spc="200" dirty="0">
                <a:solidFill>
                  <a:schemeClr val="tx1"/>
                </a:solidFill>
                <a:effectLst/>
                <a:latin typeface="Times New Roman" panose="02020603050405020304" pitchFamily="18" charset="0"/>
                <a:ea typeface="Georgia" panose="02040502050405020303" pitchFamily="18" charset="0"/>
                <a:cs typeface="Times New Roman" panose="02020603050405020304" pitchFamily="18" charset="0"/>
              </a:rPr>
              <a:t> </a:t>
            </a:r>
            <a:r>
              <a:rPr lang="ru-RU" sz="2400" spc="0" dirty="0">
                <a:solidFill>
                  <a:schemeClr val="tx1"/>
                </a:solidFill>
                <a:effectLst/>
                <a:latin typeface="Times New Roman" panose="02020603050405020304" pitchFamily="18" charset="0"/>
                <a:ea typeface="Georgia" panose="02040502050405020303" pitchFamily="18" charset="0"/>
                <a:cs typeface="Times New Roman" panose="02020603050405020304" pitchFamily="18" charset="0"/>
              </a:rPr>
              <a:t>посадки</a:t>
            </a:r>
            <a:r>
              <a:rPr lang="ru-RU" sz="2400" spc="200" dirty="0">
                <a:solidFill>
                  <a:schemeClr val="tx1"/>
                </a:solidFill>
                <a:effectLst/>
                <a:latin typeface="Times New Roman" panose="02020603050405020304" pitchFamily="18" charset="0"/>
                <a:ea typeface="Georgia" panose="02040502050405020303" pitchFamily="18" charset="0"/>
                <a:cs typeface="Times New Roman" panose="02020603050405020304" pitchFamily="18" charset="0"/>
              </a:rPr>
              <a:t> </a:t>
            </a:r>
            <a:r>
              <a:rPr lang="ru-RU" sz="2400" spc="0" dirty="0">
                <a:solidFill>
                  <a:schemeClr val="tx1"/>
                </a:solidFill>
                <a:effectLst/>
                <a:latin typeface="Times New Roman" panose="02020603050405020304" pitchFamily="18" charset="0"/>
                <a:ea typeface="Georgia" panose="02040502050405020303" pitchFamily="18" charset="0"/>
                <a:cs typeface="Times New Roman" panose="02020603050405020304" pitchFamily="18" charset="0"/>
              </a:rPr>
              <a:t>є</a:t>
            </a:r>
            <a:r>
              <a:rPr lang="ru-RU" sz="2400" spc="200" dirty="0">
                <a:solidFill>
                  <a:schemeClr val="tx1"/>
                </a:solidFill>
                <a:effectLst/>
                <a:latin typeface="Times New Roman" panose="02020603050405020304" pitchFamily="18" charset="0"/>
                <a:ea typeface="Georgia" panose="02040502050405020303" pitchFamily="18" charset="0"/>
                <a:cs typeface="Times New Roman" panose="02020603050405020304" pitchFamily="18" charset="0"/>
              </a:rPr>
              <a:t> </a:t>
            </a:r>
            <a:r>
              <a:rPr lang="ru-RU" sz="2400" spc="0" dirty="0" err="1">
                <a:solidFill>
                  <a:schemeClr val="tx1"/>
                </a:solidFill>
                <a:effectLst/>
                <a:latin typeface="Times New Roman" panose="02020603050405020304" pitchFamily="18" charset="0"/>
                <a:ea typeface="Georgia" panose="02040502050405020303" pitchFamily="18" charset="0"/>
                <a:cs typeface="Times New Roman" panose="02020603050405020304" pitchFamily="18" charset="0"/>
              </a:rPr>
              <a:t>основними</a:t>
            </a:r>
            <a:r>
              <a:rPr lang="ru-RU" sz="2400" spc="0" dirty="0">
                <a:solidFill>
                  <a:schemeClr val="tx1"/>
                </a:solidFill>
                <a:effectLst/>
                <a:latin typeface="Times New Roman" panose="02020603050405020304" pitchFamily="18" charset="0"/>
                <a:ea typeface="Georgia" panose="02040502050405020303" pitchFamily="18" charset="0"/>
                <a:cs typeface="Times New Roman" panose="02020603050405020304" pitchFamily="18" charset="0"/>
              </a:rPr>
              <a:t> для CЗЗ. Вони </a:t>
            </a:r>
            <a:r>
              <a:rPr lang="uk-UA" sz="2400" spc="0" dirty="0">
                <a:solidFill>
                  <a:schemeClr val="tx1"/>
                </a:solidFill>
                <a:effectLst/>
                <a:latin typeface="Times New Roman" panose="02020603050405020304" pitchFamily="18" charset="0"/>
                <a:ea typeface="Georgia" panose="02040502050405020303" pitchFamily="18" charset="0"/>
                <a:cs typeface="Times New Roman" panose="02020603050405020304" pitchFamily="18" charset="0"/>
              </a:rPr>
              <a:t>з</a:t>
            </a:r>
            <a:r>
              <a:rPr lang="ru-RU" sz="2400" spc="0" dirty="0" err="1">
                <a:solidFill>
                  <a:schemeClr val="tx1"/>
                </a:solidFill>
                <a:effectLst/>
                <a:latin typeface="Times New Roman" panose="02020603050405020304" pitchFamily="18" charset="0"/>
                <a:ea typeface="Georgia" panose="02040502050405020303" pitchFamily="18" charset="0"/>
                <a:cs typeface="Times New Roman" panose="02020603050405020304" pitchFamily="18" charset="0"/>
              </a:rPr>
              <a:t>аймаю</a:t>
            </a:r>
            <a:r>
              <a:rPr lang="uk-UA" sz="2400" spc="0" dirty="0">
                <a:solidFill>
                  <a:schemeClr val="tx1"/>
                </a:solidFill>
                <a:effectLst/>
                <a:latin typeface="Times New Roman" panose="02020603050405020304" pitchFamily="18" charset="0"/>
                <a:ea typeface="Georgia" panose="02040502050405020303" pitchFamily="18" charset="0"/>
                <a:cs typeface="Times New Roman" panose="02020603050405020304" pitchFamily="18" charset="0"/>
              </a:rPr>
              <a:t>т</a:t>
            </a:r>
            <a:r>
              <a:rPr lang="ru-RU" sz="2400" spc="0" dirty="0">
                <a:solidFill>
                  <a:schemeClr val="tx1"/>
                </a:solidFill>
                <a:effectLst/>
                <a:latin typeface="Times New Roman" panose="02020603050405020304" pitchFamily="18" charset="0"/>
                <a:ea typeface="Georgia" panose="02040502050405020303" pitchFamily="18" charset="0"/>
                <a:cs typeface="Times New Roman" panose="02020603050405020304" pitchFamily="18" charset="0"/>
              </a:rPr>
              <a:t>ь 90 % </a:t>
            </a:r>
            <a:r>
              <a:rPr lang="ru-RU" sz="2400" spc="0" dirty="0" err="1">
                <a:solidFill>
                  <a:schemeClr val="tx1"/>
                </a:solidFill>
                <a:effectLst/>
                <a:latin typeface="Times New Roman" panose="02020603050405020304" pitchFamily="18" charset="0"/>
                <a:ea typeface="Georgia" panose="02040502050405020303" pitchFamily="18" charset="0"/>
                <a:cs typeface="Times New Roman" panose="02020603050405020304" pitchFamily="18" charset="0"/>
              </a:rPr>
              <a:t>від</a:t>
            </a:r>
            <a:r>
              <a:rPr lang="ru-RU" sz="2400" spc="0" dirty="0">
                <a:solidFill>
                  <a:schemeClr val="tx1"/>
                </a:solidFill>
                <a:effectLst/>
                <a:latin typeface="Times New Roman" panose="02020603050405020304" pitchFamily="18" charset="0"/>
                <a:ea typeface="Georgia" panose="02040502050405020303" pitchFamily="18" charset="0"/>
                <a:cs typeface="Times New Roman" panose="02020603050405020304" pitchFamily="18" charset="0"/>
              </a:rPr>
              <a:t> </a:t>
            </a:r>
            <a:r>
              <a:rPr lang="ru-RU" sz="2400" spc="0" dirty="0" err="1">
                <a:solidFill>
                  <a:schemeClr val="tx1"/>
                </a:solidFill>
                <a:effectLst/>
                <a:latin typeface="Times New Roman" panose="02020603050405020304" pitchFamily="18" charset="0"/>
                <a:ea typeface="Georgia" panose="02040502050405020303" pitchFamily="18" charset="0"/>
                <a:cs typeface="Times New Roman" panose="02020603050405020304" pitchFamily="18" charset="0"/>
              </a:rPr>
              <a:t>усієї</a:t>
            </a:r>
            <a:r>
              <a:rPr lang="ru-RU" sz="2400" spc="0" dirty="0">
                <a:solidFill>
                  <a:schemeClr val="tx1"/>
                </a:solidFill>
                <a:effectLst/>
                <a:latin typeface="Times New Roman" panose="02020603050405020304" pitchFamily="18" charset="0"/>
                <a:ea typeface="Georgia" panose="02040502050405020303" pitchFamily="18" charset="0"/>
                <a:cs typeface="Times New Roman" panose="02020603050405020304" pitchFamily="18" charset="0"/>
              </a:rPr>
              <a:t> </a:t>
            </a:r>
            <a:r>
              <a:rPr lang="uk-UA" sz="2400" spc="0" dirty="0">
                <a:solidFill>
                  <a:schemeClr val="tx1"/>
                </a:solidFill>
                <a:effectLst/>
                <a:latin typeface="Times New Roman" panose="02020603050405020304" pitchFamily="18" charset="0"/>
                <a:ea typeface="Georgia" panose="02040502050405020303" pitchFamily="18" charset="0"/>
                <a:cs typeface="Times New Roman" panose="02020603050405020304" pitchFamily="18" charset="0"/>
              </a:rPr>
              <a:t>т</a:t>
            </a:r>
            <a:r>
              <a:rPr lang="ru-RU" sz="2400" spc="0" dirty="0" err="1">
                <a:solidFill>
                  <a:schemeClr val="tx1"/>
                </a:solidFill>
                <a:effectLst/>
                <a:latin typeface="Times New Roman" panose="02020603050405020304" pitchFamily="18" charset="0"/>
                <a:ea typeface="Georgia" panose="02040502050405020303" pitchFamily="18" charset="0"/>
                <a:cs typeface="Times New Roman" panose="02020603050405020304" pitchFamily="18" charset="0"/>
              </a:rPr>
              <a:t>ери</a:t>
            </a:r>
            <a:r>
              <a:rPr lang="uk-UA" sz="2400" spc="0" dirty="0">
                <a:solidFill>
                  <a:schemeClr val="tx1"/>
                </a:solidFill>
                <a:effectLst/>
                <a:latin typeface="Times New Roman" panose="02020603050405020304" pitchFamily="18" charset="0"/>
                <a:ea typeface="Georgia" panose="02040502050405020303" pitchFamily="18" charset="0"/>
                <a:cs typeface="Times New Roman" panose="02020603050405020304" pitchFamily="18" charset="0"/>
              </a:rPr>
              <a:t>т</a:t>
            </a:r>
            <a:r>
              <a:rPr lang="ru-RU" sz="2400" spc="0" dirty="0" err="1">
                <a:solidFill>
                  <a:schemeClr val="tx1"/>
                </a:solidFill>
                <a:effectLst/>
                <a:latin typeface="Times New Roman" panose="02020603050405020304" pitchFamily="18" charset="0"/>
                <a:ea typeface="Georgia" panose="02040502050405020303" pitchFamily="18" charset="0"/>
                <a:cs typeface="Times New Roman" panose="02020603050405020304" pitchFamily="18" charset="0"/>
              </a:rPr>
              <a:t>орії</a:t>
            </a:r>
            <a:r>
              <a:rPr lang="ru-RU" sz="2400" spc="0" dirty="0">
                <a:solidFill>
                  <a:schemeClr val="tx1"/>
                </a:solidFill>
                <a:effectLst/>
                <a:latin typeface="Times New Roman" panose="02020603050405020304" pitchFamily="18" charset="0"/>
                <a:ea typeface="Georgia" panose="02040502050405020303" pitchFamily="18" charset="0"/>
                <a:cs typeface="Times New Roman" panose="02020603050405020304" pitchFamily="18" charset="0"/>
              </a:rPr>
              <a:t>. Ширина </a:t>
            </a:r>
            <a:r>
              <a:rPr lang="ru-RU" sz="2400" spc="0" dirty="0" err="1">
                <a:solidFill>
                  <a:schemeClr val="tx1"/>
                </a:solidFill>
                <a:effectLst/>
                <a:latin typeface="Times New Roman" panose="02020603050405020304" pitchFamily="18" charset="0"/>
                <a:ea typeface="Georgia" panose="02040502050405020303" pitchFamily="18" charset="0"/>
                <a:cs typeface="Times New Roman" panose="02020603050405020304" pitchFamily="18" charset="0"/>
              </a:rPr>
              <a:t>ажурних</a:t>
            </a:r>
            <a:r>
              <a:rPr lang="ru-RU" sz="2400" spc="0" dirty="0">
                <a:solidFill>
                  <a:schemeClr val="tx1"/>
                </a:solidFill>
                <a:effectLst/>
                <a:latin typeface="Times New Roman" panose="02020603050405020304" pitchFamily="18" charset="0"/>
                <a:ea typeface="Georgia" panose="02040502050405020303" pitchFamily="18" charset="0"/>
                <a:cs typeface="Times New Roman" panose="02020603050405020304" pitchFamily="18" charset="0"/>
              </a:rPr>
              <a:t> </a:t>
            </a:r>
            <a:r>
              <a:rPr lang="ru-RU" sz="2400" spc="0" dirty="0" err="1">
                <a:solidFill>
                  <a:schemeClr val="tx1"/>
                </a:solidFill>
                <a:effectLst/>
                <a:latin typeface="Times New Roman" panose="02020603050405020304" pitchFamily="18" charset="0"/>
                <a:ea typeface="Georgia" panose="02040502050405020303" pitchFamily="18" charset="0"/>
                <a:cs typeface="Times New Roman" panose="02020603050405020304" pitchFamily="18" charset="0"/>
              </a:rPr>
              <a:t>смуг</a:t>
            </a:r>
            <a:r>
              <a:rPr lang="ru-RU" sz="2400" spc="0" dirty="0">
                <a:solidFill>
                  <a:schemeClr val="tx1"/>
                </a:solidFill>
                <a:effectLst/>
                <a:latin typeface="Times New Roman" panose="02020603050405020304" pitchFamily="18" charset="0"/>
                <a:ea typeface="Georgia" panose="02040502050405020303" pitchFamily="18" charset="0"/>
                <a:cs typeface="Times New Roman" panose="02020603050405020304" pitchFamily="18" charset="0"/>
              </a:rPr>
              <a:t> с</a:t>
            </a:r>
            <a:r>
              <a:rPr lang="uk-UA" sz="2400" spc="0" dirty="0">
                <a:solidFill>
                  <a:schemeClr val="tx1"/>
                </a:solidFill>
                <a:effectLst/>
                <a:latin typeface="Times New Roman" panose="02020603050405020304" pitchFamily="18" charset="0"/>
                <a:ea typeface="Georgia" panose="02040502050405020303" pitchFamily="18" charset="0"/>
                <a:cs typeface="Times New Roman" panose="02020603050405020304" pitchFamily="18" charset="0"/>
              </a:rPr>
              <a:t>т</a:t>
            </a:r>
            <a:r>
              <a:rPr lang="ru-RU" sz="2400" spc="0" dirty="0" err="1">
                <a:solidFill>
                  <a:schemeClr val="tx1"/>
                </a:solidFill>
                <a:effectLst/>
                <a:latin typeface="Times New Roman" panose="02020603050405020304" pitchFamily="18" charset="0"/>
                <a:ea typeface="Georgia" panose="02040502050405020303" pitchFamily="18" charset="0"/>
                <a:cs typeface="Times New Roman" panose="02020603050405020304" pitchFamily="18" charset="0"/>
              </a:rPr>
              <a:t>анови</a:t>
            </a:r>
            <a:r>
              <a:rPr lang="uk-UA" sz="2400" spc="0" dirty="0">
                <a:solidFill>
                  <a:schemeClr val="tx1"/>
                </a:solidFill>
                <a:effectLst/>
                <a:latin typeface="Times New Roman" panose="02020603050405020304" pitchFamily="18" charset="0"/>
                <a:ea typeface="Georgia" panose="02040502050405020303" pitchFamily="18" charset="0"/>
                <a:cs typeface="Times New Roman" panose="02020603050405020304" pitchFamily="18" charset="0"/>
              </a:rPr>
              <a:t>т</a:t>
            </a:r>
            <a:r>
              <a:rPr lang="ru-RU" sz="2400" spc="0" dirty="0">
                <a:solidFill>
                  <a:schemeClr val="tx1"/>
                </a:solidFill>
                <a:effectLst/>
                <a:latin typeface="Times New Roman" panose="02020603050405020304" pitchFamily="18" charset="0"/>
                <a:ea typeface="Georgia" panose="02040502050405020303" pitchFamily="18" charset="0"/>
                <a:cs typeface="Times New Roman" panose="02020603050405020304" pitchFamily="18" charset="0"/>
              </a:rPr>
              <a:t>ь 26–</a:t>
            </a:r>
            <a:r>
              <a:rPr lang="uk-UA" sz="2400" spc="0" dirty="0">
                <a:solidFill>
                  <a:schemeClr val="tx1"/>
                </a:solidFill>
                <a:effectLst/>
                <a:latin typeface="Times New Roman" panose="02020603050405020304" pitchFamily="18" charset="0"/>
                <a:ea typeface="Georgia" panose="02040502050405020303" pitchFamily="18" charset="0"/>
                <a:cs typeface="Times New Roman" panose="02020603050405020304" pitchFamily="18" charset="0"/>
              </a:rPr>
              <a:t>3</a:t>
            </a:r>
            <a:r>
              <a:rPr lang="ru-RU" sz="2400" spc="0" dirty="0">
                <a:solidFill>
                  <a:schemeClr val="tx1"/>
                </a:solidFill>
                <a:effectLst/>
                <a:latin typeface="Times New Roman" panose="02020603050405020304" pitchFamily="18" charset="0"/>
                <a:ea typeface="Georgia" panose="02040502050405020303" pitchFamily="18" charset="0"/>
                <a:cs typeface="Times New Roman" panose="02020603050405020304" pitchFamily="18" charset="0"/>
              </a:rPr>
              <a:t>2 м: 7–10 </a:t>
            </a:r>
            <a:r>
              <a:rPr lang="ru-RU" sz="2400" spc="0" dirty="0" err="1">
                <a:solidFill>
                  <a:schemeClr val="tx1"/>
                </a:solidFill>
                <a:effectLst/>
                <a:latin typeface="Times New Roman" panose="02020603050405020304" pitchFamily="18" charset="0"/>
                <a:ea typeface="Georgia" panose="02040502050405020303" pitchFamily="18" charset="0"/>
                <a:cs typeface="Times New Roman" panose="02020603050405020304" pitchFamily="18" charset="0"/>
              </a:rPr>
              <a:t>рядів</a:t>
            </a:r>
            <a:r>
              <a:rPr lang="ru-RU" sz="2400" spc="0" dirty="0">
                <a:solidFill>
                  <a:schemeClr val="tx1"/>
                </a:solidFill>
                <a:effectLst/>
                <a:latin typeface="Times New Roman" panose="02020603050405020304" pitchFamily="18" charset="0"/>
                <a:ea typeface="Georgia" panose="02040502050405020303" pitchFamily="18" charset="0"/>
                <a:cs typeface="Times New Roman" panose="02020603050405020304" pitchFamily="18" charset="0"/>
              </a:rPr>
              <a:t> дерев і </a:t>
            </a:r>
            <a:r>
              <a:rPr lang="ru-RU" sz="2400" spc="0" dirty="0" err="1">
                <a:solidFill>
                  <a:schemeClr val="tx1"/>
                </a:solidFill>
                <a:effectLst/>
                <a:latin typeface="Times New Roman" panose="02020603050405020304" pitchFamily="18" charset="0"/>
                <a:ea typeface="Georgia" panose="02040502050405020303" pitchFamily="18" charset="0"/>
                <a:cs typeface="Times New Roman" panose="02020603050405020304" pitchFamily="18" charset="0"/>
              </a:rPr>
              <a:t>чагарників</a:t>
            </a:r>
            <a:r>
              <a:rPr lang="ru-RU" sz="2400" spc="0" dirty="0">
                <a:solidFill>
                  <a:schemeClr val="tx1"/>
                </a:solidFill>
                <a:effectLst/>
                <a:latin typeface="Times New Roman" panose="02020603050405020304" pitchFamily="18" charset="0"/>
                <a:ea typeface="Georgia" panose="02040502050405020303" pitchFamily="18" charset="0"/>
                <a:cs typeface="Times New Roman" panose="02020603050405020304" pitchFamily="18" charset="0"/>
              </a:rPr>
              <a:t> </a:t>
            </a:r>
            <a:r>
              <a:rPr lang="ru-RU" sz="2400" spc="0" dirty="0" err="1">
                <a:solidFill>
                  <a:schemeClr val="tx1"/>
                </a:solidFill>
                <a:effectLst/>
                <a:latin typeface="Times New Roman" panose="02020603050405020304" pitchFamily="18" charset="0"/>
                <a:ea typeface="Georgia" panose="02040502050405020303" pitchFamily="18" charset="0"/>
                <a:cs typeface="Times New Roman" panose="02020603050405020304" pitchFamily="18" charset="0"/>
              </a:rPr>
              <a:t>висаджую</a:t>
            </a:r>
            <a:r>
              <a:rPr lang="uk-UA" sz="2400" spc="0" dirty="0">
                <a:solidFill>
                  <a:schemeClr val="tx1"/>
                </a:solidFill>
                <a:effectLst/>
                <a:latin typeface="Times New Roman" panose="02020603050405020304" pitchFamily="18" charset="0"/>
                <a:ea typeface="Georgia" panose="02040502050405020303" pitchFamily="18" charset="0"/>
                <a:cs typeface="Times New Roman" panose="02020603050405020304" pitchFamily="18" charset="0"/>
              </a:rPr>
              <a:t>т</a:t>
            </a:r>
            <a:r>
              <a:rPr lang="ru-RU" sz="2400" spc="0" dirty="0">
                <a:solidFill>
                  <a:schemeClr val="tx1"/>
                </a:solidFill>
                <a:effectLst/>
                <a:latin typeface="Times New Roman" panose="02020603050405020304" pitchFamily="18" charset="0"/>
                <a:ea typeface="Georgia" panose="02040502050405020303" pitchFamily="18" charset="0"/>
                <a:cs typeface="Times New Roman" panose="02020603050405020304" pitchFamily="18" charset="0"/>
              </a:rPr>
              <a:t>ь на </a:t>
            </a:r>
            <a:r>
              <a:rPr lang="ru-RU" sz="2400" spc="0" dirty="0" err="1">
                <a:solidFill>
                  <a:schemeClr val="tx1"/>
                </a:solidFill>
                <a:effectLst/>
                <a:latin typeface="Times New Roman" panose="02020603050405020304" pitchFamily="18" charset="0"/>
                <a:ea typeface="Georgia" panose="02040502050405020303" pitchFamily="18" charset="0"/>
                <a:cs typeface="Times New Roman" panose="02020603050405020304" pitchFamily="18" charset="0"/>
              </a:rPr>
              <a:t>відс</a:t>
            </a:r>
            <a:r>
              <a:rPr lang="uk-UA" sz="2400" spc="0" dirty="0">
                <a:solidFill>
                  <a:schemeClr val="tx1"/>
                </a:solidFill>
                <a:effectLst/>
                <a:latin typeface="Times New Roman" panose="02020603050405020304" pitchFamily="18" charset="0"/>
                <a:ea typeface="Georgia" panose="02040502050405020303" pitchFamily="18" charset="0"/>
                <a:cs typeface="Times New Roman" panose="02020603050405020304" pitchFamily="18" charset="0"/>
              </a:rPr>
              <a:t>т</a:t>
            </a:r>
            <a:r>
              <a:rPr lang="ru-RU" sz="2400" spc="0" dirty="0" err="1">
                <a:solidFill>
                  <a:schemeClr val="tx1"/>
                </a:solidFill>
                <a:effectLst/>
                <a:latin typeface="Times New Roman" panose="02020603050405020304" pitchFamily="18" charset="0"/>
                <a:ea typeface="Georgia" panose="02040502050405020303" pitchFamily="18" charset="0"/>
                <a:cs typeface="Times New Roman" panose="02020603050405020304" pitchFamily="18" charset="0"/>
              </a:rPr>
              <a:t>ані</a:t>
            </a:r>
            <a:r>
              <a:rPr lang="ru-RU" sz="2400" spc="0" dirty="0">
                <a:solidFill>
                  <a:schemeClr val="tx1"/>
                </a:solidFill>
                <a:effectLst/>
                <a:latin typeface="Times New Roman" panose="02020603050405020304" pitchFamily="18" charset="0"/>
                <a:ea typeface="Georgia" panose="02040502050405020303" pitchFamily="18" charset="0"/>
                <a:cs typeface="Times New Roman" panose="02020603050405020304" pitchFamily="18" charset="0"/>
              </a:rPr>
              <a:t> 4–12 м один </a:t>
            </a:r>
            <a:r>
              <a:rPr lang="ru-RU" sz="2400" spc="0" dirty="0" err="1">
                <a:solidFill>
                  <a:schemeClr val="tx1"/>
                </a:solidFill>
                <a:effectLst/>
                <a:latin typeface="Times New Roman" panose="02020603050405020304" pitchFamily="18" charset="0"/>
                <a:ea typeface="Georgia" panose="02040502050405020303" pitchFamily="18" charset="0"/>
                <a:cs typeface="Times New Roman" panose="02020603050405020304" pitchFamily="18" charset="0"/>
              </a:rPr>
              <a:t>від</a:t>
            </a:r>
            <a:r>
              <a:rPr lang="ru-RU" sz="2400" spc="0" dirty="0">
                <a:solidFill>
                  <a:schemeClr val="tx1"/>
                </a:solidFill>
                <a:effectLst/>
                <a:latin typeface="Times New Roman" panose="02020603050405020304" pitchFamily="18" charset="0"/>
                <a:ea typeface="Georgia" panose="02040502050405020303" pitchFamily="18" charset="0"/>
                <a:cs typeface="Times New Roman" panose="02020603050405020304" pitchFamily="18" charset="0"/>
              </a:rPr>
              <a:t> одного.</a:t>
            </a:r>
            <a:endParaRPr lang="uk-UA" sz="2400" dirty="0">
              <a:solidFill>
                <a:schemeClr val="tx1"/>
              </a:solidFill>
              <a:latin typeface="Times New Roman" panose="02020603050405020304" pitchFamily="18" charset="0"/>
              <a:cs typeface="Times New Roman" panose="02020603050405020304" pitchFamily="18" charset="0"/>
            </a:endParaRPr>
          </a:p>
        </p:txBody>
      </p:sp>
      <p:sp>
        <p:nvSpPr>
          <p:cNvPr id="4" name="Місце для номера слайда 3">
            <a:extLst>
              <a:ext uri="{FF2B5EF4-FFF2-40B4-BE49-F238E27FC236}">
                <a16:creationId xmlns:a16="http://schemas.microsoft.com/office/drawing/2014/main" id="{B689545E-760B-18D9-0D58-7C0931C02376}"/>
              </a:ext>
            </a:extLst>
          </p:cNvPr>
          <p:cNvSpPr>
            <a:spLocks noGrp="1"/>
          </p:cNvSpPr>
          <p:nvPr>
            <p:ph type="sldNum" sz="quarter" idx="12"/>
          </p:nvPr>
        </p:nvSpPr>
        <p:spPr/>
        <p:txBody>
          <a:bodyPr/>
          <a:lstStyle/>
          <a:p>
            <a:fld id="{D07DC24B-8650-405F-98BC-E78A8ACB2E7F}" type="slidenum">
              <a:rPr lang="uk-UA" smtClean="0"/>
              <a:pPr/>
              <a:t>43</a:t>
            </a:fld>
            <a:endParaRPr lang="uk-UA"/>
          </a:p>
        </p:txBody>
      </p:sp>
    </p:spTree>
    <p:extLst>
      <p:ext uri="{BB962C8B-B14F-4D97-AF65-F5344CB8AC3E}">
        <p14:creationId xmlns:p14="http://schemas.microsoft.com/office/powerpoint/2010/main" val="495166349"/>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auto">
          <a:xfrm>
            <a:off x="1066799" y="-97807"/>
            <a:ext cx="10799965" cy="66171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indent="449263"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lvl="0" indent="536575" algn="just">
              <a:tabLst>
                <a:tab pos="396875" algn="l"/>
              </a:tabLst>
            </a:pPr>
            <a:r>
              <a:rPr lang="uk-UA" altLang="uk-UA" sz="2400" b="1" dirty="0">
                <a:latin typeface="Times New Roman" panose="02020603050405020304" pitchFamily="18" charset="0"/>
                <a:ea typeface="Times New Roman" panose="02020603050405020304" pitchFamily="18" charset="0"/>
                <a:cs typeface="Times New Roman" panose="02020603050405020304" pitchFamily="18" charset="0"/>
              </a:rPr>
              <a:t>Відстань від підприємства до житлової забудови (розміри санітарно-захисної зони) установлюються залежно від кількості і виду забруднюючих речовин, що викидаються в навколишнє середовище, потужності підприємства, особливостей технологічного процесу:</a:t>
            </a:r>
            <a:endParaRPr lang="uk-UA" altLang="uk-UA" sz="2400" b="1" dirty="0">
              <a:latin typeface="Times New Roman" panose="02020603050405020304" pitchFamily="18" charset="0"/>
              <a:cs typeface="Times New Roman" panose="02020603050405020304" pitchFamily="18" charset="0"/>
            </a:endParaRPr>
          </a:p>
          <a:p>
            <a:pPr lvl="0" indent="536575" algn="just">
              <a:buFontTx/>
              <a:buChar char="•"/>
              <a:tabLst>
                <a:tab pos="396875" algn="l"/>
              </a:tabLst>
            </a:pPr>
            <a:r>
              <a:rPr lang="uk-UA" altLang="uk-UA" sz="2400" dirty="0">
                <a:latin typeface="Times New Roman" panose="02020603050405020304" pitchFamily="18" charset="0"/>
                <a:ea typeface="Times New Roman" panose="02020603050405020304" pitchFamily="18" charset="0"/>
                <a:cs typeface="Times New Roman" panose="02020603050405020304" pitchFamily="18" charset="0"/>
              </a:rPr>
              <a:t>I клас - </a:t>
            </a:r>
            <a:r>
              <a:rPr lang="en-US" altLang="uk-UA" sz="2400" dirty="0">
                <a:latin typeface="Times New Roman" panose="02020603050405020304" pitchFamily="18" charset="0"/>
                <a:ea typeface="Times New Roman" panose="02020603050405020304" pitchFamily="18" charset="0"/>
                <a:cs typeface="Times New Roman" panose="02020603050405020304" pitchFamily="18" charset="0"/>
              </a:rPr>
              <a:t>1</a:t>
            </a:r>
            <a:r>
              <a:rPr lang="uk-UA" altLang="uk-UA" sz="2400" dirty="0">
                <a:latin typeface="Times New Roman" panose="02020603050405020304" pitchFamily="18" charset="0"/>
                <a:ea typeface="Times New Roman" panose="02020603050405020304" pitchFamily="18" charset="0"/>
                <a:cs typeface="Times New Roman" panose="02020603050405020304" pitchFamily="18" charset="0"/>
              </a:rPr>
              <a:t>000 м; (підприємства хімічного комплексу, що мають аміак, ангідрид сірчистий, двоокис азоту, кислоту синильну, </a:t>
            </a:r>
            <a:r>
              <a:rPr lang="uk-UA" altLang="uk-UA" sz="2400" dirty="0" err="1">
                <a:latin typeface="Times New Roman" panose="02020603050405020304" pitchFamily="18" charset="0"/>
                <a:ea typeface="Times New Roman" panose="02020603050405020304" pitchFamily="18" charset="0"/>
                <a:cs typeface="Times New Roman" panose="02020603050405020304" pitchFamily="18" charset="0"/>
              </a:rPr>
              <a:t>метилакрилат</a:t>
            </a:r>
            <a:r>
              <a:rPr lang="uk-UA" altLang="uk-UA" sz="2400" dirty="0">
                <a:latin typeface="Times New Roman" panose="02020603050405020304" pitchFamily="18" charset="0"/>
                <a:ea typeface="Times New Roman" panose="02020603050405020304" pitchFamily="18" charset="0"/>
                <a:cs typeface="Times New Roman" panose="02020603050405020304" pitchFamily="18" charset="0"/>
              </a:rPr>
              <a:t>, сірковуглець, фосген, хлор, кислоту азотну, добрива азотні, виробництво целюлози);</a:t>
            </a:r>
            <a:endParaRPr lang="uk-UA" altLang="uk-UA" sz="2400" dirty="0">
              <a:latin typeface="Times New Roman" panose="02020603050405020304" pitchFamily="18" charset="0"/>
              <a:cs typeface="Times New Roman" panose="02020603050405020304" pitchFamily="18" charset="0"/>
            </a:endParaRPr>
          </a:p>
          <a:p>
            <a:pPr lvl="0" indent="536575" algn="just">
              <a:buFontTx/>
              <a:buChar char="•"/>
              <a:tabLst>
                <a:tab pos="396875" algn="l"/>
              </a:tabLst>
            </a:pPr>
            <a:r>
              <a:rPr lang="uk-UA" altLang="uk-UA" sz="2400" dirty="0">
                <a:latin typeface="Times New Roman" panose="02020603050405020304" pitchFamily="18" charset="0"/>
                <a:ea typeface="Times New Roman" panose="02020603050405020304" pitchFamily="18" charset="0"/>
                <a:cs typeface="Times New Roman" panose="02020603050405020304" pitchFamily="18" charset="0"/>
              </a:rPr>
              <a:t>IІ клас - </a:t>
            </a:r>
            <a:r>
              <a:rPr lang="en-US" altLang="uk-UA" sz="2400" dirty="0">
                <a:latin typeface="Times New Roman" panose="02020603050405020304" pitchFamily="18" charset="0"/>
                <a:ea typeface="Times New Roman" panose="02020603050405020304" pitchFamily="18" charset="0"/>
                <a:cs typeface="Times New Roman" panose="02020603050405020304" pitchFamily="18" charset="0"/>
              </a:rPr>
              <a:t>5</a:t>
            </a:r>
            <a:r>
              <a:rPr lang="uk-UA" altLang="uk-UA" sz="2400" dirty="0">
                <a:latin typeface="Times New Roman" panose="02020603050405020304" pitchFamily="18" charset="0"/>
                <a:ea typeface="Times New Roman" panose="02020603050405020304" pitchFamily="18" charset="0"/>
                <a:cs typeface="Times New Roman" panose="02020603050405020304" pitchFamily="18" charset="0"/>
              </a:rPr>
              <a:t>00 м; (автомобільна промисловість, виробництво брому і сполук на його основі, органічних розчинників, сірчаної кислоти, каталізаторів);</a:t>
            </a:r>
            <a:endParaRPr lang="uk-UA" altLang="uk-UA" sz="2400" dirty="0">
              <a:latin typeface="Times New Roman" panose="02020603050405020304" pitchFamily="18" charset="0"/>
              <a:cs typeface="Times New Roman" panose="02020603050405020304" pitchFamily="18" charset="0"/>
            </a:endParaRPr>
          </a:p>
          <a:p>
            <a:pPr lvl="0" indent="536575" algn="just">
              <a:buFontTx/>
              <a:buChar char="•"/>
              <a:tabLst>
                <a:tab pos="396875" algn="l"/>
              </a:tabLst>
            </a:pPr>
            <a:r>
              <a:rPr lang="uk-UA" altLang="uk-UA" sz="2400" dirty="0">
                <a:latin typeface="Times New Roman" panose="02020603050405020304" pitchFamily="18" charset="0"/>
                <a:ea typeface="Times New Roman" panose="02020603050405020304" pitchFamily="18" charset="0"/>
                <a:cs typeface="Times New Roman" panose="02020603050405020304" pitchFamily="18" charset="0"/>
              </a:rPr>
              <a:t>ІІІ клас - </a:t>
            </a:r>
            <a:r>
              <a:rPr lang="en-US" altLang="uk-UA" sz="2400" dirty="0">
                <a:latin typeface="Times New Roman" panose="02020603050405020304" pitchFamily="18" charset="0"/>
                <a:ea typeface="Times New Roman" panose="02020603050405020304" pitchFamily="18" charset="0"/>
                <a:cs typeface="Times New Roman" panose="02020603050405020304" pitchFamily="18" charset="0"/>
              </a:rPr>
              <a:t>3</a:t>
            </a:r>
            <a:r>
              <a:rPr lang="uk-UA" altLang="uk-UA" sz="2400" dirty="0">
                <a:latin typeface="Times New Roman" panose="02020603050405020304" pitchFamily="18" charset="0"/>
                <a:ea typeface="Times New Roman" panose="02020603050405020304" pitchFamily="18" charset="0"/>
                <a:cs typeface="Times New Roman" panose="02020603050405020304" pitchFamily="18" charset="0"/>
              </a:rPr>
              <a:t>00 м; (кальцинована сода аміачним способом, виробництво цинку, </a:t>
            </a:r>
            <a:r>
              <a:rPr lang="uk-UA" altLang="uk-UA" sz="2400" dirty="0" err="1">
                <a:latin typeface="Times New Roman" panose="02020603050405020304" pitchFamily="18" charset="0"/>
                <a:ea typeface="Times New Roman" panose="02020603050405020304" pitchFamily="18" charset="0"/>
                <a:cs typeface="Times New Roman" panose="02020603050405020304" pitchFamily="18" charset="0"/>
              </a:rPr>
              <a:t>купруму</a:t>
            </a:r>
            <a:r>
              <a:rPr lang="uk-UA" altLang="uk-UA" sz="2400" dirty="0">
                <a:latin typeface="Times New Roman" panose="02020603050405020304" pitchFamily="18" charset="0"/>
                <a:ea typeface="Times New Roman" panose="02020603050405020304" pitchFamily="18" charset="0"/>
                <a:cs typeface="Times New Roman" panose="02020603050405020304" pitchFamily="18" charset="0"/>
              </a:rPr>
              <a:t>, нікелю, кобальту електролітичними методами);</a:t>
            </a:r>
            <a:endParaRPr lang="en-US" altLang="uk-UA" sz="2400" dirty="0">
              <a:latin typeface="Times New Roman" panose="02020603050405020304" pitchFamily="18" charset="0"/>
              <a:ea typeface="Times New Roman" panose="02020603050405020304" pitchFamily="18" charset="0"/>
              <a:cs typeface="Times New Roman" panose="02020603050405020304" pitchFamily="18" charset="0"/>
            </a:endParaRPr>
          </a:p>
          <a:p>
            <a:pPr lvl="0" indent="536575" algn="just">
              <a:buFontTx/>
              <a:buChar char="•"/>
              <a:tabLst>
                <a:tab pos="396875" algn="l"/>
              </a:tabLst>
            </a:pPr>
            <a:r>
              <a:rPr lang="uk-UA" altLang="uk-UA" sz="2400" dirty="0">
                <a:latin typeface="Times New Roman" panose="02020603050405020304" pitchFamily="18" charset="0"/>
                <a:ea typeface="Times New Roman" panose="02020603050405020304" pitchFamily="18" charset="0"/>
                <a:cs typeface="Times New Roman" panose="02020603050405020304" pitchFamily="18" charset="0"/>
              </a:rPr>
              <a:t>IV клас - </a:t>
            </a:r>
            <a:r>
              <a:rPr lang="en-US" altLang="uk-UA" sz="2400" dirty="0">
                <a:latin typeface="Times New Roman" panose="02020603050405020304" pitchFamily="18" charset="0"/>
                <a:ea typeface="Times New Roman" panose="02020603050405020304" pitchFamily="18" charset="0"/>
                <a:cs typeface="Times New Roman" panose="02020603050405020304" pitchFamily="18" charset="0"/>
              </a:rPr>
              <a:t>1</a:t>
            </a:r>
            <a:r>
              <a:rPr lang="uk-UA" altLang="uk-UA" sz="2400" dirty="0">
                <a:latin typeface="Times New Roman" panose="02020603050405020304" pitchFamily="18" charset="0"/>
                <a:ea typeface="Times New Roman" panose="02020603050405020304" pitchFamily="18" charset="0"/>
                <a:cs typeface="Times New Roman" panose="02020603050405020304" pitchFamily="18" charset="0"/>
              </a:rPr>
              <a:t>00 м; (виробництво картону з півфабрикатів)</a:t>
            </a:r>
            <a:endParaRPr lang="uk-UA" altLang="uk-UA" sz="2400" dirty="0">
              <a:latin typeface="Times New Roman" panose="02020603050405020304" pitchFamily="18" charset="0"/>
              <a:cs typeface="Times New Roman" panose="02020603050405020304" pitchFamily="18" charset="0"/>
            </a:endParaRPr>
          </a:p>
          <a:p>
            <a:pPr lvl="0" indent="536575" algn="just">
              <a:buFontTx/>
              <a:buChar char="•"/>
              <a:tabLst>
                <a:tab pos="396875" algn="l"/>
              </a:tabLst>
            </a:pPr>
            <a:r>
              <a:rPr lang="uk-UA" altLang="uk-UA" sz="2400" dirty="0">
                <a:latin typeface="Times New Roman" panose="02020603050405020304" pitchFamily="18" charset="0"/>
                <a:ea typeface="Times New Roman" panose="02020603050405020304" pitchFamily="18" charset="0"/>
                <a:cs typeface="Times New Roman" panose="02020603050405020304" pitchFamily="18" charset="0"/>
              </a:rPr>
              <a:t>V клас - </a:t>
            </a:r>
            <a:r>
              <a:rPr lang="en-US" altLang="uk-UA" sz="2400" dirty="0">
                <a:latin typeface="Times New Roman" panose="02020603050405020304" pitchFamily="18" charset="0"/>
                <a:ea typeface="Times New Roman" panose="02020603050405020304" pitchFamily="18" charset="0"/>
                <a:cs typeface="Times New Roman" panose="02020603050405020304" pitchFamily="18" charset="0"/>
              </a:rPr>
              <a:t>5</a:t>
            </a:r>
            <a:r>
              <a:rPr lang="uk-UA" altLang="uk-UA" sz="2400" dirty="0">
                <a:latin typeface="Times New Roman" panose="02020603050405020304" pitchFamily="18" charset="0"/>
                <a:ea typeface="Times New Roman" panose="02020603050405020304" pitchFamily="18" charset="0"/>
                <a:cs typeface="Times New Roman" panose="02020603050405020304" pitchFamily="18" charset="0"/>
              </a:rPr>
              <a:t>0 м (виробництво поліграфічних фарб, неорганічних реактивів (за відсутності хлорного інгредієнта), а також виробництва пластмас і синтетичних смол. </a:t>
            </a:r>
            <a:endParaRPr lang="uk-UA" altLang="uk-UA" sz="2400" dirty="0">
              <a:latin typeface="Times New Roman" panose="02020603050405020304" pitchFamily="18" charset="0"/>
              <a:cs typeface="Times New Roman" panose="02020603050405020304" pitchFamily="18" charset="0"/>
            </a:endParaRPr>
          </a:p>
          <a:p>
            <a:pPr marR="0" lvl="0" indent="536575" algn="just" defTabSz="914400" rtl="0" eaLnBrk="0" fontAlgn="base" latinLnBrk="0" hangingPunct="0">
              <a:lnSpc>
                <a:spcPct val="100000"/>
              </a:lnSpc>
              <a:spcBef>
                <a:spcPct val="0"/>
              </a:spcBef>
              <a:spcAft>
                <a:spcPct val="0"/>
              </a:spcAft>
              <a:buClrTx/>
              <a:buSzTx/>
              <a:buFontTx/>
              <a:buNone/>
              <a:tabLst/>
            </a:pPr>
            <a:r>
              <a:rPr lang="ru-RU" sz="2400" b="1" i="0" dirty="0" err="1">
                <a:solidFill>
                  <a:schemeClr val="accent1">
                    <a:lumMod val="50000"/>
                  </a:schemeClr>
                </a:solidFill>
                <a:effectLst/>
                <a:latin typeface="Times New Roman" panose="02020603050405020304" pitchFamily="18" charset="0"/>
                <a:cs typeface="Times New Roman" panose="02020603050405020304" pitchFamily="18" charset="0"/>
              </a:rPr>
              <a:t>Державні</a:t>
            </a:r>
            <a:r>
              <a:rPr lang="ru-RU" sz="2400" b="1" i="0" dirty="0">
                <a:solidFill>
                  <a:schemeClr val="accent1">
                    <a:lumMod val="50000"/>
                  </a:schemeClr>
                </a:solidFill>
                <a:effectLst/>
                <a:latin typeface="Times New Roman" panose="02020603050405020304" pitchFamily="18" charset="0"/>
                <a:cs typeface="Times New Roman" panose="02020603050405020304" pitchFamily="18" charset="0"/>
              </a:rPr>
              <a:t> </a:t>
            </a:r>
            <a:r>
              <a:rPr lang="ru-RU" sz="2400" b="1" i="0" dirty="0" err="1">
                <a:solidFill>
                  <a:schemeClr val="accent1">
                    <a:lumMod val="50000"/>
                  </a:schemeClr>
                </a:solidFill>
                <a:effectLst/>
                <a:latin typeface="Times New Roman" panose="02020603050405020304" pitchFamily="18" charset="0"/>
                <a:cs typeface="Times New Roman" panose="02020603050405020304" pitchFamily="18" charset="0"/>
              </a:rPr>
              <a:t>санітарні</a:t>
            </a:r>
            <a:r>
              <a:rPr lang="ru-RU" sz="2400" b="1" i="0" dirty="0">
                <a:solidFill>
                  <a:schemeClr val="accent1">
                    <a:lumMod val="50000"/>
                  </a:schemeClr>
                </a:solidFill>
                <a:effectLst/>
                <a:latin typeface="Times New Roman" panose="02020603050405020304" pitchFamily="18" charset="0"/>
                <a:cs typeface="Times New Roman" panose="02020603050405020304" pitchFamily="18" charset="0"/>
              </a:rPr>
              <a:t> правила </a:t>
            </a:r>
            <a:r>
              <a:rPr lang="ru-RU" sz="2400" b="1" i="0" dirty="0" err="1">
                <a:solidFill>
                  <a:schemeClr val="accent1">
                    <a:lumMod val="50000"/>
                  </a:schemeClr>
                </a:solidFill>
                <a:effectLst/>
                <a:latin typeface="Times New Roman" panose="02020603050405020304" pitchFamily="18" charset="0"/>
                <a:cs typeface="Times New Roman" panose="02020603050405020304" pitchFamily="18" charset="0"/>
              </a:rPr>
              <a:t>планування</a:t>
            </a:r>
            <a:r>
              <a:rPr lang="ru-RU" sz="2400" b="1" i="0" dirty="0">
                <a:solidFill>
                  <a:schemeClr val="accent1">
                    <a:lumMod val="50000"/>
                  </a:schemeClr>
                </a:solidFill>
                <a:effectLst/>
                <a:latin typeface="Times New Roman" panose="02020603050405020304" pitchFamily="18" charset="0"/>
                <a:cs typeface="Times New Roman" panose="02020603050405020304" pitchFamily="18" charset="0"/>
              </a:rPr>
              <a:t> та </a:t>
            </a:r>
            <a:r>
              <a:rPr lang="ru-RU" sz="2400" b="1" i="0" dirty="0" err="1">
                <a:solidFill>
                  <a:schemeClr val="accent1">
                    <a:lumMod val="50000"/>
                  </a:schemeClr>
                </a:solidFill>
                <a:effectLst/>
                <a:latin typeface="Times New Roman" panose="02020603050405020304" pitchFamily="18" charset="0"/>
                <a:cs typeface="Times New Roman" panose="02020603050405020304" pitchFamily="18" charset="0"/>
              </a:rPr>
              <a:t>забудови</a:t>
            </a:r>
            <a:r>
              <a:rPr lang="ru-RU" sz="2400" b="1" i="0" dirty="0">
                <a:solidFill>
                  <a:schemeClr val="accent1">
                    <a:lumMod val="50000"/>
                  </a:schemeClr>
                </a:solidFill>
                <a:effectLst/>
                <a:latin typeface="Times New Roman" panose="02020603050405020304" pitchFamily="18" charset="0"/>
                <a:cs typeface="Times New Roman" panose="02020603050405020304" pitchFamily="18" charset="0"/>
              </a:rPr>
              <a:t> </a:t>
            </a:r>
            <a:r>
              <a:rPr lang="ru-RU" sz="2400" b="1" i="0" dirty="0" err="1">
                <a:solidFill>
                  <a:schemeClr val="accent1">
                    <a:lumMod val="50000"/>
                  </a:schemeClr>
                </a:solidFill>
                <a:effectLst/>
                <a:latin typeface="Times New Roman" panose="02020603050405020304" pitchFamily="18" charset="0"/>
                <a:cs typeface="Times New Roman" panose="02020603050405020304" pitchFamily="18" charset="0"/>
              </a:rPr>
              <a:t>населених</a:t>
            </a:r>
            <a:r>
              <a:rPr lang="ru-RU" sz="2400" b="1" i="0" dirty="0">
                <a:solidFill>
                  <a:schemeClr val="accent1">
                    <a:lumMod val="50000"/>
                  </a:schemeClr>
                </a:solidFill>
                <a:effectLst/>
                <a:latin typeface="Times New Roman" panose="02020603050405020304" pitchFamily="18" charset="0"/>
                <a:cs typeface="Times New Roman" panose="02020603050405020304" pitchFamily="18" charset="0"/>
              </a:rPr>
              <a:t> </a:t>
            </a:r>
            <a:r>
              <a:rPr lang="ru-RU" sz="2400" b="1" i="0" dirty="0" err="1">
                <a:solidFill>
                  <a:schemeClr val="accent1">
                    <a:lumMod val="50000"/>
                  </a:schemeClr>
                </a:solidFill>
                <a:effectLst/>
                <a:latin typeface="Times New Roman" panose="02020603050405020304" pitchFamily="18" charset="0"/>
                <a:cs typeface="Times New Roman" panose="02020603050405020304" pitchFamily="18" charset="0"/>
              </a:rPr>
              <a:t>пунктів</a:t>
            </a:r>
            <a:r>
              <a:rPr lang="ru-RU" sz="2400" b="1" i="0" dirty="0">
                <a:solidFill>
                  <a:schemeClr val="accent1">
                    <a:lumMod val="50000"/>
                  </a:schemeClr>
                </a:solidFill>
                <a:effectLst/>
                <a:latin typeface="Times New Roman" panose="02020603050405020304" pitchFamily="18" charset="0"/>
                <a:cs typeface="Times New Roman" panose="02020603050405020304" pitchFamily="18" charset="0"/>
              </a:rPr>
              <a:t>  </a:t>
            </a:r>
            <a:r>
              <a:rPr kumimoji="0" lang="en-US" altLang="uk-UA" sz="1600" b="0" i="0" u="none" strike="noStrike" cap="none" normalizeH="0" baseline="0" dirty="0">
                <a:ln>
                  <a:noFill/>
                </a:ln>
                <a:solidFill>
                  <a:schemeClr val="accent1">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https://zakon.rada.gov.ua/laws/show/z0379-96?find=1&amp;text=%D0%A1%D0%97%D0%97+%D0%86%D0%90#w2_2</a:t>
            </a:r>
            <a:endParaRPr kumimoji="0" lang="en-US" altLang="uk-UA" sz="2400" b="0" i="0" u="none" strike="noStrike" cap="none" normalizeH="0" baseline="0" dirty="0">
              <a:ln>
                <a:noFill/>
              </a:ln>
              <a:solidFill>
                <a:schemeClr val="accent1">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2" name="Місце для номера слайда 1">
            <a:extLst>
              <a:ext uri="{FF2B5EF4-FFF2-40B4-BE49-F238E27FC236}">
                <a16:creationId xmlns:a16="http://schemas.microsoft.com/office/drawing/2014/main" id="{45F77D77-15F4-D5CC-2EC3-A2B09CAC1F64}"/>
              </a:ext>
            </a:extLst>
          </p:cNvPr>
          <p:cNvSpPr>
            <a:spLocks noGrp="1"/>
          </p:cNvSpPr>
          <p:nvPr>
            <p:ph type="sldNum" sz="quarter" idx="12"/>
          </p:nvPr>
        </p:nvSpPr>
        <p:spPr/>
        <p:txBody>
          <a:bodyPr/>
          <a:lstStyle/>
          <a:p>
            <a:fld id="{D07DC24B-8650-405F-98BC-E78A8ACB2E7F}" type="slidenum">
              <a:rPr lang="uk-UA" smtClean="0"/>
              <a:pPr/>
              <a:t>44</a:t>
            </a:fld>
            <a:endParaRPr lang="uk-UA" dirty="0"/>
          </a:p>
        </p:txBody>
      </p:sp>
    </p:spTree>
    <p:extLst>
      <p:ext uri="{BB962C8B-B14F-4D97-AF65-F5344CB8AC3E}">
        <p14:creationId xmlns:p14="http://schemas.microsoft.com/office/powerpoint/2010/main" val="3259050027"/>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a:extLst>
              <a:ext uri="{FF2B5EF4-FFF2-40B4-BE49-F238E27FC236}">
                <a16:creationId xmlns:a16="http://schemas.microsoft.com/office/drawing/2014/main" id="{5D05CF1C-758C-C8BE-98E0-F6822EBAA906}"/>
              </a:ext>
            </a:extLst>
          </p:cNvPr>
          <p:cNvSpPr>
            <a:spLocks noGrp="1"/>
          </p:cNvSpPr>
          <p:nvPr>
            <p:ph idx="1"/>
          </p:nvPr>
        </p:nvSpPr>
        <p:spPr>
          <a:xfrm>
            <a:off x="990601" y="391886"/>
            <a:ext cx="10678886" cy="6183085"/>
          </a:xfrm>
        </p:spPr>
        <p:txBody>
          <a:bodyPr>
            <a:normAutofit lnSpcReduction="10000"/>
          </a:bodyPr>
          <a:lstStyle/>
          <a:p>
            <a:pPr marL="0" indent="358775" algn="just">
              <a:spcBef>
                <a:spcPts val="0"/>
              </a:spcBef>
              <a:buNone/>
            </a:pPr>
            <a:r>
              <a:rPr lang="uk-UA" sz="2400" i="1" dirty="0">
                <a:solidFill>
                  <a:schemeClr val="tx1"/>
                </a:solidFill>
                <a:effectLst/>
                <a:latin typeface="Times New Roman" panose="02020603050405020304" pitchFamily="18" charset="0"/>
                <a:ea typeface="Times New Roman" panose="02020603050405020304" pitchFamily="18" charset="0"/>
              </a:rPr>
              <a:t>Санітарно-технічні</a:t>
            </a:r>
            <a:r>
              <a:rPr lang="uk-UA" sz="2400" dirty="0">
                <a:solidFill>
                  <a:schemeClr val="tx1"/>
                </a:solidFill>
                <a:effectLst/>
                <a:latin typeface="Times New Roman" panose="02020603050405020304" pitchFamily="18" charset="0"/>
                <a:ea typeface="Times New Roman" panose="02020603050405020304" pitchFamily="18" charset="0"/>
              </a:rPr>
              <a:t> </a:t>
            </a:r>
            <a:r>
              <a:rPr lang="uk-UA" sz="2400" i="1" dirty="0" err="1">
                <a:solidFill>
                  <a:schemeClr val="tx1"/>
                </a:solidFill>
                <a:effectLst/>
                <a:latin typeface="Times New Roman" panose="02020603050405020304" pitchFamily="18" charset="0"/>
                <a:ea typeface="Times New Roman" panose="02020603050405020304" pitchFamily="18" charset="0"/>
              </a:rPr>
              <a:t>заход</a:t>
            </a:r>
            <a:r>
              <a:rPr lang="ru-RU" sz="2400" i="1" dirty="0">
                <a:solidFill>
                  <a:schemeClr val="tx1"/>
                </a:solidFill>
                <a:effectLst/>
                <a:latin typeface="Times New Roman" panose="02020603050405020304" pitchFamily="18" charset="0"/>
                <a:ea typeface="Times New Roman" panose="02020603050405020304" pitchFamily="18" charset="0"/>
              </a:rPr>
              <a:t>u</a:t>
            </a:r>
            <a:r>
              <a:rPr lang="ru-RU" sz="2400" dirty="0">
                <a:solidFill>
                  <a:schemeClr val="tx1"/>
                </a:solidFill>
                <a:effectLst/>
                <a:latin typeface="Times New Roman" panose="02020603050405020304" pitchFamily="18" charset="0"/>
                <a:ea typeface="Times New Roman" panose="02020603050405020304" pitchFamily="18" charset="0"/>
              </a:rPr>
              <a:t> </a:t>
            </a:r>
            <a:r>
              <a:rPr lang="uk-UA" sz="2400" dirty="0">
                <a:solidFill>
                  <a:schemeClr val="tx1"/>
                </a:solidFill>
                <a:effectLst/>
                <a:latin typeface="Times New Roman" panose="02020603050405020304" pitchFamily="18" charset="0"/>
                <a:ea typeface="Times New Roman" panose="02020603050405020304" pitchFamily="18" charset="0"/>
              </a:rPr>
              <a:t>пропонують створення </a:t>
            </a:r>
            <a:r>
              <a:rPr lang="uk-UA" sz="2400" dirty="0" err="1">
                <a:solidFill>
                  <a:schemeClr val="tx1"/>
                </a:solidFill>
                <a:effectLst/>
                <a:latin typeface="Times New Roman" panose="02020603050405020304" pitchFamily="18" charset="0"/>
                <a:ea typeface="Times New Roman" panose="02020603050405020304" pitchFamily="18" charset="0"/>
              </a:rPr>
              <a:t>очисни</a:t>
            </a:r>
            <a:r>
              <a:rPr lang="ru-RU" sz="2400" dirty="0">
                <a:solidFill>
                  <a:schemeClr val="tx1"/>
                </a:solidFill>
                <a:effectLst/>
                <a:latin typeface="Times New Roman" panose="02020603050405020304" pitchFamily="18" charset="0"/>
                <a:ea typeface="Times New Roman" panose="02020603050405020304" pitchFamily="18" charset="0"/>
              </a:rPr>
              <a:t>x </a:t>
            </a:r>
            <a:r>
              <a:rPr lang="uk-UA" sz="2400" dirty="0">
                <a:solidFill>
                  <a:schemeClr val="tx1"/>
                </a:solidFill>
                <a:effectLst/>
                <a:latin typeface="Times New Roman" panose="02020603050405020304" pitchFamily="18" charset="0"/>
                <a:ea typeface="Times New Roman" panose="02020603050405020304" pitchFamily="18" charset="0"/>
              </a:rPr>
              <a:t>споруд для</a:t>
            </a:r>
            <a:r>
              <a:rPr lang="uk-UA" sz="2400" spc="360" dirty="0">
                <a:solidFill>
                  <a:schemeClr val="tx1"/>
                </a:solidFill>
                <a:effectLst/>
                <a:latin typeface="Times New Roman" panose="02020603050405020304" pitchFamily="18" charset="0"/>
                <a:ea typeface="Times New Roman" panose="02020603050405020304" pitchFamily="18" charset="0"/>
              </a:rPr>
              <a:t> </a:t>
            </a:r>
            <a:r>
              <a:rPr lang="uk-UA" sz="2400" dirty="0">
                <a:solidFill>
                  <a:schemeClr val="tx1"/>
                </a:solidFill>
                <a:effectLst/>
                <a:latin typeface="Times New Roman" panose="02020603050405020304" pitchFamily="18" charset="0"/>
                <a:ea typeface="Times New Roman" panose="02020603050405020304" pitchFamily="18" charset="0"/>
              </a:rPr>
              <a:t>вловлювання</a:t>
            </a:r>
            <a:r>
              <a:rPr lang="uk-UA" sz="2400" spc="360" dirty="0">
                <a:solidFill>
                  <a:schemeClr val="tx1"/>
                </a:solidFill>
                <a:effectLst/>
                <a:latin typeface="Times New Roman" panose="02020603050405020304" pitchFamily="18" charset="0"/>
                <a:ea typeface="Times New Roman" panose="02020603050405020304" pitchFamily="18" charset="0"/>
              </a:rPr>
              <a:t> </a:t>
            </a:r>
            <a:r>
              <a:rPr lang="uk-UA" sz="2400" dirty="0">
                <a:solidFill>
                  <a:schemeClr val="tx1"/>
                </a:solidFill>
                <a:effectLst/>
                <a:latin typeface="Times New Roman" panose="02020603050405020304" pitchFamily="18" charset="0"/>
                <a:ea typeface="Times New Roman" panose="02020603050405020304" pitchFamily="18" charset="0"/>
              </a:rPr>
              <a:t>пилу,</a:t>
            </a:r>
            <a:r>
              <a:rPr lang="uk-UA" sz="2400" spc="360" dirty="0">
                <a:solidFill>
                  <a:schemeClr val="tx1"/>
                </a:solidFill>
                <a:effectLst/>
                <a:latin typeface="Times New Roman" panose="02020603050405020304" pitchFamily="18" charset="0"/>
                <a:ea typeface="Times New Roman" panose="02020603050405020304" pitchFamily="18" charset="0"/>
              </a:rPr>
              <a:t> </a:t>
            </a:r>
            <a:r>
              <a:rPr lang="uk-UA" sz="2400" dirty="0">
                <a:solidFill>
                  <a:schemeClr val="tx1"/>
                </a:solidFill>
                <a:effectLst/>
                <a:latin typeface="Times New Roman" panose="02020603050405020304" pitchFamily="18" charset="0"/>
                <a:ea typeface="Times New Roman" panose="02020603050405020304" pitchFamily="18" charset="0"/>
              </a:rPr>
              <a:t>таки</a:t>
            </a:r>
            <a:r>
              <a:rPr lang="ru-RU" sz="2400" dirty="0">
                <a:solidFill>
                  <a:schemeClr val="tx1"/>
                </a:solidFill>
                <a:effectLst/>
                <a:latin typeface="Times New Roman" panose="02020603050405020304" pitchFamily="18" charset="0"/>
                <a:ea typeface="Times New Roman" panose="02020603050405020304" pitchFamily="18" charset="0"/>
              </a:rPr>
              <a:t>x</a:t>
            </a:r>
            <a:r>
              <a:rPr lang="ru-RU" sz="2400" spc="360" dirty="0">
                <a:solidFill>
                  <a:schemeClr val="tx1"/>
                </a:solidFill>
                <a:effectLst/>
                <a:latin typeface="Times New Roman" panose="02020603050405020304" pitchFamily="18" charset="0"/>
                <a:ea typeface="Times New Roman" panose="02020603050405020304" pitchFamily="18" charset="0"/>
              </a:rPr>
              <a:t> </a:t>
            </a:r>
            <a:r>
              <a:rPr lang="uk-UA" sz="2400" dirty="0">
                <a:solidFill>
                  <a:schemeClr val="tx1"/>
                </a:solidFill>
                <a:effectLst/>
                <a:latin typeface="Times New Roman" panose="02020603050405020304" pitchFamily="18" charset="0"/>
                <a:ea typeface="Times New Roman" panose="02020603050405020304" pitchFamily="18" charset="0"/>
              </a:rPr>
              <a:t>як:</a:t>
            </a:r>
            <a:r>
              <a:rPr lang="uk-UA" sz="2400" spc="360" dirty="0">
                <a:solidFill>
                  <a:schemeClr val="tx1"/>
                </a:solidFill>
                <a:effectLst/>
                <a:latin typeface="Times New Roman" panose="02020603050405020304" pitchFamily="18" charset="0"/>
                <a:ea typeface="Times New Roman" panose="02020603050405020304" pitchFamily="18" charset="0"/>
              </a:rPr>
              <a:t> </a:t>
            </a:r>
            <a:endParaRPr lang="uk-UA" sz="2400" dirty="0">
              <a:solidFill>
                <a:schemeClr val="tx1"/>
              </a:solidFill>
              <a:effectLst/>
              <a:latin typeface="Times New Roman" panose="02020603050405020304" pitchFamily="18" charset="0"/>
              <a:ea typeface="Times New Roman" panose="02020603050405020304" pitchFamily="18" charset="0"/>
            </a:endParaRPr>
          </a:p>
          <a:p>
            <a:pPr marL="0" lvl="0" indent="358775" algn="just">
              <a:spcBef>
                <a:spcPts val="0"/>
              </a:spcBef>
              <a:buFont typeface="+mj-lt"/>
              <a:buAutoNum type="arabicParenR"/>
            </a:pPr>
            <a:r>
              <a:rPr lang="uk-UA" sz="2400" dirty="0">
                <a:solidFill>
                  <a:schemeClr val="tx1"/>
                </a:solidFill>
                <a:effectLst/>
                <a:latin typeface="Times New Roman" panose="02020603050405020304" pitchFamily="18" charset="0"/>
                <a:ea typeface="Times New Roman" panose="02020603050405020304" pitchFamily="18" charset="0"/>
              </a:rPr>
              <a:t>су</a:t>
            </a:r>
            <a:r>
              <a:rPr lang="ru-RU" sz="2400" dirty="0">
                <a:solidFill>
                  <a:schemeClr val="tx1"/>
                </a:solidFill>
                <a:effectLst/>
                <a:latin typeface="Times New Roman" panose="02020603050405020304" pitchFamily="18" charset="0"/>
                <a:ea typeface="Times New Roman" panose="02020603050405020304" pitchFamily="18" charset="0"/>
              </a:rPr>
              <a:t>x</a:t>
            </a:r>
            <a:r>
              <a:rPr lang="uk-UA" sz="2400" dirty="0">
                <a:solidFill>
                  <a:schemeClr val="tx1"/>
                </a:solidFill>
                <a:effectLst/>
                <a:latin typeface="Times New Roman" panose="02020603050405020304" pitchFamily="18" charset="0"/>
                <a:ea typeface="Times New Roman" panose="02020603050405020304" pitchFamily="18" charset="0"/>
              </a:rPr>
              <a:t>і</a:t>
            </a:r>
            <a:r>
              <a:rPr lang="uk-UA" sz="2400" spc="360" dirty="0">
                <a:solidFill>
                  <a:schemeClr val="tx1"/>
                </a:solidFill>
                <a:effectLst/>
                <a:latin typeface="Times New Roman" panose="02020603050405020304" pitchFamily="18" charset="0"/>
                <a:ea typeface="Times New Roman" panose="02020603050405020304" pitchFamily="18" charset="0"/>
              </a:rPr>
              <a:t> </a:t>
            </a:r>
            <a:r>
              <a:rPr lang="uk-UA" sz="2400" dirty="0" err="1">
                <a:solidFill>
                  <a:schemeClr val="tx1"/>
                </a:solidFill>
                <a:effectLst/>
                <a:latin typeface="Times New Roman" panose="02020603050405020304" pitchFamily="18" charset="0"/>
                <a:ea typeface="Times New Roman" panose="02020603050405020304" pitchFamily="18" charset="0"/>
              </a:rPr>
              <a:t>ме</a:t>
            </a:r>
            <a:r>
              <a:rPr lang="ru-RU" sz="2400" dirty="0">
                <a:solidFill>
                  <a:schemeClr val="tx1"/>
                </a:solidFill>
                <a:effectLst/>
                <a:latin typeface="Times New Roman" panose="02020603050405020304" pitchFamily="18" charset="0"/>
                <a:ea typeface="Times New Roman" panose="02020603050405020304" pitchFamily="18" charset="0"/>
              </a:rPr>
              <a:t>x</a:t>
            </a:r>
            <a:r>
              <a:rPr lang="uk-UA" sz="2400" dirty="0" err="1">
                <a:solidFill>
                  <a:schemeClr val="tx1"/>
                </a:solidFill>
                <a:effectLst/>
                <a:latin typeface="Times New Roman" panose="02020603050405020304" pitchFamily="18" charset="0"/>
                <a:ea typeface="Times New Roman" panose="02020603050405020304" pitchFamily="18" charset="0"/>
              </a:rPr>
              <a:t>анічні</a:t>
            </a:r>
            <a:r>
              <a:rPr lang="uk-UA" sz="2400" spc="360" dirty="0">
                <a:solidFill>
                  <a:schemeClr val="tx1"/>
                </a:solidFill>
                <a:effectLst/>
                <a:latin typeface="Times New Roman" panose="02020603050405020304" pitchFamily="18" charset="0"/>
                <a:ea typeface="Times New Roman" panose="02020603050405020304" pitchFamily="18" charset="0"/>
              </a:rPr>
              <a:t> </a:t>
            </a:r>
            <a:r>
              <a:rPr lang="uk-UA" sz="2400" dirty="0">
                <a:solidFill>
                  <a:schemeClr val="tx1"/>
                </a:solidFill>
                <a:effectLst/>
                <a:latin typeface="Times New Roman" panose="02020603050405020304" pitchFamily="18" charset="0"/>
                <a:ea typeface="Times New Roman" panose="02020603050405020304" pitchFamily="18" charset="0"/>
              </a:rPr>
              <a:t>пиловловлювачі;</a:t>
            </a:r>
          </a:p>
          <a:p>
            <a:pPr marL="0" lvl="0" indent="358775" algn="just">
              <a:spcBef>
                <a:spcPts val="0"/>
              </a:spcBef>
              <a:buFont typeface="+mj-lt"/>
              <a:buAutoNum type="arabicParenR"/>
            </a:pPr>
            <a:r>
              <a:rPr lang="uk-UA" sz="2400" dirty="0">
                <a:solidFill>
                  <a:schemeClr val="tx1"/>
                </a:solidFill>
                <a:effectLst/>
                <a:latin typeface="Times New Roman" panose="02020603050405020304" pitchFamily="18" charset="0"/>
                <a:ea typeface="Times New Roman" panose="02020603050405020304" pitchFamily="18" charset="0"/>
              </a:rPr>
              <a:t> апарати фільтрації; </a:t>
            </a:r>
          </a:p>
          <a:p>
            <a:pPr marL="0" lvl="0" indent="358775" algn="just">
              <a:spcBef>
                <a:spcPts val="0"/>
              </a:spcBef>
              <a:buFont typeface="+mj-lt"/>
              <a:buAutoNum type="arabicParenR"/>
            </a:pPr>
            <a:r>
              <a:rPr lang="uk-UA" sz="2400" dirty="0">
                <a:solidFill>
                  <a:schemeClr val="tx1"/>
                </a:solidFill>
                <a:effectLst/>
                <a:latin typeface="Times New Roman" panose="02020603050405020304" pitchFamily="18" charset="0"/>
                <a:ea typeface="Times New Roman" panose="02020603050405020304" pitchFamily="18" charset="0"/>
              </a:rPr>
              <a:t> електростатичні фільтри; </a:t>
            </a:r>
          </a:p>
          <a:p>
            <a:pPr marL="0" lvl="0" indent="358775" algn="just">
              <a:spcBef>
                <a:spcPts val="0"/>
              </a:spcBef>
              <a:buFont typeface="+mj-lt"/>
              <a:buAutoNum type="arabicParenR"/>
            </a:pPr>
            <a:r>
              <a:rPr lang="uk-UA" sz="2400" dirty="0">
                <a:solidFill>
                  <a:schemeClr val="tx1"/>
                </a:solidFill>
                <a:effectLst/>
                <a:latin typeface="Times New Roman" panose="02020603050405020304" pitchFamily="18" charset="0"/>
                <a:ea typeface="Times New Roman" panose="02020603050405020304" pitchFamily="18" charset="0"/>
              </a:rPr>
              <a:t> апарати мокрого очищення. </a:t>
            </a:r>
          </a:p>
          <a:p>
            <a:pPr marL="0" indent="358775" algn="just">
              <a:spcBef>
                <a:spcPts val="0"/>
              </a:spcBef>
              <a:buNone/>
            </a:pPr>
            <a:r>
              <a:rPr lang="uk-UA" sz="2400" dirty="0">
                <a:solidFill>
                  <a:schemeClr val="tx1"/>
                </a:solidFill>
                <a:effectLst/>
                <a:latin typeface="Times New Roman" panose="02020603050405020304" pitchFamily="18" charset="0"/>
                <a:ea typeface="Times New Roman" panose="02020603050405020304" pitchFamily="18" charset="0"/>
              </a:rPr>
              <a:t>Найпоширеніші перші – </a:t>
            </a:r>
            <a:r>
              <a:rPr lang="uk-UA" sz="2400" dirty="0" err="1">
                <a:solidFill>
                  <a:schemeClr val="tx1"/>
                </a:solidFill>
                <a:effectLst/>
                <a:latin typeface="Times New Roman" panose="02020603050405020304" pitchFamily="18" charset="0"/>
                <a:ea typeface="Times New Roman" panose="02020603050405020304" pitchFamily="18" charset="0"/>
              </a:rPr>
              <a:t>пилоосідальні</a:t>
            </a:r>
            <a:r>
              <a:rPr lang="uk-UA" sz="2400" dirty="0">
                <a:solidFill>
                  <a:schemeClr val="tx1"/>
                </a:solidFill>
                <a:effectLst/>
                <a:latin typeface="Times New Roman" panose="02020603050405020304" pitchFamily="18" charset="0"/>
                <a:ea typeface="Times New Roman" panose="02020603050405020304" pitchFamily="18" charset="0"/>
              </a:rPr>
              <a:t> камери, циклони, жалюзійні золовловлювачі. Доволі перспективні димососи – золовловлювачі,</a:t>
            </a:r>
            <a:r>
              <a:rPr lang="uk-UA" sz="2400" spc="200" dirty="0">
                <a:solidFill>
                  <a:schemeClr val="tx1"/>
                </a:solidFill>
                <a:effectLst/>
                <a:latin typeface="Times New Roman" panose="02020603050405020304" pitchFamily="18" charset="0"/>
                <a:ea typeface="Times New Roman" panose="02020603050405020304" pitchFamily="18" charset="0"/>
              </a:rPr>
              <a:t> </a:t>
            </a:r>
            <a:r>
              <a:rPr lang="uk-UA" sz="2400" dirty="0">
                <a:solidFill>
                  <a:schemeClr val="tx1"/>
                </a:solidFill>
                <a:effectLst/>
                <a:latin typeface="Times New Roman" panose="02020603050405020304" pitchFamily="18" charset="0"/>
                <a:ea typeface="Times New Roman" panose="02020603050405020304" pitchFamily="18" charset="0"/>
              </a:rPr>
              <a:t>в</a:t>
            </a:r>
            <a:r>
              <a:rPr lang="uk-UA" sz="2400" spc="200" dirty="0">
                <a:solidFill>
                  <a:schemeClr val="tx1"/>
                </a:solidFill>
                <a:effectLst/>
                <a:latin typeface="Times New Roman" panose="02020603050405020304" pitchFamily="18" charset="0"/>
                <a:ea typeface="Times New Roman" panose="02020603050405020304" pitchFamily="18" charset="0"/>
              </a:rPr>
              <a:t> </a:t>
            </a:r>
            <a:r>
              <a:rPr lang="uk-UA" sz="2400" dirty="0" err="1">
                <a:solidFill>
                  <a:schemeClr val="tx1"/>
                </a:solidFill>
                <a:effectLst/>
                <a:latin typeface="Times New Roman" panose="02020603050405020304" pitchFamily="18" charset="0"/>
                <a:ea typeface="Times New Roman" panose="02020603050405020304" pitchFamily="18" charset="0"/>
              </a:rPr>
              <a:t>яки</a:t>
            </a:r>
            <a:r>
              <a:rPr lang="ru-RU" sz="2400" dirty="0">
                <a:solidFill>
                  <a:schemeClr val="tx1"/>
                </a:solidFill>
                <a:effectLst/>
                <a:latin typeface="Times New Roman" panose="02020603050405020304" pitchFamily="18" charset="0"/>
                <a:ea typeface="Times New Roman" panose="02020603050405020304" pitchFamily="18" charset="0"/>
              </a:rPr>
              <a:t>x</a:t>
            </a:r>
            <a:r>
              <a:rPr lang="ru-RU" sz="2400" spc="200" dirty="0">
                <a:solidFill>
                  <a:schemeClr val="tx1"/>
                </a:solidFill>
                <a:effectLst/>
                <a:latin typeface="Times New Roman" panose="02020603050405020304" pitchFamily="18" charset="0"/>
                <a:ea typeface="Times New Roman" panose="02020603050405020304" pitchFamily="18" charset="0"/>
              </a:rPr>
              <a:t> </a:t>
            </a:r>
            <a:r>
              <a:rPr lang="uk-UA" sz="2400" dirty="0">
                <a:solidFill>
                  <a:schemeClr val="tx1"/>
                </a:solidFill>
                <a:effectLst/>
                <a:latin typeface="Times New Roman" panose="02020603050405020304" pitchFamily="18" charset="0"/>
                <a:ea typeface="Times New Roman" panose="02020603050405020304" pitchFamily="18" charset="0"/>
              </a:rPr>
              <a:t>поєднано</a:t>
            </a:r>
            <a:r>
              <a:rPr lang="uk-UA" sz="2400" spc="200" dirty="0">
                <a:solidFill>
                  <a:schemeClr val="tx1"/>
                </a:solidFill>
                <a:effectLst/>
                <a:latin typeface="Times New Roman" panose="02020603050405020304" pitchFamily="18" charset="0"/>
                <a:ea typeface="Times New Roman" panose="02020603050405020304" pitchFamily="18" charset="0"/>
              </a:rPr>
              <a:t> </a:t>
            </a:r>
            <a:r>
              <a:rPr lang="uk-UA" sz="2400" dirty="0">
                <a:solidFill>
                  <a:schemeClr val="tx1"/>
                </a:solidFill>
                <a:effectLst/>
                <a:latin typeface="Times New Roman" panose="02020603050405020304" pitchFamily="18" charset="0"/>
                <a:ea typeface="Times New Roman" panose="02020603050405020304" pitchFamily="18" charset="0"/>
              </a:rPr>
              <a:t>вентиляцію</a:t>
            </a:r>
            <a:r>
              <a:rPr lang="uk-UA" sz="2400" spc="200" dirty="0">
                <a:solidFill>
                  <a:schemeClr val="tx1"/>
                </a:solidFill>
                <a:effectLst/>
                <a:latin typeface="Times New Roman" panose="02020603050405020304" pitchFamily="18" charset="0"/>
                <a:ea typeface="Times New Roman" panose="02020603050405020304" pitchFamily="18" charset="0"/>
              </a:rPr>
              <a:t> </a:t>
            </a:r>
            <a:r>
              <a:rPr lang="uk-UA" sz="2400" dirty="0">
                <a:solidFill>
                  <a:schemeClr val="tx1"/>
                </a:solidFill>
                <a:effectLst/>
                <a:latin typeface="Times New Roman" panose="02020603050405020304" pitchFamily="18" charset="0"/>
                <a:ea typeface="Times New Roman" panose="02020603050405020304" pitchFamily="18" charset="0"/>
              </a:rPr>
              <a:t>та</a:t>
            </a:r>
            <a:r>
              <a:rPr lang="uk-UA" sz="2400" spc="200" dirty="0">
                <a:solidFill>
                  <a:schemeClr val="tx1"/>
                </a:solidFill>
                <a:effectLst/>
                <a:latin typeface="Times New Roman" panose="02020603050405020304" pitchFamily="18" charset="0"/>
                <a:ea typeface="Times New Roman" panose="02020603050405020304" pitchFamily="18" charset="0"/>
              </a:rPr>
              <a:t> </a:t>
            </a:r>
            <a:r>
              <a:rPr lang="uk-UA" sz="2400" dirty="0">
                <a:solidFill>
                  <a:schemeClr val="tx1"/>
                </a:solidFill>
                <a:effectLst/>
                <a:latin typeface="Times New Roman" panose="02020603050405020304" pitchFamily="18" charset="0"/>
                <a:ea typeface="Times New Roman" panose="02020603050405020304" pitchFamily="18" charset="0"/>
              </a:rPr>
              <a:t>очищення.</a:t>
            </a:r>
          </a:p>
          <a:p>
            <a:pPr marL="0" indent="358775" algn="just">
              <a:spcBef>
                <a:spcPts val="0"/>
              </a:spcBef>
              <a:buNone/>
            </a:pPr>
            <a:r>
              <a:rPr lang="uk-UA" sz="2400" dirty="0">
                <a:solidFill>
                  <a:schemeClr val="tx1"/>
                </a:solidFill>
                <a:effectLst/>
                <a:latin typeface="Times New Roman" panose="02020603050405020304" pitchFamily="18" charset="0"/>
                <a:ea typeface="Times New Roman" panose="02020603050405020304" pitchFamily="18" charset="0"/>
              </a:rPr>
              <a:t>Апарати</a:t>
            </a:r>
            <a:r>
              <a:rPr lang="uk-UA" sz="2400" spc="-40" dirty="0">
                <a:solidFill>
                  <a:schemeClr val="tx1"/>
                </a:solidFill>
                <a:effectLst/>
                <a:latin typeface="Times New Roman" panose="02020603050405020304" pitchFamily="18" charset="0"/>
                <a:ea typeface="Times New Roman" panose="02020603050405020304" pitchFamily="18" charset="0"/>
              </a:rPr>
              <a:t> </a:t>
            </a:r>
            <a:r>
              <a:rPr lang="uk-UA" sz="2400" dirty="0">
                <a:solidFill>
                  <a:schemeClr val="tx1"/>
                </a:solidFill>
                <a:effectLst/>
                <a:latin typeface="Times New Roman" panose="02020603050405020304" pitchFamily="18" charset="0"/>
                <a:ea typeface="Times New Roman" panose="02020603050405020304" pitchFamily="18" charset="0"/>
              </a:rPr>
              <a:t>фільтрації</a:t>
            </a:r>
            <a:r>
              <a:rPr lang="uk-UA" sz="2400" spc="-40" dirty="0">
                <a:solidFill>
                  <a:schemeClr val="tx1"/>
                </a:solidFill>
                <a:effectLst/>
                <a:latin typeface="Times New Roman" panose="02020603050405020304" pitchFamily="18" charset="0"/>
                <a:ea typeface="Times New Roman" panose="02020603050405020304" pitchFamily="18" charset="0"/>
              </a:rPr>
              <a:t> </a:t>
            </a:r>
            <a:r>
              <a:rPr lang="uk-UA" sz="2400" dirty="0">
                <a:solidFill>
                  <a:schemeClr val="tx1"/>
                </a:solidFill>
                <a:effectLst/>
                <a:latin typeface="Times New Roman" panose="02020603050405020304" pitchFamily="18" charset="0"/>
                <a:ea typeface="Times New Roman" panose="02020603050405020304" pitchFamily="18" charset="0"/>
              </a:rPr>
              <a:t>використовують</a:t>
            </a:r>
            <a:r>
              <a:rPr lang="uk-UA" sz="2400" spc="-40" dirty="0">
                <a:solidFill>
                  <a:schemeClr val="tx1"/>
                </a:solidFill>
                <a:effectLst/>
                <a:latin typeface="Times New Roman" panose="02020603050405020304" pitchFamily="18" charset="0"/>
                <a:ea typeface="Times New Roman" panose="02020603050405020304" pitchFamily="18" charset="0"/>
              </a:rPr>
              <a:t> </a:t>
            </a:r>
            <a:r>
              <a:rPr lang="uk-UA" sz="2400" dirty="0">
                <a:solidFill>
                  <a:schemeClr val="tx1"/>
                </a:solidFill>
                <a:effectLst/>
                <a:latin typeface="Times New Roman" panose="02020603050405020304" pitchFamily="18" charset="0"/>
                <a:ea typeface="Times New Roman" panose="02020603050405020304" pitchFamily="18" charset="0"/>
              </a:rPr>
              <a:t>фільтри</a:t>
            </a:r>
            <a:r>
              <a:rPr lang="uk-UA" sz="2400" spc="-40" dirty="0">
                <a:solidFill>
                  <a:schemeClr val="tx1"/>
                </a:solidFill>
                <a:effectLst/>
                <a:latin typeface="Times New Roman" panose="02020603050405020304" pitchFamily="18" charset="0"/>
                <a:ea typeface="Times New Roman" panose="02020603050405020304" pitchFamily="18" charset="0"/>
              </a:rPr>
              <a:t> </a:t>
            </a:r>
            <a:r>
              <a:rPr lang="uk-UA" sz="2400" dirty="0">
                <a:solidFill>
                  <a:schemeClr val="tx1"/>
                </a:solidFill>
                <a:effectLst/>
                <a:latin typeface="Times New Roman" panose="02020603050405020304" pitchFamily="18" charset="0"/>
                <a:ea typeface="Times New Roman" panose="02020603050405020304" pitchFamily="18" charset="0"/>
              </a:rPr>
              <a:t>з</a:t>
            </a:r>
            <a:r>
              <a:rPr lang="uk-UA" sz="2400" spc="-40" dirty="0">
                <a:solidFill>
                  <a:schemeClr val="tx1"/>
                </a:solidFill>
                <a:effectLst/>
                <a:latin typeface="Times New Roman" panose="02020603050405020304" pitchFamily="18" charset="0"/>
                <a:ea typeface="Times New Roman" panose="02020603050405020304" pitchFamily="18" charset="0"/>
              </a:rPr>
              <a:t> </a:t>
            </a:r>
            <a:r>
              <a:rPr lang="uk-UA" sz="2400" dirty="0">
                <a:solidFill>
                  <a:schemeClr val="tx1"/>
                </a:solidFill>
                <a:effectLst/>
                <a:latin typeface="Times New Roman" panose="02020603050405020304" pitchFamily="18" charset="0"/>
                <a:ea typeface="Times New Roman" panose="02020603050405020304" pitchFamily="18" charset="0"/>
              </a:rPr>
              <a:t>тканин,</a:t>
            </a:r>
            <a:r>
              <a:rPr lang="uk-UA" sz="2400" spc="-40" dirty="0">
                <a:solidFill>
                  <a:schemeClr val="tx1"/>
                </a:solidFill>
                <a:effectLst/>
                <a:latin typeface="Times New Roman" panose="02020603050405020304" pitchFamily="18" charset="0"/>
                <a:ea typeface="Times New Roman" panose="02020603050405020304" pitchFamily="18" charset="0"/>
              </a:rPr>
              <a:t> </a:t>
            </a:r>
            <a:r>
              <a:rPr lang="uk-UA" sz="2400" dirty="0">
                <a:solidFill>
                  <a:schemeClr val="tx1"/>
                </a:solidFill>
                <a:effectLst/>
                <a:latin typeface="Times New Roman" panose="02020603050405020304" pitchFamily="18" charset="0"/>
                <a:ea typeface="Times New Roman" panose="02020603050405020304" pitchFamily="18" charset="0"/>
              </a:rPr>
              <a:t>кераміки,</a:t>
            </a:r>
            <a:r>
              <a:rPr lang="uk-UA" sz="2400" spc="-40" dirty="0">
                <a:solidFill>
                  <a:schemeClr val="tx1"/>
                </a:solidFill>
                <a:effectLst/>
                <a:latin typeface="Times New Roman" panose="02020603050405020304" pitchFamily="18" charset="0"/>
                <a:ea typeface="Times New Roman" panose="02020603050405020304" pitchFamily="18" charset="0"/>
              </a:rPr>
              <a:t> </a:t>
            </a:r>
            <a:r>
              <a:rPr lang="uk-UA" sz="2400" dirty="0">
                <a:solidFill>
                  <a:schemeClr val="tx1"/>
                </a:solidFill>
                <a:effectLst/>
                <a:latin typeface="Times New Roman" panose="02020603050405020304" pitchFamily="18" charset="0"/>
                <a:ea typeface="Times New Roman" panose="02020603050405020304" pitchFamily="18" charset="0"/>
              </a:rPr>
              <a:t>металокераміки, скловолокна, </a:t>
            </a:r>
            <a:r>
              <a:rPr lang="uk-UA" sz="2400" dirty="0" err="1">
                <a:solidFill>
                  <a:schemeClr val="tx1"/>
                </a:solidFill>
                <a:effectLst/>
                <a:latin typeface="Times New Roman" panose="02020603050405020304" pitchFamily="18" charset="0"/>
                <a:ea typeface="Times New Roman" panose="02020603050405020304" pitchFamily="18" charset="0"/>
              </a:rPr>
              <a:t>графітизовани</a:t>
            </a:r>
            <a:r>
              <a:rPr lang="ru-RU" sz="2400" dirty="0">
                <a:solidFill>
                  <a:schemeClr val="tx1"/>
                </a:solidFill>
                <a:effectLst/>
                <a:latin typeface="Times New Roman" panose="02020603050405020304" pitchFamily="18" charset="0"/>
                <a:ea typeface="Times New Roman" panose="02020603050405020304" pitchFamily="18" charset="0"/>
              </a:rPr>
              <a:t>x</a:t>
            </a:r>
            <a:r>
              <a:rPr lang="uk-UA" sz="2400" dirty="0">
                <a:solidFill>
                  <a:schemeClr val="tx1"/>
                </a:solidFill>
                <a:effectLst/>
                <a:latin typeface="Times New Roman" panose="02020603050405020304" pitchFamily="18" charset="0"/>
                <a:ea typeface="Times New Roman" panose="02020603050405020304" pitchFamily="18" charset="0"/>
              </a:rPr>
              <a:t> ниток, а також </a:t>
            </a:r>
            <a:r>
              <a:rPr lang="uk-UA" sz="2400" dirty="0" err="1">
                <a:solidFill>
                  <a:schemeClr val="tx1"/>
                </a:solidFill>
                <a:effectLst/>
                <a:latin typeface="Times New Roman" panose="02020603050405020304" pitchFamily="18" charset="0"/>
                <a:ea typeface="Times New Roman" panose="02020603050405020304" pitchFamily="18" charset="0"/>
              </a:rPr>
              <a:t>повер</a:t>
            </a:r>
            <a:r>
              <a:rPr lang="ru-RU" sz="2400" dirty="0">
                <a:solidFill>
                  <a:schemeClr val="tx1"/>
                </a:solidFill>
                <a:effectLst/>
                <a:latin typeface="Times New Roman" panose="02020603050405020304" pitchFamily="18" charset="0"/>
                <a:ea typeface="Times New Roman" panose="02020603050405020304" pitchFamily="18" charset="0"/>
              </a:rPr>
              <a:t>x</a:t>
            </a:r>
            <a:r>
              <a:rPr lang="uk-UA" sz="2400" dirty="0">
                <a:solidFill>
                  <a:schemeClr val="tx1"/>
                </a:solidFill>
                <a:effectLst/>
                <a:latin typeface="Times New Roman" panose="02020603050405020304" pitchFamily="18" charset="0"/>
                <a:ea typeface="Times New Roman" panose="02020603050405020304" pitchFamily="18" charset="0"/>
              </a:rPr>
              <a:t>ні- фільтри</a:t>
            </a:r>
            <a:r>
              <a:rPr lang="uk-UA" sz="2400" spc="-30" dirty="0">
                <a:solidFill>
                  <a:schemeClr val="tx1"/>
                </a:solidFill>
                <a:effectLst/>
                <a:latin typeface="Times New Roman" panose="02020603050405020304" pitchFamily="18" charset="0"/>
                <a:ea typeface="Times New Roman" panose="02020603050405020304" pitchFamily="18" charset="0"/>
              </a:rPr>
              <a:t> </a:t>
            </a:r>
            <a:r>
              <a:rPr lang="uk-UA" sz="2400" dirty="0">
                <a:solidFill>
                  <a:schemeClr val="tx1"/>
                </a:solidFill>
                <a:effectLst/>
                <a:latin typeface="Times New Roman" panose="02020603050405020304" pitchFamily="18" charset="0"/>
                <a:ea typeface="Times New Roman" panose="02020603050405020304" pitchFamily="18" charset="0"/>
              </a:rPr>
              <a:t>з</a:t>
            </a:r>
            <a:r>
              <a:rPr lang="uk-UA" sz="2400" spc="-30" dirty="0">
                <a:solidFill>
                  <a:schemeClr val="tx1"/>
                </a:solidFill>
                <a:effectLst/>
                <a:latin typeface="Times New Roman" panose="02020603050405020304" pitchFamily="18" charset="0"/>
                <a:ea typeface="Times New Roman" panose="02020603050405020304" pitchFamily="18" charset="0"/>
              </a:rPr>
              <a:t> </a:t>
            </a:r>
            <a:r>
              <a:rPr lang="uk-UA" sz="2400" dirty="0">
                <a:solidFill>
                  <a:schemeClr val="tx1"/>
                </a:solidFill>
                <a:effectLst/>
                <a:latin typeface="Times New Roman" panose="02020603050405020304" pitchFamily="18" charset="0"/>
                <a:ea typeface="Times New Roman" panose="02020603050405020304" pitchFamily="18" charset="0"/>
              </a:rPr>
              <a:t>гравію,</a:t>
            </a:r>
            <a:r>
              <a:rPr lang="uk-UA" sz="2400" spc="-30" dirty="0">
                <a:solidFill>
                  <a:schemeClr val="tx1"/>
                </a:solidFill>
                <a:effectLst/>
                <a:latin typeface="Times New Roman" panose="02020603050405020304" pitchFamily="18" charset="0"/>
                <a:ea typeface="Times New Roman" panose="02020603050405020304" pitchFamily="18" charset="0"/>
              </a:rPr>
              <a:t> </a:t>
            </a:r>
            <a:r>
              <a:rPr lang="uk-UA" sz="2400" dirty="0">
                <a:solidFill>
                  <a:schemeClr val="tx1"/>
                </a:solidFill>
                <a:effectLst/>
                <a:latin typeface="Times New Roman" panose="02020603050405020304" pitchFamily="18" charset="0"/>
                <a:ea typeface="Times New Roman" panose="02020603050405020304" pitchFamily="18" charset="0"/>
              </a:rPr>
              <a:t>піску,</a:t>
            </a:r>
            <a:r>
              <a:rPr lang="uk-UA" sz="2400" spc="-30" dirty="0">
                <a:solidFill>
                  <a:schemeClr val="tx1"/>
                </a:solidFill>
                <a:effectLst/>
                <a:latin typeface="Times New Roman" panose="02020603050405020304" pitchFamily="18" charset="0"/>
                <a:ea typeface="Times New Roman" panose="02020603050405020304" pitchFamily="18" charset="0"/>
              </a:rPr>
              <a:t> </a:t>
            </a:r>
            <a:r>
              <a:rPr lang="uk-UA" sz="2400" dirty="0" err="1">
                <a:solidFill>
                  <a:schemeClr val="tx1"/>
                </a:solidFill>
                <a:effectLst/>
                <a:latin typeface="Times New Roman" panose="02020603050405020304" pitchFamily="18" charset="0"/>
                <a:ea typeface="Times New Roman" panose="02020603050405020304" pitchFamily="18" charset="0"/>
              </a:rPr>
              <a:t>металічни</a:t>
            </a:r>
            <a:r>
              <a:rPr lang="ru-RU" sz="2400" dirty="0">
                <a:solidFill>
                  <a:schemeClr val="tx1"/>
                </a:solidFill>
                <a:effectLst/>
                <a:latin typeface="Times New Roman" panose="02020603050405020304" pitchFamily="18" charset="0"/>
                <a:ea typeface="Times New Roman" panose="02020603050405020304" pitchFamily="18" charset="0"/>
              </a:rPr>
              <a:t>x</a:t>
            </a:r>
            <a:r>
              <a:rPr lang="ru-RU" sz="2400" spc="-30" dirty="0">
                <a:solidFill>
                  <a:schemeClr val="tx1"/>
                </a:solidFill>
                <a:effectLst/>
                <a:latin typeface="Times New Roman" panose="02020603050405020304" pitchFamily="18" charset="0"/>
                <a:ea typeface="Times New Roman" panose="02020603050405020304" pitchFamily="18" charset="0"/>
              </a:rPr>
              <a:t> </a:t>
            </a:r>
            <a:r>
              <a:rPr lang="uk-UA" sz="2400" dirty="0">
                <a:solidFill>
                  <a:schemeClr val="tx1"/>
                </a:solidFill>
                <a:effectLst/>
                <a:latin typeface="Times New Roman" panose="02020603050405020304" pitchFamily="18" charset="0"/>
                <a:ea typeface="Times New Roman" panose="02020603050405020304" pitchFamily="18" charset="0"/>
              </a:rPr>
              <a:t>кульок</a:t>
            </a:r>
            <a:r>
              <a:rPr lang="uk-UA" sz="2400" spc="-30" dirty="0">
                <a:solidFill>
                  <a:schemeClr val="tx1"/>
                </a:solidFill>
                <a:effectLst/>
                <a:latin typeface="Times New Roman" panose="02020603050405020304" pitchFamily="18" charset="0"/>
                <a:ea typeface="Times New Roman" panose="02020603050405020304" pitchFamily="18" charset="0"/>
              </a:rPr>
              <a:t> </a:t>
            </a:r>
            <a:r>
              <a:rPr lang="uk-UA" sz="2400" dirty="0">
                <a:solidFill>
                  <a:schemeClr val="tx1"/>
                </a:solidFill>
                <a:effectLst/>
                <a:latin typeface="Times New Roman" panose="02020603050405020304" pitchFamily="18" charset="0"/>
                <a:ea typeface="Times New Roman" panose="02020603050405020304" pitchFamily="18" charset="0"/>
              </a:rPr>
              <a:t>тощо.</a:t>
            </a:r>
            <a:r>
              <a:rPr lang="uk-UA" sz="2400" spc="-30" dirty="0">
                <a:solidFill>
                  <a:schemeClr val="tx1"/>
                </a:solidFill>
                <a:effectLst/>
                <a:latin typeface="Times New Roman" panose="02020603050405020304" pitchFamily="18" charset="0"/>
                <a:ea typeface="Times New Roman" panose="02020603050405020304" pitchFamily="18" charset="0"/>
              </a:rPr>
              <a:t> </a:t>
            </a:r>
            <a:r>
              <a:rPr lang="uk-UA" sz="2400" dirty="0">
                <a:solidFill>
                  <a:schemeClr val="tx1"/>
                </a:solidFill>
                <a:effectLst/>
                <a:latin typeface="Times New Roman" panose="02020603050405020304" pitchFamily="18" charset="0"/>
                <a:ea typeface="Times New Roman" panose="02020603050405020304" pitchFamily="18" charset="0"/>
              </a:rPr>
              <a:t>Високу</a:t>
            </a:r>
            <a:r>
              <a:rPr lang="uk-UA" sz="2400" spc="-30" dirty="0">
                <a:solidFill>
                  <a:schemeClr val="tx1"/>
                </a:solidFill>
                <a:effectLst/>
                <a:latin typeface="Times New Roman" panose="02020603050405020304" pitchFamily="18" charset="0"/>
                <a:ea typeface="Times New Roman" panose="02020603050405020304" pitchFamily="18" charset="0"/>
              </a:rPr>
              <a:t> </a:t>
            </a:r>
            <a:r>
              <a:rPr lang="uk-UA" sz="2400" dirty="0">
                <a:solidFill>
                  <a:schemeClr val="tx1"/>
                </a:solidFill>
                <a:effectLst/>
                <a:latin typeface="Times New Roman" panose="02020603050405020304" pitchFamily="18" charset="0"/>
                <a:ea typeface="Times New Roman" panose="02020603050405020304" pitchFamily="18" charset="0"/>
              </a:rPr>
              <a:t>продуктивність і універсальність мають електрофільтри. Продуктивність ї</a:t>
            </a:r>
            <a:r>
              <a:rPr lang="ru-RU" sz="2400" dirty="0">
                <a:solidFill>
                  <a:schemeClr val="tx1"/>
                </a:solidFill>
                <a:effectLst/>
                <a:latin typeface="Times New Roman" panose="02020603050405020304" pitchFamily="18" charset="0"/>
                <a:ea typeface="Times New Roman" panose="02020603050405020304" pitchFamily="18" charset="0"/>
              </a:rPr>
              <a:t>x</a:t>
            </a:r>
            <a:r>
              <a:rPr lang="uk-UA" sz="2400" dirty="0">
                <a:solidFill>
                  <a:schemeClr val="tx1"/>
                </a:solidFill>
                <a:effectLst/>
                <a:latin typeface="Times New Roman" panose="02020603050405020304" pitchFamily="18" charset="0"/>
                <a:ea typeface="Times New Roman" panose="02020603050405020304" pitchFamily="18" charset="0"/>
              </a:rPr>
              <a:t>ня сягає </a:t>
            </a:r>
            <a:r>
              <a:rPr lang="uk-UA" sz="2400" dirty="0" err="1">
                <a:solidFill>
                  <a:schemeClr val="tx1"/>
                </a:solidFill>
                <a:effectLst/>
                <a:latin typeface="Times New Roman" panose="02020603050405020304" pitchFamily="18" charset="0"/>
                <a:ea typeface="Times New Roman" panose="02020603050405020304" pitchFamily="18" charset="0"/>
              </a:rPr>
              <a:t>декілько</a:t>
            </a:r>
            <a:r>
              <a:rPr lang="ru-RU" sz="2400" dirty="0">
                <a:solidFill>
                  <a:schemeClr val="tx1"/>
                </a:solidFill>
                <a:effectLst/>
                <a:latin typeface="Times New Roman" panose="02020603050405020304" pitchFamily="18" charset="0"/>
                <a:ea typeface="Times New Roman" panose="02020603050405020304" pitchFamily="18" charset="0"/>
              </a:rPr>
              <a:t>x</a:t>
            </a:r>
            <a:r>
              <a:rPr lang="ru-RU" sz="2400" spc="-35" dirty="0">
                <a:solidFill>
                  <a:schemeClr val="tx1"/>
                </a:solidFill>
                <a:effectLst/>
                <a:latin typeface="Times New Roman" panose="02020603050405020304" pitchFamily="18" charset="0"/>
                <a:ea typeface="Times New Roman" panose="02020603050405020304" pitchFamily="18" charset="0"/>
              </a:rPr>
              <a:t> </a:t>
            </a:r>
            <a:r>
              <a:rPr lang="uk-UA" sz="2400" dirty="0">
                <a:solidFill>
                  <a:schemeClr val="tx1"/>
                </a:solidFill>
                <a:effectLst/>
                <a:latin typeface="Times New Roman" panose="02020603050405020304" pitchFamily="18" charset="0"/>
                <a:ea typeface="Times New Roman" panose="02020603050405020304" pitchFamily="18" charset="0"/>
              </a:rPr>
              <a:t>мільйонів</a:t>
            </a:r>
            <a:r>
              <a:rPr lang="uk-UA" sz="2400" spc="-35" dirty="0">
                <a:solidFill>
                  <a:schemeClr val="tx1"/>
                </a:solidFill>
                <a:effectLst/>
                <a:latin typeface="Times New Roman" panose="02020603050405020304" pitchFamily="18" charset="0"/>
                <a:ea typeface="Times New Roman" panose="02020603050405020304" pitchFamily="18" charset="0"/>
              </a:rPr>
              <a:t> </a:t>
            </a:r>
            <a:r>
              <a:rPr lang="uk-UA" sz="2400" dirty="0">
                <a:solidFill>
                  <a:schemeClr val="tx1"/>
                </a:solidFill>
                <a:effectLst/>
                <a:latin typeface="Times New Roman" panose="02020603050405020304" pitchFamily="18" charset="0"/>
                <a:ea typeface="Times New Roman" panose="02020603050405020304" pitchFamily="18" charset="0"/>
              </a:rPr>
              <a:t>кубометрів</a:t>
            </a:r>
            <a:r>
              <a:rPr lang="uk-UA" sz="2400" spc="-35" dirty="0">
                <a:solidFill>
                  <a:schemeClr val="tx1"/>
                </a:solidFill>
                <a:effectLst/>
                <a:latin typeface="Times New Roman" panose="02020603050405020304" pitchFamily="18" charset="0"/>
                <a:ea typeface="Times New Roman" panose="02020603050405020304" pitchFamily="18" charset="0"/>
              </a:rPr>
              <a:t> </a:t>
            </a:r>
            <a:r>
              <a:rPr lang="uk-UA" sz="2400" dirty="0">
                <a:solidFill>
                  <a:schemeClr val="tx1"/>
                </a:solidFill>
                <a:effectLst/>
                <a:latin typeface="Times New Roman" panose="02020603050405020304" pitchFamily="18" charset="0"/>
                <a:ea typeface="Times New Roman" panose="02020603050405020304" pitchFamily="18" charset="0"/>
              </a:rPr>
              <a:t>газу</a:t>
            </a:r>
            <a:r>
              <a:rPr lang="uk-UA" sz="2400" spc="-35" dirty="0">
                <a:solidFill>
                  <a:schemeClr val="tx1"/>
                </a:solidFill>
                <a:effectLst/>
                <a:latin typeface="Times New Roman" panose="02020603050405020304" pitchFamily="18" charset="0"/>
                <a:ea typeface="Times New Roman" panose="02020603050405020304" pitchFamily="18" charset="0"/>
              </a:rPr>
              <a:t> </a:t>
            </a:r>
            <a:r>
              <a:rPr lang="uk-UA" sz="2400" dirty="0">
                <a:solidFill>
                  <a:schemeClr val="tx1"/>
                </a:solidFill>
                <a:effectLst/>
                <a:latin typeface="Times New Roman" panose="02020603050405020304" pitchFamily="18" charset="0"/>
                <a:ea typeface="Times New Roman" panose="02020603050405020304" pitchFamily="18" charset="0"/>
              </a:rPr>
              <a:t>за</a:t>
            </a:r>
            <a:r>
              <a:rPr lang="uk-UA" sz="2400" spc="-35" dirty="0">
                <a:solidFill>
                  <a:schemeClr val="tx1"/>
                </a:solidFill>
                <a:effectLst/>
                <a:latin typeface="Times New Roman" panose="02020603050405020304" pitchFamily="18" charset="0"/>
                <a:ea typeface="Times New Roman" panose="02020603050405020304" pitchFamily="18" charset="0"/>
              </a:rPr>
              <a:t> </a:t>
            </a:r>
            <a:r>
              <a:rPr lang="uk-UA" sz="2400" dirty="0">
                <a:solidFill>
                  <a:schemeClr val="tx1"/>
                </a:solidFill>
                <a:effectLst/>
                <a:latin typeface="Times New Roman" panose="02020603050405020304" pitchFamily="18" charset="0"/>
                <a:ea typeface="Times New Roman" panose="02020603050405020304" pitchFamily="18" charset="0"/>
              </a:rPr>
              <a:t>1</a:t>
            </a:r>
            <a:r>
              <a:rPr lang="uk-UA" sz="2400" spc="-35" dirty="0">
                <a:solidFill>
                  <a:schemeClr val="tx1"/>
                </a:solidFill>
                <a:effectLst/>
                <a:latin typeface="Times New Roman" panose="02020603050405020304" pitchFamily="18" charset="0"/>
                <a:ea typeface="Times New Roman" panose="02020603050405020304" pitchFamily="18" charset="0"/>
              </a:rPr>
              <a:t> </a:t>
            </a:r>
            <a:r>
              <a:rPr lang="uk-UA" sz="2400" dirty="0">
                <a:solidFill>
                  <a:schemeClr val="tx1"/>
                </a:solidFill>
                <a:effectLst/>
                <a:latin typeface="Times New Roman" panose="02020603050405020304" pitchFamily="18" charset="0"/>
                <a:ea typeface="Times New Roman" panose="02020603050405020304" pitchFamily="18" charset="0"/>
              </a:rPr>
              <a:t>год</a:t>
            </a:r>
            <a:r>
              <a:rPr lang="uk-UA" sz="2400" spc="-35" dirty="0">
                <a:solidFill>
                  <a:schemeClr val="tx1"/>
                </a:solidFill>
                <a:effectLst/>
                <a:latin typeface="Times New Roman" panose="02020603050405020304" pitchFamily="18" charset="0"/>
                <a:ea typeface="Times New Roman" panose="02020603050405020304" pitchFamily="18" charset="0"/>
              </a:rPr>
              <a:t> </a:t>
            </a:r>
            <a:r>
              <a:rPr lang="uk-UA" sz="2400" dirty="0">
                <a:solidFill>
                  <a:schemeClr val="tx1"/>
                </a:solidFill>
                <a:effectLst/>
                <a:latin typeface="Times New Roman" panose="02020603050405020304" pitchFamily="18" charset="0"/>
                <a:ea typeface="Times New Roman" panose="02020603050405020304" pitchFamily="18" charset="0"/>
              </a:rPr>
              <a:t>(практично</a:t>
            </a:r>
            <a:r>
              <a:rPr lang="uk-UA" sz="2400" spc="-35" dirty="0">
                <a:solidFill>
                  <a:schemeClr val="tx1"/>
                </a:solidFill>
                <a:effectLst/>
                <a:latin typeface="Times New Roman" panose="02020603050405020304" pitchFamily="18" charset="0"/>
                <a:ea typeface="Times New Roman" panose="02020603050405020304" pitchFamily="18" charset="0"/>
              </a:rPr>
              <a:t> </a:t>
            </a:r>
            <a:r>
              <a:rPr lang="uk-UA" sz="2400" dirty="0">
                <a:solidFill>
                  <a:schemeClr val="tx1"/>
                </a:solidFill>
                <a:effectLst/>
                <a:latin typeface="Times New Roman" panose="02020603050405020304" pitchFamily="18" charset="0"/>
                <a:ea typeface="Times New Roman" panose="02020603050405020304" pitchFamily="18" charset="0"/>
              </a:rPr>
              <a:t>досягають</a:t>
            </a:r>
            <a:r>
              <a:rPr lang="uk-UA" sz="2400" spc="-35" dirty="0">
                <a:solidFill>
                  <a:schemeClr val="tx1"/>
                </a:solidFill>
                <a:effectLst/>
                <a:latin typeface="Times New Roman" panose="02020603050405020304" pitchFamily="18" charset="0"/>
                <a:ea typeface="Times New Roman" panose="02020603050405020304" pitchFamily="18" charset="0"/>
              </a:rPr>
              <a:t> </a:t>
            </a:r>
            <a:r>
              <a:rPr lang="uk-UA" sz="2400" dirty="0">
                <a:solidFill>
                  <a:schemeClr val="tx1"/>
                </a:solidFill>
                <a:effectLst/>
                <a:latin typeface="Times New Roman" panose="02020603050405020304" pitchFamily="18" charset="0"/>
                <a:ea typeface="Times New Roman" panose="02020603050405020304" pitchFamily="18" charset="0"/>
              </a:rPr>
              <a:t>ступеня очищення до 99,9 %). </a:t>
            </a:r>
            <a:r>
              <a:rPr lang="ru-RU" sz="2400" dirty="0">
                <a:solidFill>
                  <a:schemeClr val="tx1"/>
                </a:solidFill>
                <a:effectLst/>
                <a:latin typeface="Times New Roman" panose="02020603050405020304" pitchFamily="18" charset="0"/>
                <a:ea typeface="Times New Roman" panose="02020603050405020304" pitchFamily="18" charset="0"/>
              </a:rPr>
              <a:t>Вони </a:t>
            </a:r>
            <a:r>
              <a:rPr lang="uk-UA" sz="2400" dirty="0">
                <a:solidFill>
                  <a:schemeClr val="tx1"/>
                </a:solidFill>
                <a:effectLst/>
                <a:latin typeface="Times New Roman" panose="02020603050405020304" pitchFamily="18" charset="0"/>
                <a:ea typeface="Times New Roman" panose="02020603050405020304" pitchFamily="18" charset="0"/>
              </a:rPr>
              <a:t>б</a:t>
            </a:r>
            <a:r>
              <a:rPr lang="ru-RU" sz="2400" dirty="0" err="1">
                <a:solidFill>
                  <a:schemeClr val="tx1"/>
                </a:solidFill>
                <a:effectLst/>
                <a:latin typeface="Times New Roman" panose="02020603050405020304" pitchFamily="18" charset="0"/>
                <a:ea typeface="Times New Roman" panose="02020603050405020304" pitchFamily="18" charset="0"/>
              </a:rPr>
              <a:t>уваю</a:t>
            </a:r>
            <a:r>
              <a:rPr lang="uk-UA" sz="2400" dirty="0">
                <a:solidFill>
                  <a:schemeClr val="tx1"/>
                </a:solidFill>
                <a:effectLst/>
                <a:latin typeface="Times New Roman" panose="02020603050405020304" pitchFamily="18" charset="0"/>
                <a:ea typeface="Times New Roman" panose="02020603050405020304" pitchFamily="18" charset="0"/>
              </a:rPr>
              <a:t>т</a:t>
            </a:r>
            <a:r>
              <a:rPr lang="ru-RU" sz="2400" dirty="0">
                <a:solidFill>
                  <a:schemeClr val="tx1"/>
                </a:solidFill>
                <a:effectLst/>
                <a:latin typeface="Times New Roman" panose="02020603050405020304" pitchFamily="18" charset="0"/>
                <a:ea typeface="Times New Roman" panose="02020603050405020304" pitchFamily="18" charset="0"/>
              </a:rPr>
              <a:t>ь “</a:t>
            </a:r>
            <a:r>
              <a:rPr lang="ru-RU" sz="2400" dirty="0" err="1">
                <a:solidFill>
                  <a:schemeClr val="tx1"/>
                </a:solidFill>
                <a:effectLst/>
                <a:latin typeface="Times New Roman" panose="02020603050405020304" pitchFamily="18" charset="0"/>
                <a:ea typeface="Times New Roman" panose="02020603050405020304" pitchFamily="18" charset="0"/>
              </a:rPr>
              <a:t>суxі</a:t>
            </a:r>
            <a:r>
              <a:rPr lang="ru-RU" sz="2400" dirty="0">
                <a:solidFill>
                  <a:schemeClr val="tx1"/>
                </a:solidFill>
                <a:effectLst/>
                <a:latin typeface="Times New Roman" panose="02020603050405020304" pitchFamily="18" charset="0"/>
                <a:ea typeface="Times New Roman" panose="02020603050405020304" pitchFamily="18" charset="0"/>
              </a:rPr>
              <a:t>” й “</a:t>
            </a:r>
            <a:r>
              <a:rPr lang="ru-RU" sz="2400" dirty="0" err="1">
                <a:solidFill>
                  <a:schemeClr val="tx1"/>
                </a:solidFill>
                <a:effectLst/>
                <a:latin typeface="Times New Roman" panose="02020603050405020304" pitchFamily="18" charset="0"/>
                <a:ea typeface="Times New Roman" panose="02020603050405020304" pitchFamily="18" charset="0"/>
              </a:rPr>
              <a:t>мокрі</a:t>
            </a:r>
            <a:r>
              <a:rPr lang="ru-RU" sz="2400" dirty="0">
                <a:solidFill>
                  <a:schemeClr val="tx1"/>
                </a:solidFill>
                <a:effectLst/>
                <a:latin typeface="Times New Roman" panose="02020603050405020304" pitchFamily="18" charset="0"/>
                <a:ea typeface="Times New Roman" panose="02020603050405020304" pitchFamily="18" charset="0"/>
              </a:rPr>
              <a:t>”, гори</a:t>
            </a:r>
            <a:r>
              <a:rPr lang="uk-UA" sz="2400" dirty="0">
                <a:solidFill>
                  <a:schemeClr val="tx1"/>
                </a:solidFill>
                <a:effectLst/>
                <a:latin typeface="Times New Roman" panose="02020603050405020304" pitchFamily="18" charset="0"/>
                <a:ea typeface="Times New Roman" panose="02020603050405020304" pitchFamily="18" charset="0"/>
              </a:rPr>
              <a:t>з</a:t>
            </a:r>
            <a:r>
              <a:rPr lang="ru-RU" sz="2400" dirty="0">
                <a:solidFill>
                  <a:schemeClr val="tx1"/>
                </a:solidFill>
                <a:effectLst/>
                <a:latin typeface="Times New Roman" panose="02020603050405020304" pitchFamily="18" charset="0"/>
                <a:ea typeface="Times New Roman" panose="02020603050405020304" pitchFamily="18" charset="0"/>
              </a:rPr>
              <a:t>он</a:t>
            </a:r>
            <a:r>
              <a:rPr lang="uk-UA" sz="2400" dirty="0">
                <a:solidFill>
                  <a:schemeClr val="tx1"/>
                </a:solidFill>
                <a:effectLst/>
                <a:latin typeface="Times New Roman" panose="02020603050405020304" pitchFamily="18" charset="0"/>
                <a:ea typeface="Times New Roman" panose="02020603050405020304" pitchFamily="18" charset="0"/>
              </a:rPr>
              <a:t>т</a:t>
            </a:r>
            <a:r>
              <a:rPr lang="ru-RU" sz="2400" dirty="0" err="1">
                <a:solidFill>
                  <a:schemeClr val="tx1"/>
                </a:solidFill>
                <a:effectLst/>
                <a:latin typeface="Times New Roman" panose="02020603050405020304" pitchFamily="18" charset="0"/>
                <a:ea typeface="Times New Roman" panose="02020603050405020304" pitchFamily="18" charset="0"/>
              </a:rPr>
              <a:t>альні</a:t>
            </a:r>
            <a:r>
              <a:rPr lang="ru-RU" sz="2400" dirty="0">
                <a:solidFill>
                  <a:schemeClr val="tx1"/>
                </a:solidFill>
                <a:effectLst/>
                <a:latin typeface="Times New Roman" panose="02020603050405020304" pitchFamily="18" charset="0"/>
                <a:ea typeface="Times New Roman" panose="02020603050405020304" pitchFamily="18" charset="0"/>
              </a:rPr>
              <a:t> </a:t>
            </a:r>
            <a:r>
              <a:rPr lang="uk-UA" sz="2400" dirty="0">
                <a:solidFill>
                  <a:schemeClr val="tx1"/>
                </a:solidFill>
                <a:effectLst/>
                <a:latin typeface="Times New Roman" panose="02020603050405020304" pitchFamily="18" charset="0"/>
                <a:ea typeface="Times New Roman" panose="02020603050405020304" pitchFamily="18" charset="0"/>
              </a:rPr>
              <a:t>т</a:t>
            </a:r>
            <a:r>
              <a:rPr lang="ru-RU" sz="2400" dirty="0">
                <a:solidFill>
                  <a:schemeClr val="tx1"/>
                </a:solidFill>
                <a:effectLst/>
                <a:latin typeface="Times New Roman" panose="02020603050405020304" pitchFamily="18" charset="0"/>
                <a:ea typeface="Times New Roman" panose="02020603050405020304" pitchFamily="18" charset="0"/>
              </a:rPr>
              <a:t>а вер</a:t>
            </a:r>
            <a:r>
              <a:rPr lang="uk-UA" sz="2400" dirty="0">
                <a:solidFill>
                  <a:schemeClr val="tx1"/>
                </a:solidFill>
                <a:effectLst/>
                <a:latin typeface="Times New Roman" panose="02020603050405020304" pitchFamily="18" charset="0"/>
                <a:ea typeface="Times New Roman" panose="02020603050405020304" pitchFamily="18" charset="0"/>
              </a:rPr>
              <a:t>т</a:t>
            </a:r>
            <a:r>
              <a:rPr lang="ru-RU" sz="2400" dirty="0" err="1">
                <a:solidFill>
                  <a:schemeClr val="tx1"/>
                </a:solidFill>
                <a:effectLst/>
                <a:latin typeface="Times New Roman" panose="02020603050405020304" pitchFamily="18" charset="0"/>
                <a:ea typeface="Times New Roman" panose="02020603050405020304" pitchFamily="18" charset="0"/>
              </a:rPr>
              <a:t>икальні</a:t>
            </a:r>
            <a:r>
              <a:rPr lang="ru-RU" sz="2400" dirty="0">
                <a:solidFill>
                  <a:schemeClr val="tx1"/>
                </a:solidFill>
                <a:effectLst/>
                <a:latin typeface="Times New Roman" panose="02020603050405020304" pitchFamily="18" charset="0"/>
                <a:ea typeface="Times New Roman" panose="02020603050405020304" pitchFamily="18" charset="0"/>
              </a:rPr>
              <a:t>, </a:t>
            </a:r>
            <a:r>
              <a:rPr lang="ru-RU" sz="2400" dirty="0" err="1">
                <a:solidFill>
                  <a:schemeClr val="tx1"/>
                </a:solidFill>
                <a:effectLst/>
                <a:latin typeface="Times New Roman" panose="02020603050405020304" pitchFamily="18" charset="0"/>
                <a:ea typeface="Times New Roman" panose="02020603050405020304" pitchFamily="18" charset="0"/>
              </a:rPr>
              <a:t>ро</a:t>
            </a:r>
            <a:r>
              <a:rPr lang="uk-UA" sz="2400" dirty="0">
                <a:solidFill>
                  <a:schemeClr val="tx1"/>
                </a:solidFill>
                <a:effectLst/>
                <a:latin typeface="Times New Roman" panose="02020603050405020304" pitchFamily="18" charset="0"/>
                <a:ea typeface="Times New Roman" panose="02020603050405020304" pitchFamily="18" charset="0"/>
              </a:rPr>
              <a:t>з</a:t>
            </a:r>
            <a:r>
              <a:rPr lang="ru-RU" sz="2400" dirty="0" err="1">
                <a:solidFill>
                  <a:schemeClr val="tx1"/>
                </a:solidFill>
                <a:effectLst/>
                <a:latin typeface="Times New Roman" panose="02020603050405020304" pitchFamily="18" charset="0"/>
                <a:ea typeface="Times New Roman" panose="02020603050405020304" pitchFamily="18" charset="0"/>
              </a:rPr>
              <a:t>раxовані</a:t>
            </a:r>
            <a:r>
              <a:rPr lang="ru-RU" sz="2400" dirty="0">
                <a:solidFill>
                  <a:schemeClr val="tx1"/>
                </a:solidFill>
                <a:effectLst/>
                <a:latin typeface="Times New Roman" panose="02020603050405020304" pitchFamily="18" charset="0"/>
                <a:ea typeface="Times New Roman" panose="02020603050405020304" pitchFamily="18" charset="0"/>
              </a:rPr>
              <a:t> на </a:t>
            </a:r>
            <a:r>
              <a:rPr lang="ru-RU" sz="2400" dirty="0" err="1">
                <a:solidFill>
                  <a:schemeClr val="tx1"/>
                </a:solidFill>
                <a:effectLst/>
                <a:latin typeface="Times New Roman" panose="02020603050405020304" pitchFamily="18" charset="0"/>
                <a:ea typeface="Times New Roman" panose="02020603050405020304" pitchFamily="18" charset="0"/>
              </a:rPr>
              <a:t>рі</a:t>
            </a:r>
            <a:r>
              <a:rPr lang="uk-UA" sz="2400" dirty="0" err="1">
                <a:solidFill>
                  <a:schemeClr val="tx1"/>
                </a:solidFill>
                <a:effectLst/>
                <a:latin typeface="Times New Roman" panose="02020603050405020304" pitchFamily="18" charset="0"/>
                <a:ea typeface="Times New Roman" panose="02020603050405020304" pitchFamily="18" charset="0"/>
              </a:rPr>
              <a:t>зн</a:t>
            </a:r>
            <a:r>
              <a:rPr lang="ru-RU" sz="2400" dirty="0">
                <a:solidFill>
                  <a:schemeClr val="tx1"/>
                </a:solidFill>
                <a:effectLst/>
                <a:latin typeface="Times New Roman" panose="02020603050405020304" pitchFamily="18" charset="0"/>
                <a:ea typeface="Times New Roman" panose="02020603050405020304" pitchFamily="18" charset="0"/>
              </a:rPr>
              <a:t>у температуру.</a:t>
            </a:r>
            <a:endParaRPr lang="uk-UA" sz="2800" dirty="0">
              <a:solidFill>
                <a:schemeClr val="tx1"/>
              </a:solidFill>
            </a:endParaRPr>
          </a:p>
        </p:txBody>
      </p:sp>
      <p:sp>
        <p:nvSpPr>
          <p:cNvPr id="4" name="Місце для номера слайда 3">
            <a:extLst>
              <a:ext uri="{FF2B5EF4-FFF2-40B4-BE49-F238E27FC236}">
                <a16:creationId xmlns:a16="http://schemas.microsoft.com/office/drawing/2014/main" id="{9DCDB1E6-6461-9055-7664-3532C5D90795}"/>
              </a:ext>
            </a:extLst>
          </p:cNvPr>
          <p:cNvSpPr>
            <a:spLocks noGrp="1"/>
          </p:cNvSpPr>
          <p:nvPr>
            <p:ph type="sldNum" sz="quarter" idx="12"/>
          </p:nvPr>
        </p:nvSpPr>
        <p:spPr/>
        <p:txBody>
          <a:bodyPr/>
          <a:lstStyle/>
          <a:p>
            <a:fld id="{D07DC24B-8650-405F-98BC-E78A8ACB2E7F}" type="slidenum">
              <a:rPr lang="uk-UA" smtClean="0"/>
              <a:pPr/>
              <a:t>45</a:t>
            </a:fld>
            <a:endParaRPr lang="uk-UA"/>
          </a:p>
        </p:txBody>
      </p:sp>
    </p:spTree>
    <p:extLst>
      <p:ext uri="{BB962C8B-B14F-4D97-AF65-F5344CB8AC3E}">
        <p14:creationId xmlns:p14="http://schemas.microsoft.com/office/powerpoint/2010/main" val="2050558625"/>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F374F53-0D45-85A5-62B9-C939319A767A}"/>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1147F4E0-FBDE-E88A-AA6F-F83B94C30B13}"/>
              </a:ext>
            </a:extLst>
          </p:cNvPr>
          <p:cNvSpPr>
            <a:spLocks noGrp="1"/>
          </p:cNvSpPr>
          <p:nvPr>
            <p:ph idx="1"/>
          </p:nvPr>
        </p:nvSpPr>
        <p:spPr/>
        <p:txBody>
          <a:bodyPr/>
          <a:lstStyle/>
          <a:p>
            <a:endParaRPr lang="uk-UA"/>
          </a:p>
        </p:txBody>
      </p:sp>
      <p:sp>
        <p:nvSpPr>
          <p:cNvPr id="4" name="Місце для номера слайда 3">
            <a:extLst>
              <a:ext uri="{FF2B5EF4-FFF2-40B4-BE49-F238E27FC236}">
                <a16:creationId xmlns:a16="http://schemas.microsoft.com/office/drawing/2014/main" id="{8D801EC6-FB13-4C4D-FF06-BB6580C77109}"/>
              </a:ext>
            </a:extLst>
          </p:cNvPr>
          <p:cNvSpPr>
            <a:spLocks noGrp="1"/>
          </p:cNvSpPr>
          <p:nvPr>
            <p:ph type="sldNum" sz="quarter" idx="12"/>
          </p:nvPr>
        </p:nvSpPr>
        <p:spPr/>
        <p:txBody>
          <a:bodyPr/>
          <a:lstStyle/>
          <a:p>
            <a:fld id="{D07DC24B-8650-405F-98BC-E78A8ACB2E7F}" type="slidenum">
              <a:rPr lang="uk-UA" smtClean="0"/>
              <a:pPr/>
              <a:t>46</a:t>
            </a:fld>
            <a:endParaRPr lang="uk-UA"/>
          </a:p>
        </p:txBody>
      </p:sp>
    </p:spTree>
    <p:extLst>
      <p:ext uri="{BB962C8B-B14F-4D97-AF65-F5344CB8AC3E}">
        <p14:creationId xmlns:p14="http://schemas.microsoft.com/office/powerpoint/2010/main" val="3363027405"/>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AC3BDAF-D702-A3F5-33F1-2759429CAF01}"/>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B430678E-6956-52C0-C3E2-B2F826861259}"/>
              </a:ext>
            </a:extLst>
          </p:cNvPr>
          <p:cNvSpPr>
            <a:spLocks noGrp="1"/>
          </p:cNvSpPr>
          <p:nvPr>
            <p:ph idx="1"/>
          </p:nvPr>
        </p:nvSpPr>
        <p:spPr/>
        <p:txBody>
          <a:bodyPr/>
          <a:lstStyle/>
          <a:p>
            <a:endParaRPr lang="uk-UA"/>
          </a:p>
        </p:txBody>
      </p:sp>
      <p:sp>
        <p:nvSpPr>
          <p:cNvPr id="4" name="Місце для номера слайда 3">
            <a:extLst>
              <a:ext uri="{FF2B5EF4-FFF2-40B4-BE49-F238E27FC236}">
                <a16:creationId xmlns:a16="http://schemas.microsoft.com/office/drawing/2014/main" id="{2B46339B-331F-051A-82C2-7D01DA698961}"/>
              </a:ext>
            </a:extLst>
          </p:cNvPr>
          <p:cNvSpPr>
            <a:spLocks noGrp="1"/>
          </p:cNvSpPr>
          <p:nvPr>
            <p:ph type="sldNum" sz="quarter" idx="12"/>
          </p:nvPr>
        </p:nvSpPr>
        <p:spPr/>
        <p:txBody>
          <a:bodyPr/>
          <a:lstStyle/>
          <a:p>
            <a:fld id="{D07DC24B-8650-405F-98BC-E78A8ACB2E7F}" type="slidenum">
              <a:rPr lang="uk-UA" smtClean="0"/>
              <a:pPr/>
              <a:t>47</a:t>
            </a:fld>
            <a:endParaRPr lang="uk-UA"/>
          </a:p>
        </p:txBody>
      </p:sp>
    </p:spTree>
    <p:extLst>
      <p:ext uri="{BB962C8B-B14F-4D97-AF65-F5344CB8AC3E}">
        <p14:creationId xmlns:p14="http://schemas.microsoft.com/office/powerpoint/2010/main" val="2595922657"/>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25730" y="200025"/>
            <a:ext cx="11212830" cy="6278642"/>
          </a:xfrm>
          <a:prstGeom prst="rect">
            <a:avLst/>
          </a:prstGeom>
        </p:spPr>
        <p:txBody>
          <a:bodyPr wrap="square">
            <a:spAutoFit/>
          </a:bodyPr>
          <a:lstStyle/>
          <a:p>
            <a:pPr algn="ctr"/>
            <a:r>
              <a:rPr lang="uk-UA" sz="2200" b="1" dirty="0">
                <a:solidFill>
                  <a:srgbClr val="FF0000"/>
                </a:solidFill>
                <a:latin typeface="Times New Roman" panose="02020603050405020304" pitchFamily="18" charset="0"/>
                <a:cs typeface="Times New Roman" panose="02020603050405020304" pitchFamily="18" charset="0"/>
              </a:rPr>
              <a:t>Запитання і завдання для самостійної роботи</a:t>
            </a:r>
            <a:endParaRPr lang="uk-UA" sz="2200" dirty="0">
              <a:solidFill>
                <a:srgbClr val="FF0000"/>
              </a:solidFill>
              <a:latin typeface="Times New Roman" panose="02020603050405020304" pitchFamily="18" charset="0"/>
              <a:cs typeface="Times New Roman" panose="02020603050405020304" pitchFamily="18" charset="0"/>
            </a:endParaRPr>
          </a:p>
          <a:p>
            <a:pPr marL="457200" lvl="0" indent="-457200">
              <a:buFont typeface="+mj-lt"/>
              <a:buAutoNum type="arabicPeriod"/>
            </a:pPr>
            <a:r>
              <a:rPr lang="ru-RU" sz="2000" dirty="0" err="1">
                <a:latin typeface="Times New Roman" pitchFamily="18" charset="0"/>
                <a:cs typeface="Times New Roman" pitchFamily="18" charset="0"/>
              </a:rPr>
              <a:t>Забруднення</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атмосфери</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газовими</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викидами</a:t>
            </a:r>
            <a:r>
              <a:rPr lang="ru-RU" sz="2000" dirty="0">
                <a:latin typeface="Times New Roman" pitchFamily="18" charset="0"/>
                <a:cs typeface="Times New Roman" pitchFamily="18" charset="0"/>
              </a:rPr>
              <a:t>.</a:t>
            </a:r>
            <a:endParaRPr lang="uk-UA" sz="2000" dirty="0">
              <a:latin typeface="Times New Roman" pitchFamily="18" charset="0"/>
              <a:cs typeface="Times New Roman" pitchFamily="18" charset="0"/>
            </a:endParaRPr>
          </a:p>
          <a:p>
            <a:pPr marL="457200" lvl="0" indent="-457200">
              <a:buFont typeface="+mj-lt"/>
              <a:buAutoNum type="arabicPeriod"/>
            </a:pPr>
            <a:r>
              <a:rPr lang="ru-RU" sz="2000" dirty="0" err="1">
                <a:latin typeface="Times New Roman" pitchFamily="18" charset="0"/>
                <a:cs typeface="Times New Roman" pitchFamily="18" charset="0"/>
              </a:rPr>
              <a:t>Методи</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очищення</a:t>
            </a:r>
            <a:r>
              <a:rPr lang="ru-RU" sz="2000" dirty="0">
                <a:latin typeface="Times New Roman" pitchFamily="18" charset="0"/>
                <a:cs typeface="Times New Roman" pitchFamily="18" charset="0"/>
              </a:rPr>
              <a:t> та </a:t>
            </a:r>
            <a:r>
              <a:rPr lang="ru-RU" sz="2000" dirty="0" err="1">
                <a:latin typeface="Times New Roman" pitchFamily="18" charset="0"/>
                <a:cs typeface="Times New Roman" pitchFamily="18" charset="0"/>
              </a:rPr>
              <a:t>знешкодження</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газових</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викидів</a:t>
            </a:r>
            <a:r>
              <a:rPr lang="ru-RU" sz="2000" dirty="0">
                <a:latin typeface="Times New Roman" pitchFamily="18" charset="0"/>
                <a:cs typeface="Times New Roman" pitchFamily="18" charset="0"/>
              </a:rPr>
              <a:t>.</a:t>
            </a:r>
            <a:endParaRPr lang="uk-UA" sz="2000" dirty="0">
              <a:latin typeface="Times New Roman" pitchFamily="18" charset="0"/>
              <a:cs typeface="Times New Roman" pitchFamily="18" charset="0"/>
            </a:endParaRPr>
          </a:p>
          <a:p>
            <a:pPr marL="457200" lvl="0" indent="-457200">
              <a:buFont typeface="+mj-lt"/>
              <a:buAutoNum type="arabicPeriod"/>
            </a:pPr>
            <a:r>
              <a:rPr lang="ru-RU" sz="2000" dirty="0" err="1">
                <a:latin typeface="Times New Roman" pitchFamily="18" charset="0"/>
                <a:cs typeface="Times New Roman" pitchFamily="18" charset="0"/>
              </a:rPr>
              <a:t>Сухе</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очищення</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газів</a:t>
            </a:r>
            <a:r>
              <a:rPr lang="ru-RU" sz="2000" dirty="0">
                <a:latin typeface="Times New Roman" pitchFamily="18" charset="0"/>
                <a:cs typeface="Times New Roman" pitchFamily="18" charset="0"/>
              </a:rPr>
              <a:t> за </a:t>
            </a:r>
            <a:r>
              <a:rPr lang="ru-RU" sz="2000" dirty="0" err="1">
                <a:latin typeface="Times New Roman" pitchFamily="18" charset="0"/>
                <a:cs typeface="Times New Roman" pitchFamily="18" charset="0"/>
              </a:rPr>
              <a:t>допомогою</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циклонних</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апаратів</a:t>
            </a:r>
            <a:r>
              <a:rPr lang="ru-RU" sz="2000" dirty="0">
                <a:latin typeface="Times New Roman" pitchFamily="18" charset="0"/>
                <a:cs typeface="Times New Roman" pitchFamily="18" charset="0"/>
              </a:rPr>
              <a:t>.</a:t>
            </a:r>
            <a:endParaRPr lang="uk-UA" sz="2000" dirty="0">
              <a:latin typeface="Times New Roman" pitchFamily="18" charset="0"/>
              <a:cs typeface="Times New Roman" pitchFamily="18" charset="0"/>
            </a:endParaRPr>
          </a:p>
          <a:p>
            <a:pPr marL="457200" lvl="0" indent="-457200">
              <a:buFont typeface="+mj-lt"/>
              <a:buAutoNum type="arabicPeriod"/>
            </a:pPr>
            <a:r>
              <a:rPr lang="ru-RU" sz="2000" dirty="0" err="1">
                <a:latin typeface="Times New Roman" pitchFamily="18" charset="0"/>
                <a:cs typeface="Times New Roman" pitchFamily="18" charset="0"/>
              </a:rPr>
              <a:t>Пріоритети</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вихрових</a:t>
            </a:r>
            <a:r>
              <a:rPr lang="ru-RU" sz="2000" dirty="0">
                <a:latin typeface="Times New Roman" pitchFamily="18" charset="0"/>
                <a:cs typeface="Times New Roman" pitchFamily="18" charset="0"/>
              </a:rPr>
              <a:t> та </a:t>
            </a:r>
            <a:r>
              <a:rPr lang="ru-RU" sz="2000" dirty="0" err="1">
                <a:latin typeface="Times New Roman" pitchFamily="18" charset="0"/>
                <a:cs typeface="Times New Roman" pitchFamily="18" charset="0"/>
              </a:rPr>
              <a:t>динамічних</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пиловловлювачів</a:t>
            </a:r>
            <a:r>
              <a:rPr lang="ru-RU" sz="2000" dirty="0">
                <a:latin typeface="Times New Roman" pitchFamily="18" charset="0"/>
                <a:cs typeface="Times New Roman" pitchFamily="18" charset="0"/>
              </a:rPr>
              <a:t>.</a:t>
            </a:r>
            <a:endParaRPr lang="uk-UA" sz="2000" dirty="0">
              <a:latin typeface="Times New Roman" pitchFamily="18" charset="0"/>
              <a:cs typeface="Times New Roman" pitchFamily="18" charset="0"/>
            </a:endParaRPr>
          </a:p>
          <a:p>
            <a:pPr marL="457200" lvl="0" indent="-457200">
              <a:buFont typeface="+mj-lt"/>
              <a:buAutoNum type="arabicPeriod"/>
            </a:pPr>
            <a:r>
              <a:rPr lang="ru-RU" sz="2000" dirty="0" err="1">
                <a:latin typeface="Times New Roman" pitchFamily="18" charset="0"/>
                <a:cs typeface="Times New Roman" pitchFamily="18" charset="0"/>
              </a:rPr>
              <a:t>Жалюзійні</a:t>
            </a:r>
            <a:r>
              <a:rPr lang="ru-RU" sz="2000" dirty="0">
                <a:latin typeface="Times New Roman" pitchFamily="18" charset="0"/>
                <a:cs typeface="Times New Roman" pitchFamily="18" charset="0"/>
              </a:rPr>
              <a:t> та </a:t>
            </a:r>
            <a:r>
              <a:rPr lang="ru-RU" sz="2000" dirty="0" err="1">
                <a:latin typeface="Times New Roman" pitchFamily="18" charset="0"/>
                <a:cs typeface="Times New Roman" pitchFamily="18" charset="0"/>
              </a:rPr>
              <a:t>ротаційні</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пиловловлювачі</a:t>
            </a:r>
            <a:r>
              <a:rPr lang="ru-RU" sz="2000" dirty="0">
                <a:latin typeface="Times New Roman" pitchFamily="18" charset="0"/>
                <a:cs typeface="Times New Roman" pitchFamily="18" charset="0"/>
              </a:rPr>
              <a:t>.</a:t>
            </a:r>
            <a:endParaRPr lang="uk-UA" sz="2000" dirty="0">
              <a:latin typeface="Times New Roman" pitchFamily="18" charset="0"/>
              <a:cs typeface="Times New Roman" pitchFamily="18" charset="0"/>
            </a:endParaRPr>
          </a:p>
          <a:p>
            <a:pPr marL="457200" lvl="0" indent="-457200">
              <a:buFont typeface="+mj-lt"/>
              <a:buAutoNum type="arabicPeriod"/>
            </a:pPr>
            <a:r>
              <a:rPr lang="ru-RU" sz="2000" dirty="0" err="1">
                <a:latin typeface="Times New Roman" pitchFamily="18" charset="0"/>
                <a:cs typeface="Times New Roman" pitchFamily="18" charset="0"/>
              </a:rPr>
              <a:t>Електричне</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очищення</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газових</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викидів</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Різновиди</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електрофільтрів</a:t>
            </a:r>
            <a:r>
              <a:rPr lang="ru-RU" sz="2000" dirty="0">
                <a:latin typeface="Times New Roman" pitchFamily="18" charset="0"/>
                <a:cs typeface="Times New Roman" pitchFamily="18" charset="0"/>
              </a:rPr>
              <a:t>.</a:t>
            </a:r>
            <a:endParaRPr lang="uk-UA" sz="2000" dirty="0">
              <a:latin typeface="Times New Roman" pitchFamily="18" charset="0"/>
              <a:cs typeface="Times New Roman" pitchFamily="18" charset="0"/>
            </a:endParaRPr>
          </a:p>
          <a:p>
            <a:pPr marL="457200" lvl="0" indent="-457200">
              <a:buFont typeface="+mj-lt"/>
              <a:buAutoNum type="arabicPeriod"/>
            </a:pPr>
            <a:r>
              <a:rPr lang="ru-RU" sz="2000" dirty="0" err="1">
                <a:latin typeface="Times New Roman" pitchFamily="18" charset="0"/>
                <a:cs typeface="Times New Roman" pitchFamily="18" charset="0"/>
              </a:rPr>
              <a:t>Апарати</a:t>
            </a:r>
            <a:r>
              <a:rPr lang="ru-RU" sz="2000" dirty="0">
                <a:latin typeface="Times New Roman" pitchFamily="18" charset="0"/>
                <a:cs typeface="Times New Roman" pitchFamily="18" charset="0"/>
              </a:rPr>
              <a:t> мокрого </a:t>
            </a:r>
            <a:r>
              <a:rPr lang="ru-RU" sz="2000" dirty="0" err="1">
                <a:latin typeface="Times New Roman" pitchFamily="18" charset="0"/>
                <a:cs typeface="Times New Roman" pitchFamily="18" charset="0"/>
              </a:rPr>
              <a:t>очищення</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газів</a:t>
            </a:r>
            <a:r>
              <a:rPr lang="ru-RU" sz="2000" dirty="0">
                <a:latin typeface="Times New Roman" pitchFamily="18" charset="0"/>
                <a:cs typeface="Times New Roman" pitchFamily="18" charset="0"/>
              </a:rPr>
              <a:t>.</a:t>
            </a:r>
            <a:endParaRPr lang="uk-UA" sz="2000" dirty="0">
              <a:latin typeface="Times New Roman" pitchFamily="18" charset="0"/>
              <a:cs typeface="Times New Roman" pitchFamily="18" charset="0"/>
            </a:endParaRPr>
          </a:p>
          <a:p>
            <a:pPr marL="457200" lvl="0" indent="-457200">
              <a:buFont typeface="+mj-lt"/>
              <a:buAutoNum type="arabicPeriod"/>
            </a:pPr>
            <a:r>
              <a:rPr lang="ru-RU" sz="2000" dirty="0" err="1">
                <a:latin typeface="Times New Roman" pitchFamily="18" charset="0"/>
                <a:cs typeface="Times New Roman" pitchFamily="18" charset="0"/>
              </a:rPr>
              <a:t>Очищення</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газових</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викидів</a:t>
            </a:r>
            <a:r>
              <a:rPr lang="ru-RU" sz="2000" dirty="0">
                <a:latin typeface="Times New Roman" pitchFamily="18" charset="0"/>
                <a:cs typeface="Times New Roman" pitchFamily="18" charset="0"/>
              </a:rPr>
              <a:t> методом </a:t>
            </a:r>
            <a:r>
              <a:rPr lang="ru-RU" sz="2000" dirty="0" err="1">
                <a:latin typeface="Times New Roman" pitchFamily="18" charset="0"/>
                <a:cs typeface="Times New Roman" pitchFamily="18" charset="0"/>
              </a:rPr>
              <a:t>абсорбції</a:t>
            </a:r>
            <a:r>
              <a:rPr lang="ru-RU" sz="2000" dirty="0">
                <a:latin typeface="Times New Roman" pitchFamily="18" charset="0"/>
                <a:cs typeface="Times New Roman" pitchFamily="18" charset="0"/>
              </a:rPr>
              <a:t>.</a:t>
            </a:r>
            <a:endParaRPr lang="uk-UA" sz="2000" dirty="0">
              <a:latin typeface="Times New Roman" pitchFamily="18" charset="0"/>
              <a:cs typeface="Times New Roman" pitchFamily="18" charset="0"/>
            </a:endParaRPr>
          </a:p>
          <a:p>
            <a:pPr marL="457200" lvl="0" indent="-457200">
              <a:buFont typeface="+mj-lt"/>
              <a:buAutoNum type="arabicPeriod"/>
            </a:pPr>
            <a:r>
              <a:rPr lang="ru-RU" sz="2000" dirty="0" err="1">
                <a:latin typeface="Times New Roman" pitchFamily="18" charset="0"/>
                <a:cs typeface="Times New Roman" pitchFamily="18" charset="0"/>
              </a:rPr>
              <a:t>Абсорбційні</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методи</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вилучення</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діоксида</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сірки</a:t>
            </a:r>
            <a:r>
              <a:rPr lang="ru-RU" sz="2000" dirty="0">
                <a:latin typeface="Times New Roman" pitchFamily="18" charset="0"/>
                <a:cs typeface="Times New Roman" pitchFamily="18" charset="0"/>
              </a:rPr>
              <a:t>.</a:t>
            </a:r>
            <a:endParaRPr lang="uk-UA" sz="2000" dirty="0">
              <a:latin typeface="Times New Roman" pitchFamily="18" charset="0"/>
              <a:cs typeface="Times New Roman" pitchFamily="18" charset="0"/>
            </a:endParaRPr>
          </a:p>
          <a:p>
            <a:pPr marL="457200" lvl="0" indent="-457200">
              <a:buFont typeface="+mj-lt"/>
              <a:buAutoNum type="arabicPeriod"/>
            </a:pPr>
            <a:r>
              <a:rPr lang="ru-RU" sz="2000" dirty="0" err="1">
                <a:latin typeface="Times New Roman" pitchFamily="18" charset="0"/>
                <a:cs typeface="Times New Roman" pitchFamily="18" charset="0"/>
              </a:rPr>
              <a:t>Очищення</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промислових</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газів</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від</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сірководню</a:t>
            </a:r>
            <a:r>
              <a:rPr lang="ru-RU" sz="2000" dirty="0">
                <a:latin typeface="Times New Roman" pitchFamily="18" charset="0"/>
                <a:cs typeface="Times New Roman" pitchFamily="18" charset="0"/>
              </a:rPr>
              <a:t>.</a:t>
            </a:r>
            <a:endParaRPr lang="uk-UA" sz="2000" dirty="0">
              <a:latin typeface="Times New Roman" pitchFamily="18" charset="0"/>
              <a:cs typeface="Times New Roman" pitchFamily="18" charset="0"/>
            </a:endParaRPr>
          </a:p>
          <a:p>
            <a:pPr marL="457200" lvl="0" indent="-457200">
              <a:buFont typeface="+mj-lt"/>
              <a:buAutoNum type="arabicPeriod"/>
            </a:pPr>
            <a:r>
              <a:rPr lang="ru-RU" sz="2000" dirty="0" err="1">
                <a:latin typeface="Times New Roman" pitchFamily="18" charset="0"/>
                <a:cs typeface="Times New Roman" pitchFamily="18" charset="0"/>
              </a:rPr>
              <a:t>Методів</a:t>
            </a:r>
            <a:r>
              <a:rPr lang="ru-RU" sz="2000" dirty="0">
                <a:latin typeface="Times New Roman" pitchFamily="18" charset="0"/>
                <a:cs typeface="Times New Roman" pitchFamily="18" charset="0"/>
              </a:rPr>
              <a:t> очистки </a:t>
            </a:r>
            <a:r>
              <a:rPr lang="ru-RU" sz="2000" dirty="0" err="1">
                <a:latin typeface="Times New Roman" pitchFamily="18" charset="0"/>
                <a:cs typeface="Times New Roman" pitchFamily="18" charset="0"/>
              </a:rPr>
              <a:t>промислових</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газів</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від</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оксидів</a:t>
            </a:r>
            <a:r>
              <a:rPr lang="ru-RU" sz="2000" dirty="0">
                <a:latin typeface="Times New Roman" pitchFamily="18" charset="0"/>
                <a:cs typeface="Times New Roman" pitchFamily="18" charset="0"/>
              </a:rPr>
              <a:t> азоту.</a:t>
            </a:r>
            <a:endParaRPr lang="uk-UA" sz="2000" dirty="0">
              <a:latin typeface="Times New Roman" pitchFamily="18" charset="0"/>
              <a:cs typeface="Times New Roman" pitchFamily="18" charset="0"/>
            </a:endParaRPr>
          </a:p>
          <a:p>
            <a:pPr marL="457200" lvl="0" indent="-457200">
              <a:buFont typeface="+mj-lt"/>
              <a:buAutoNum type="arabicPeriod"/>
            </a:pPr>
            <a:r>
              <a:rPr lang="ru-RU" sz="2000" dirty="0" err="1">
                <a:latin typeface="Times New Roman" pitchFamily="18" charset="0"/>
                <a:cs typeface="Times New Roman" pitchFamily="18" charset="0"/>
              </a:rPr>
              <a:t>Очищення</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газів</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від</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галогенів</a:t>
            </a:r>
            <a:r>
              <a:rPr lang="ru-RU" sz="2000" dirty="0">
                <a:latin typeface="Times New Roman" pitchFamily="18" charset="0"/>
                <a:cs typeface="Times New Roman" pitchFamily="18" charset="0"/>
              </a:rPr>
              <a:t> та </a:t>
            </a:r>
            <a:r>
              <a:rPr lang="ru-RU" sz="2000" dirty="0" err="1">
                <a:latin typeface="Times New Roman" pitchFamily="18" charset="0"/>
                <a:cs typeface="Times New Roman" pitchFamily="18" charset="0"/>
              </a:rPr>
              <a:t>їх</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сполук</a:t>
            </a:r>
            <a:r>
              <a:rPr lang="ru-RU" sz="2000" dirty="0">
                <a:latin typeface="Times New Roman" pitchFamily="18" charset="0"/>
                <a:cs typeface="Times New Roman" pitchFamily="18" charset="0"/>
              </a:rPr>
              <a:t>.</a:t>
            </a:r>
            <a:endParaRPr lang="uk-UA" sz="2000" dirty="0">
              <a:latin typeface="Times New Roman" pitchFamily="18" charset="0"/>
              <a:cs typeface="Times New Roman" pitchFamily="18" charset="0"/>
            </a:endParaRPr>
          </a:p>
          <a:p>
            <a:pPr marL="457200" lvl="0" indent="-457200">
              <a:buFont typeface="+mj-lt"/>
              <a:buAutoNum type="arabicPeriod"/>
            </a:pPr>
            <a:r>
              <a:rPr lang="ru-RU" sz="2000" dirty="0" err="1">
                <a:latin typeface="Times New Roman" pitchFamily="18" charset="0"/>
                <a:cs typeface="Times New Roman" pitchFamily="18" charset="0"/>
              </a:rPr>
              <a:t>Адсорбційні</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методи</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очищення</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газів</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що</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відходять</a:t>
            </a:r>
            <a:r>
              <a:rPr lang="ru-RU" sz="2000" dirty="0">
                <a:latin typeface="Times New Roman" pitchFamily="18" charset="0"/>
                <a:cs typeface="Times New Roman" pitchFamily="18" charset="0"/>
              </a:rPr>
              <a:t>.</a:t>
            </a:r>
            <a:endParaRPr lang="uk-UA" sz="2000" dirty="0">
              <a:latin typeface="Times New Roman" pitchFamily="18" charset="0"/>
              <a:cs typeface="Times New Roman" pitchFamily="18" charset="0"/>
            </a:endParaRPr>
          </a:p>
          <a:p>
            <a:pPr marL="457200" lvl="0" indent="-457200">
              <a:buFont typeface="+mj-lt"/>
              <a:buAutoNum type="arabicPeriod"/>
            </a:pPr>
            <a:r>
              <a:rPr lang="ru-RU" sz="2000" dirty="0" err="1">
                <a:latin typeface="Times New Roman" pitchFamily="18" charset="0"/>
                <a:cs typeface="Times New Roman" pitchFamily="18" charset="0"/>
              </a:rPr>
              <a:t>Уловлювання</a:t>
            </a:r>
            <a:r>
              <a:rPr lang="ru-RU" sz="2000" dirty="0">
                <a:latin typeface="Times New Roman" pitchFamily="18" charset="0"/>
                <a:cs typeface="Times New Roman" pitchFamily="18" charset="0"/>
              </a:rPr>
              <a:t> пар летучих </a:t>
            </a:r>
            <a:r>
              <a:rPr lang="ru-RU" sz="2000" dirty="0" err="1">
                <a:latin typeface="Times New Roman" pitchFamily="18" charset="0"/>
                <a:cs typeface="Times New Roman" pitchFamily="18" charset="0"/>
              </a:rPr>
              <a:t>розчинників</a:t>
            </a:r>
            <a:r>
              <a:rPr lang="ru-RU" sz="2000" dirty="0">
                <a:latin typeface="Times New Roman" pitchFamily="18" charset="0"/>
                <a:cs typeface="Times New Roman" pitchFamily="18" charset="0"/>
              </a:rPr>
              <a:t>.</a:t>
            </a:r>
            <a:endParaRPr lang="uk-UA" sz="2000" dirty="0">
              <a:latin typeface="Times New Roman" pitchFamily="18" charset="0"/>
              <a:cs typeface="Times New Roman" pitchFamily="18" charset="0"/>
            </a:endParaRPr>
          </a:p>
          <a:p>
            <a:pPr marL="457200" lvl="0" indent="-457200">
              <a:buFont typeface="+mj-lt"/>
              <a:buAutoNum type="arabicPeriod"/>
            </a:pPr>
            <a:r>
              <a:rPr lang="ru-RU" sz="2000" dirty="0" err="1">
                <a:latin typeface="Times New Roman" pitchFamily="18" charset="0"/>
                <a:cs typeface="Times New Roman" pitchFamily="18" charset="0"/>
              </a:rPr>
              <a:t>Очищення</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газів</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від</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парів</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ртуті</a:t>
            </a:r>
            <a:r>
              <a:rPr lang="ru-RU" sz="2000" dirty="0">
                <a:latin typeface="Times New Roman" pitchFamily="18" charset="0"/>
                <a:cs typeface="Times New Roman" pitchFamily="18" charset="0"/>
              </a:rPr>
              <a:t>.</a:t>
            </a:r>
            <a:endParaRPr lang="uk-UA" sz="2000" dirty="0">
              <a:latin typeface="Times New Roman" pitchFamily="18" charset="0"/>
              <a:cs typeface="Times New Roman" pitchFamily="18" charset="0"/>
            </a:endParaRPr>
          </a:p>
          <a:p>
            <a:pPr marL="457200" lvl="0" indent="-457200">
              <a:buFont typeface="+mj-lt"/>
              <a:buAutoNum type="arabicPeriod"/>
            </a:pPr>
            <a:r>
              <a:rPr lang="ru-RU" sz="2000" dirty="0">
                <a:latin typeface="Times New Roman" pitchFamily="18" charset="0"/>
                <a:cs typeface="Times New Roman" pitchFamily="18" charset="0"/>
              </a:rPr>
              <a:t>Суть </a:t>
            </a:r>
            <a:r>
              <a:rPr lang="ru-RU" sz="2000" dirty="0" err="1">
                <a:latin typeface="Times New Roman" pitchFamily="18" charset="0"/>
                <a:cs typeface="Times New Roman" pitchFamily="18" charset="0"/>
              </a:rPr>
              <a:t>каталітичних</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процесів</a:t>
            </a:r>
            <a:r>
              <a:rPr lang="ru-RU" sz="2000" dirty="0">
                <a:latin typeface="Times New Roman" pitchFamily="18" charset="0"/>
                <a:cs typeface="Times New Roman" pitchFamily="18" charset="0"/>
              </a:rPr>
              <a:t> газоочистки.</a:t>
            </a:r>
            <a:endParaRPr lang="uk-UA" sz="2000" dirty="0">
              <a:latin typeface="Times New Roman" pitchFamily="18" charset="0"/>
              <a:cs typeface="Times New Roman" pitchFamily="18" charset="0"/>
            </a:endParaRPr>
          </a:p>
          <a:p>
            <a:pPr marL="457200" lvl="0" indent="-457200">
              <a:buFont typeface="+mj-lt"/>
              <a:buAutoNum type="arabicPeriod"/>
            </a:pPr>
            <a:r>
              <a:rPr lang="ru-RU" sz="2000" dirty="0" err="1">
                <a:latin typeface="Times New Roman" pitchFamily="18" charset="0"/>
                <a:cs typeface="Times New Roman" pitchFamily="18" charset="0"/>
              </a:rPr>
              <a:t>Стадії</a:t>
            </a:r>
            <a:r>
              <a:rPr lang="ru-RU" sz="2000" dirty="0">
                <a:latin typeface="Times New Roman" pitchFamily="18" charset="0"/>
                <a:cs typeface="Times New Roman" pitchFamily="18" charset="0"/>
              </a:rPr>
              <a:t> гетерогенного </a:t>
            </a:r>
            <a:r>
              <a:rPr lang="ru-RU" sz="2000" dirty="0" err="1">
                <a:latin typeface="Times New Roman" pitchFamily="18" charset="0"/>
                <a:cs typeface="Times New Roman" pitchFamily="18" charset="0"/>
              </a:rPr>
              <a:t>каталітичного</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перетворення</a:t>
            </a:r>
            <a:r>
              <a:rPr lang="ru-RU" sz="2000" dirty="0">
                <a:latin typeface="Times New Roman" pitchFamily="18" charset="0"/>
                <a:cs typeface="Times New Roman" pitchFamily="18" charset="0"/>
              </a:rPr>
              <a:t>.</a:t>
            </a:r>
            <a:endParaRPr lang="uk-UA" sz="2000" dirty="0">
              <a:latin typeface="Times New Roman" pitchFamily="18" charset="0"/>
              <a:cs typeface="Times New Roman" pitchFamily="18" charset="0"/>
            </a:endParaRPr>
          </a:p>
          <a:p>
            <a:pPr marL="457200" lvl="0" indent="-457200">
              <a:buFont typeface="+mj-lt"/>
              <a:buAutoNum type="arabicPeriod"/>
            </a:pPr>
            <a:r>
              <a:rPr lang="ru-RU" sz="2000" dirty="0" err="1">
                <a:latin typeface="Times New Roman" pitchFamily="18" charset="0"/>
                <a:cs typeface="Times New Roman" pitchFamily="18" charset="0"/>
              </a:rPr>
              <a:t>Очищення</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газів</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від</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органічних</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речовин</a:t>
            </a:r>
            <a:r>
              <a:rPr lang="ru-RU" sz="2000" dirty="0">
                <a:latin typeface="Times New Roman" pitchFamily="18" charset="0"/>
                <a:cs typeface="Times New Roman" pitchFamily="18" charset="0"/>
              </a:rPr>
              <a:t>.</a:t>
            </a:r>
            <a:endParaRPr lang="uk-UA" sz="2000" dirty="0">
              <a:latin typeface="Times New Roman" pitchFamily="18" charset="0"/>
              <a:cs typeface="Times New Roman" pitchFamily="18" charset="0"/>
            </a:endParaRPr>
          </a:p>
          <a:p>
            <a:pPr marL="457200" lvl="0" indent="-457200">
              <a:buFont typeface="+mj-lt"/>
              <a:buAutoNum type="arabicPeriod"/>
            </a:pPr>
            <a:r>
              <a:rPr lang="uk-UA" sz="2000" dirty="0">
                <a:latin typeface="Times New Roman" pitchFamily="18" charset="0"/>
                <a:cs typeface="Times New Roman" pitchFamily="18" charset="0"/>
              </a:rPr>
              <a:t>Індекс якості повітря.</a:t>
            </a:r>
          </a:p>
        </p:txBody>
      </p:sp>
      <p:sp>
        <p:nvSpPr>
          <p:cNvPr id="3" name="Місце для номера слайда 2">
            <a:extLst>
              <a:ext uri="{FF2B5EF4-FFF2-40B4-BE49-F238E27FC236}">
                <a16:creationId xmlns:a16="http://schemas.microsoft.com/office/drawing/2014/main" id="{15CB7827-FE78-2C95-62D5-D786ABBF7747}"/>
              </a:ext>
            </a:extLst>
          </p:cNvPr>
          <p:cNvSpPr>
            <a:spLocks noGrp="1"/>
          </p:cNvSpPr>
          <p:nvPr>
            <p:ph type="sldNum" sz="quarter" idx="12"/>
          </p:nvPr>
        </p:nvSpPr>
        <p:spPr/>
        <p:txBody>
          <a:bodyPr/>
          <a:lstStyle/>
          <a:p>
            <a:fld id="{D07DC24B-8650-405F-98BC-E78A8ACB2E7F}" type="slidenum">
              <a:rPr lang="uk-UA" smtClean="0"/>
              <a:pPr/>
              <a:t>48</a:t>
            </a:fld>
            <a:endParaRPr lang="uk-UA"/>
          </a:p>
        </p:txBody>
      </p:sp>
    </p:spTree>
    <p:extLst>
      <p:ext uri="{BB962C8B-B14F-4D97-AF65-F5344CB8AC3E}">
        <p14:creationId xmlns:p14="http://schemas.microsoft.com/office/powerpoint/2010/main" val="1963509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Таблица 2"/>
          <p:cNvGraphicFramePr>
            <a:graphicFrameLocks noGrp="1"/>
          </p:cNvGraphicFramePr>
          <p:nvPr>
            <p:extLst>
              <p:ext uri="{D42A27DB-BD31-4B8C-83A1-F6EECF244321}">
                <p14:modId xmlns:p14="http://schemas.microsoft.com/office/powerpoint/2010/main" val="1486937208"/>
              </p:ext>
            </p:extLst>
          </p:nvPr>
        </p:nvGraphicFramePr>
        <p:xfrm>
          <a:off x="903513" y="798923"/>
          <a:ext cx="10858995" cy="5672051"/>
        </p:xfrm>
        <a:graphic>
          <a:graphicData uri="http://schemas.openxmlformats.org/drawingml/2006/table">
            <a:tbl>
              <a:tblPr firstRow="1" firstCol="1" lastRow="1" lastCol="1" bandRow="1" bandCol="1">
                <a:tableStyleId>{5940675A-B579-460E-94D1-54222C63F5DA}</a:tableStyleId>
              </a:tblPr>
              <a:tblGrid>
                <a:gridCol w="5573487">
                  <a:extLst>
                    <a:ext uri="{9D8B030D-6E8A-4147-A177-3AD203B41FA5}">
                      <a16:colId xmlns:a16="http://schemas.microsoft.com/office/drawing/2014/main" val="20000"/>
                    </a:ext>
                  </a:extLst>
                </a:gridCol>
                <a:gridCol w="5285508">
                  <a:extLst>
                    <a:ext uri="{9D8B030D-6E8A-4147-A177-3AD203B41FA5}">
                      <a16:colId xmlns:a16="http://schemas.microsoft.com/office/drawing/2014/main" val="20001"/>
                    </a:ext>
                  </a:extLst>
                </a:gridCol>
              </a:tblGrid>
              <a:tr h="284377">
                <a:tc>
                  <a:txBody>
                    <a:bodyPr/>
                    <a:lstStyle/>
                    <a:p>
                      <a:pPr algn="ctr">
                        <a:spcAft>
                          <a:spcPts val="0"/>
                        </a:spcAft>
                      </a:pPr>
                      <a:r>
                        <a:rPr lang="uk-UA" sz="1900" b="1" i="0" dirty="0">
                          <a:effectLst/>
                          <a:latin typeface="Times New Roman" panose="02020603050405020304" pitchFamily="18" charset="0"/>
                          <a:cs typeface="Times New Roman" panose="02020603050405020304" pitchFamily="18" charset="0"/>
                        </a:rPr>
                        <a:t>Виробництво</a:t>
                      </a:r>
                      <a:endParaRPr lang="uk-UA" sz="1900" b="1" i="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3575" marR="63575" marT="0" marB="0" anchor="ctr"/>
                </a:tc>
                <a:tc>
                  <a:txBody>
                    <a:bodyPr/>
                    <a:lstStyle/>
                    <a:p>
                      <a:pPr algn="ctr">
                        <a:spcAft>
                          <a:spcPts val="0"/>
                        </a:spcAft>
                      </a:pPr>
                      <a:r>
                        <a:rPr lang="uk-UA" sz="1900" b="1" dirty="0">
                          <a:solidFill>
                            <a:schemeClr val="tx1">
                              <a:lumMod val="95000"/>
                              <a:lumOff val="5000"/>
                            </a:schemeClr>
                          </a:solidFill>
                          <a:effectLst/>
                          <a:latin typeface="Times New Roman" panose="02020603050405020304" pitchFamily="18" charset="0"/>
                          <a:cs typeface="Times New Roman" panose="02020603050405020304" pitchFamily="18" charset="0"/>
                        </a:rPr>
                        <a:t>Хімічний склад газоподібних відходів</a:t>
                      </a:r>
                      <a:endParaRPr lang="uk-UA" sz="1900" b="1" dirty="0">
                        <a:solidFill>
                          <a:schemeClr val="tx1">
                            <a:lumMod val="95000"/>
                            <a:lumOff val="5000"/>
                          </a:schemeClr>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3575" marR="63575" marT="0" marB="0"/>
                </a:tc>
                <a:extLst>
                  <a:ext uri="{0D108BD9-81ED-4DB2-BD59-A6C34878D82A}">
                    <a16:rowId xmlns:a16="http://schemas.microsoft.com/office/drawing/2014/main" val="10000"/>
                  </a:ext>
                </a:extLst>
              </a:tr>
              <a:tr h="657189">
                <a:tc>
                  <a:txBody>
                    <a:bodyPr/>
                    <a:lstStyle/>
                    <a:p>
                      <a:pPr algn="ctr">
                        <a:spcAft>
                          <a:spcPts val="0"/>
                        </a:spcAft>
                      </a:pPr>
                      <a:r>
                        <a:rPr lang="uk-UA" sz="1900" b="1" i="0" dirty="0">
                          <a:effectLst/>
                          <a:latin typeface="Times New Roman" panose="02020603050405020304" pitchFamily="18" charset="0"/>
                          <a:cs typeface="Times New Roman" panose="02020603050405020304" pitchFamily="18" charset="0"/>
                        </a:rPr>
                        <a:t>Переробка нафти</a:t>
                      </a:r>
                      <a:endParaRPr lang="uk-UA" sz="1900" b="1" i="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3575" marR="63575" marT="0" marB="0" anchor="ctr"/>
                </a:tc>
                <a:tc>
                  <a:txBody>
                    <a:bodyPr/>
                    <a:lstStyle/>
                    <a:p>
                      <a:pPr algn="ctr">
                        <a:spcAft>
                          <a:spcPts val="0"/>
                        </a:spcAft>
                      </a:pPr>
                      <a:r>
                        <a:rPr lang="uk-UA" sz="1900" dirty="0" err="1">
                          <a:effectLst/>
                          <a:latin typeface="Times New Roman" panose="02020603050405020304" pitchFamily="18" charset="0"/>
                          <a:cs typeface="Times New Roman" panose="02020603050405020304" pitchFamily="18" charset="0"/>
                        </a:rPr>
                        <a:t>Меркаптани</a:t>
                      </a:r>
                      <a:r>
                        <a:rPr lang="uk-UA" sz="1900" dirty="0">
                          <a:effectLst/>
                          <a:latin typeface="Times New Roman" panose="02020603050405020304" pitchFamily="18" charset="0"/>
                          <a:cs typeface="Times New Roman" panose="02020603050405020304" pitchFamily="18" charset="0"/>
                        </a:rPr>
                        <a:t> (С</a:t>
                      </a:r>
                      <a:r>
                        <a:rPr lang="en-US" sz="1900" baseline="-25000" dirty="0" err="1">
                          <a:effectLst/>
                          <a:latin typeface="Times New Roman" panose="02020603050405020304" pitchFamily="18" charset="0"/>
                          <a:cs typeface="Times New Roman" panose="02020603050405020304" pitchFamily="18" charset="0"/>
                        </a:rPr>
                        <a:t>n</a:t>
                      </a:r>
                      <a:r>
                        <a:rPr lang="en-US" sz="1900" dirty="0" err="1">
                          <a:effectLst/>
                          <a:latin typeface="Times New Roman" panose="02020603050405020304" pitchFamily="18" charset="0"/>
                          <a:cs typeface="Times New Roman" panose="02020603050405020304" pitchFamily="18" charset="0"/>
                        </a:rPr>
                        <a:t>H</a:t>
                      </a:r>
                      <a:r>
                        <a:rPr lang="uk-UA" sz="1900" baseline="-25000" dirty="0">
                          <a:effectLst/>
                          <a:latin typeface="Times New Roman" panose="02020603050405020304" pitchFamily="18" charset="0"/>
                          <a:cs typeface="Times New Roman" panose="02020603050405020304" pitchFamily="18" charset="0"/>
                        </a:rPr>
                        <a:t>2</a:t>
                      </a:r>
                      <a:r>
                        <a:rPr lang="en-US" sz="1900" baseline="-25000" dirty="0">
                          <a:effectLst/>
                          <a:latin typeface="Times New Roman" panose="02020603050405020304" pitchFamily="18" charset="0"/>
                          <a:cs typeface="Times New Roman" panose="02020603050405020304" pitchFamily="18" charset="0"/>
                        </a:rPr>
                        <a:t>n</a:t>
                      </a:r>
                      <a:r>
                        <a:rPr lang="uk-UA" sz="1900" baseline="-25000" dirty="0">
                          <a:effectLst/>
                          <a:latin typeface="Times New Roman" panose="02020603050405020304" pitchFamily="18" charset="0"/>
                          <a:cs typeface="Times New Roman" panose="02020603050405020304" pitchFamily="18" charset="0"/>
                        </a:rPr>
                        <a:t>+1</a:t>
                      </a:r>
                      <a:r>
                        <a:rPr lang="en-US" sz="1900" dirty="0">
                          <a:effectLst/>
                          <a:latin typeface="Times New Roman" panose="02020603050405020304" pitchFamily="18" charset="0"/>
                          <a:cs typeface="Times New Roman" panose="02020603050405020304" pitchFamily="18" charset="0"/>
                        </a:rPr>
                        <a:t>SH</a:t>
                      </a:r>
                      <a:r>
                        <a:rPr lang="uk-UA" sz="1900" dirty="0">
                          <a:effectLst/>
                          <a:latin typeface="Times New Roman" panose="02020603050405020304" pitchFamily="18" charset="0"/>
                          <a:cs typeface="Times New Roman" panose="02020603050405020304" pitchFamily="18" charset="0"/>
                        </a:rPr>
                        <a:t>), сірководень, аміак, вуглеводні, органічні сполуки азоту, оксид вуглецю</a:t>
                      </a:r>
                      <a:endParaRPr lang="uk-UA" sz="19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3575" marR="63575" marT="0" marB="0"/>
                </a:tc>
                <a:extLst>
                  <a:ext uri="{0D108BD9-81ED-4DB2-BD59-A6C34878D82A}">
                    <a16:rowId xmlns:a16="http://schemas.microsoft.com/office/drawing/2014/main" val="10001"/>
                  </a:ext>
                </a:extLst>
              </a:tr>
              <a:tr h="346364">
                <a:tc>
                  <a:txBody>
                    <a:bodyPr/>
                    <a:lstStyle/>
                    <a:p>
                      <a:pPr algn="ctr">
                        <a:spcAft>
                          <a:spcPts val="0"/>
                        </a:spcAft>
                      </a:pPr>
                      <a:r>
                        <a:rPr lang="uk-UA" sz="1900" b="1" i="0" dirty="0">
                          <a:effectLst/>
                          <a:latin typeface="Times New Roman" panose="02020603050405020304" pitchFamily="18" charset="0"/>
                          <a:cs typeface="Times New Roman" panose="02020603050405020304" pitchFamily="18" charset="0"/>
                        </a:rPr>
                        <a:t>Виробництво газу з кам'яного вугілля</a:t>
                      </a:r>
                      <a:endParaRPr lang="uk-UA" sz="1900" b="1" i="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3575" marR="63575" marT="0" marB="0" anchor="ctr"/>
                </a:tc>
                <a:tc>
                  <a:txBody>
                    <a:bodyPr/>
                    <a:lstStyle/>
                    <a:p>
                      <a:pPr algn="ctr">
                        <a:spcAft>
                          <a:spcPts val="0"/>
                        </a:spcAft>
                      </a:pPr>
                      <a:r>
                        <a:rPr lang="uk-UA" sz="1900">
                          <a:effectLst/>
                          <a:latin typeface="Times New Roman" panose="02020603050405020304" pitchFamily="18" charset="0"/>
                          <a:cs typeface="Times New Roman" panose="02020603050405020304" pitchFamily="18" charset="0"/>
                        </a:rPr>
                        <a:t>Сірководень, сірковуглець</a:t>
                      </a:r>
                      <a:endParaRPr lang="uk-UA" sz="1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3575" marR="63575" marT="0" marB="0"/>
                </a:tc>
                <a:extLst>
                  <a:ext uri="{0D108BD9-81ED-4DB2-BD59-A6C34878D82A}">
                    <a16:rowId xmlns:a16="http://schemas.microsoft.com/office/drawing/2014/main" val="10002"/>
                  </a:ext>
                </a:extLst>
              </a:tr>
              <a:tr h="284377">
                <a:tc>
                  <a:txBody>
                    <a:bodyPr/>
                    <a:lstStyle/>
                    <a:p>
                      <a:pPr algn="ctr">
                        <a:spcAft>
                          <a:spcPts val="0"/>
                        </a:spcAft>
                      </a:pPr>
                      <a:r>
                        <a:rPr lang="uk-UA" sz="1900" b="1" i="0" dirty="0">
                          <a:effectLst/>
                          <a:latin typeface="Times New Roman" panose="02020603050405020304" pitchFamily="18" charset="0"/>
                          <a:cs typeface="Times New Roman" panose="02020603050405020304" pitchFamily="18" charset="0"/>
                        </a:rPr>
                        <a:t>Переробка природного газу</a:t>
                      </a:r>
                      <a:endParaRPr lang="uk-UA" sz="1900" b="1" i="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3575" marR="63575" marT="0" marB="0" anchor="ctr"/>
                </a:tc>
                <a:tc>
                  <a:txBody>
                    <a:bodyPr/>
                    <a:lstStyle/>
                    <a:p>
                      <a:pPr algn="ctr">
                        <a:spcAft>
                          <a:spcPts val="0"/>
                        </a:spcAft>
                      </a:pPr>
                      <a:r>
                        <a:rPr lang="uk-UA" sz="1900" dirty="0">
                          <a:effectLst/>
                          <a:latin typeface="Times New Roman" panose="02020603050405020304" pitchFamily="18" charset="0"/>
                          <a:cs typeface="Times New Roman" panose="02020603050405020304" pitchFamily="18" charset="0"/>
                        </a:rPr>
                        <a:t>Сірководень, </a:t>
                      </a:r>
                      <a:r>
                        <a:rPr lang="uk-UA" sz="1900" dirty="0" err="1">
                          <a:effectLst/>
                          <a:latin typeface="Times New Roman" panose="02020603050405020304" pitchFamily="18" charset="0"/>
                          <a:cs typeface="Times New Roman" panose="02020603050405020304" pitchFamily="18" charset="0"/>
                        </a:rPr>
                        <a:t>меркаптани</a:t>
                      </a:r>
                      <a:endParaRPr lang="uk-UA" sz="19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3575" marR="63575" marT="0" marB="0"/>
                </a:tc>
                <a:extLst>
                  <a:ext uri="{0D108BD9-81ED-4DB2-BD59-A6C34878D82A}">
                    <a16:rowId xmlns:a16="http://schemas.microsoft.com/office/drawing/2014/main" val="10003"/>
                  </a:ext>
                </a:extLst>
              </a:tr>
              <a:tr h="284377">
                <a:tc>
                  <a:txBody>
                    <a:bodyPr/>
                    <a:lstStyle/>
                    <a:p>
                      <a:pPr algn="ctr">
                        <a:spcAft>
                          <a:spcPts val="0"/>
                        </a:spcAft>
                      </a:pPr>
                      <a:r>
                        <a:rPr lang="uk-UA" sz="1900" b="1" i="0" dirty="0">
                          <a:effectLst/>
                          <a:latin typeface="Times New Roman" panose="02020603050405020304" pitchFamily="18" charset="0"/>
                          <a:cs typeface="Times New Roman" panose="02020603050405020304" pitchFamily="18" charset="0"/>
                        </a:rPr>
                        <a:t>Виробництво кислот та лугів</a:t>
                      </a:r>
                      <a:endParaRPr lang="uk-UA" sz="1900" b="1" i="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3575" marR="63575" marT="0" marB="0" anchor="ctr"/>
                </a:tc>
                <a:tc>
                  <a:txBody>
                    <a:bodyPr/>
                    <a:lstStyle/>
                    <a:p>
                      <a:pPr algn="ctr">
                        <a:spcAft>
                          <a:spcPts val="0"/>
                        </a:spcAft>
                      </a:pPr>
                      <a:r>
                        <a:rPr lang="uk-UA" sz="1900" dirty="0">
                          <a:effectLst/>
                          <a:latin typeface="Times New Roman" panose="02020603050405020304" pitchFamily="18" charset="0"/>
                          <a:cs typeface="Times New Roman" panose="02020603050405020304" pitchFamily="18" charset="0"/>
                        </a:rPr>
                        <a:t>Кисневі сполуки азоту та сірки</a:t>
                      </a:r>
                      <a:endParaRPr lang="uk-UA" sz="19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3575" marR="63575" marT="0" marB="0"/>
                </a:tc>
                <a:extLst>
                  <a:ext uri="{0D108BD9-81ED-4DB2-BD59-A6C34878D82A}">
                    <a16:rowId xmlns:a16="http://schemas.microsoft.com/office/drawing/2014/main" val="10004"/>
                  </a:ext>
                </a:extLst>
              </a:tr>
              <a:tr h="349135">
                <a:tc>
                  <a:txBody>
                    <a:bodyPr/>
                    <a:lstStyle/>
                    <a:p>
                      <a:pPr algn="ctr">
                        <a:spcAft>
                          <a:spcPts val="0"/>
                        </a:spcAft>
                      </a:pPr>
                      <a:r>
                        <a:rPr lang="uk-UA" sz="1900" b="1" i="0" dirty="0">
                          <a:effectLst/>
                          <a:latin typeface="Times New Roman" panose="02020603050405020304" pitchFamily="18" charset="0"/>
                          <a:cs typeface="Times New Roman" panose="02020603050405020304" pitchFamily="18" charset="0"/>
                        </a:rPr>
                        <a:t>Виробництво мінеральних та органічних добрив</a:t>
                      </a:r>
                      <a:endParaRPr lang="uk-UA" sz="1900" b="1" i="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3575" marR="63575" marT="0" marB="0" anchor="ctr"/>
                </a:tc>
                <a:tc>
                  <a:txBody>
                    <a:bodyPr/>
                    <a:lstStyle/>
                    <a:p>
                      <a:pPr algn="ctr">
                        <a:spcAft>
                          <a:spcPts val="0"/>
                        </a:spcAft>
                      </a:pPr>
                      <a:r>
                        <a:rPr lang="uk-UA" sz="1900" dirty="0">
                          <a:effectLst/>
                          <a:latin typeface="Times New Roman" panose="02020603050405020304" pitchFamily="18" charset="0"/>
                          <a:cs typeface="Times New Roman" panose="02020603050405020304" pitchFamily="18" charset="0"/>
                        </a:rPr>
                        <a:t>Аміак, сполуки сірки, </a:t>
                      </a:r>
                      <a:r>
                        <a:rPr lang="uk-UA" sz="1900" dirty="0" err="1">
                          <a:effectLst/>
                          <a:latin typeface="Times New Roman" panose="02020603050405020304" pitchFamily="18" charset="0"/>
                          <a:cs typeface="Times New Roman" panose="02020603050405020304" pitchFamily="18" charset="0"/>
                        </a:rPr>
                        <a:t>меркаптани</a:t>
                      </a:r>
                      <a:endParaRPr lang="uk-UA" sz="19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3575" marR="63575" marT="0" marB="0"/>
                </a:tc>
                <a:extLst>
                  <a:ext uri="{0D108BD9-81ED-4DB2-BD59-A6C34878D82A}">
                    <a16:rowId xmlns:a16="http://schemas.microsoft.com/office/drawing/2014/main" val="10005"/>
                  </a:ext>
                </a:extLst>
              </a:tr>
              <a:tr h="568754">
                <a:tc>
                  <a:txBody>
                    <a:bodyPr/>
                    <a:lstStyle/>
                    <a:p>
                      <a:pPr algn="ctr">
                        <a:spcAft>
                          <a:spcPts val="0"/>
                        </a:spcAft>
                      </a:pPr>
                      <a:r>
                        <a:rPr lang="uk-UA" sz="1900" b="1" i="0" dirty="0">
                          <a:effectLst/>
                          <a:latin typeface="Times New Roman" panose="02020603050405020304" pitchFamily="18" charset="0"/>
                          <a:cs typeface="Times New Roman" panose="02020603050405020304" pitchFamily="18" charset="0"/>
                        </a:rPr>
                        <a:t>Хімічні заводи (виробництво лаків, смол, пластмас, олій)</a:t>
                      </a:r>
                      <a:endParaRPr lang="uk-UA" sz="1900" b="1" i="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3575" marR="63575" marT="0" marB="0" anchor="ctr"/>
                </a:tc>
                <a:tc>
                  <a:txBody>
                    <a:bodyPr/>
                    <a:lstStyle/>
                    <a:p>
                      <a:pPr algn="ctr">
                        <a:spcAft>
                          <a:spcPts val="0"/>
                        </a:spcAft>
                      </a:pPr>
                      <a:r>
                        <a:rPr lang="uk-UA" sz="1900" dirty="0">
                          <a:effectLst/>
                          <a:latin typeface="Times New Roman" panose="02020603050405020304" pitchFamily="18" charset="0"/>
                          <a:cs typeface="Times New Roman" panose="02020603050405020304" pitchFamily="18" charset="0"/>
                        </a:rPr>
                        <a:t>Формальдегід, аміни, розчинники, сполуки сірки, ацетилен, фенол</a:t>
                      </a:r>
                      <a:endParaRPr lang="uk-UA" sz="19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3575" marR="63575" marT="0" marB="0"/>
                </a:tc>
                <a:extLst>
                  <a:ext uri="{0D108BD9-81ED-4DB2-BD59-A6C34878D82A}">
                    <a16:rowId xmlns:a16="http://schemas.microsoft.com/office/drawing/2014/main" val="10006"/>
                  </a:ext>
                </a:extLst>
              </a:tr>
              <a:tr h="432261">
                <a:tc>
                  <a:txBody>
                    <a:bodyPr/>
                    <a:lstStyle/>
                    <a:p>
                      <a:pPr algn="ctr">
                        <a:spcAft>
                          <a:spcPts val="0"/>
                        </a:spcAft>
                      </a:pPr>
                      <a:r>
                        <a:rPr lang="uk-UA" sz="1900" b="1" i="0" dirty="0">
                          <a:effectLst/>
                          <a:latin typeface="Times New Roman" panose="02020603050405020304" pitchFamily="18" charset="0"/>
                          <a:cs typeface="Times New Roman" panose="02020603050405020304" pitchFamily="18" charset="0"/>
                        </a:rPr>
                        <a:t>Фармацевтичні заводи</a:t>
                      </a:r>
                      <a:endParaRPr lang="uk-UA" sz="1900" b="1" i="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3575" marR="63575" marT="0" marB="0" anchor="ctr"/>
                </a:tc>
                <a:tc>
                  <a:txBody>
                    <a:bodyPr/>
                    <a:lstStyle/>
                    <a:p>
                      <a:pPr algn="ctr">
                        <a:spcAft>
                          <a:spcPts val="0"/>
                        </a:spcAft>
                      </a:pPr>
                      <a:r>
                        <a:rPr lang="uk-UA" sz="1900" dirty="0">
                          <a:effectLst/>
                          <a:latin typeface="Times New Roman" panose="02020603050405020304" pitchFamily="18" charset="0"/>
                          <a:cs typeface="Times New Roman" panose="02020603050405020304" pitchFamily="18" charset="0"/>
                        </a:rPr>
                        <a:t>Аміни, відновлені сполуки сірки, метанол</a:t>
                      </a:r>
                      <a:endParaRPr lang="uk-UA" sz="19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3575" marR="63575" marT="0" marB="0"/>
                </a:tc>
                <a:extLst>
                  <a:ext uri="{0D108BD9-81ED-4DB2-BD59-A6C34878D82A}">
                    <a16:rowId xmlns:a16="http://schemas.microsoft.com/office/drawing/2014/main" val="10007"/>
                  </a:ext>
                </a:extLst>
              </a:tr>
              <a:tr h="568754">
                <a:tc>
                  <a:txBody>
                    <a:bodyPr/>
                    <a:lstStyle/>
                    <a:p>
                      <a:pPr algn="ctr">
                        <a:spcAft>
                          <a:spcPts val="0"/>
                        </a:spcAft>
                      </a:pPr>
                      <a:r>
                        <a:rPr lang="uk-UA" sz="1900" b="1" i="0" dirty="0">
                          <a:effectLst/>
                          <a:latin typeface="Times New Roman" panose="02020603050405020304" pitchFamily="18" charset="0"/>
                          <a:cs typeface="Times New Roman" panose="02020603050405020304" pitchFamily="18" charset="0"/>
                        </a:rPr>
                        <a:t>Текстильні та паперові фабрики</a:t>
                      </a:r>
                      <a:endParaRPr lang="uk-UA" sz="1900" b="1" i="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3575" marR="63575" marT="0" marB="0" anchor="ctr"/>
                </a:tc>
                <a:tc>
                  <a:txBody>
                    <a:bodyPr/>
                    <a:lstStyle/>
                    <a:p>
                      <a:pPr algn="ctr">
                        <a:spcAft>
                          <a:spcPts val="0"/>
                        </a:spcAft>
                      </a:pPr>
                      <a:r>
                        <a:rPr lang="uk-UA" sz="1900" dirty="0">
                          <a:effectLst/>
                          <a:latin typeface="Times New Roman" panose="02020603050405020304" pitchFamily="18" charset="0"/>
                          <a:cs typeface="Times New Roman" panose="02020603050405020304" pitchFamily="18" charset="0"/>
                        </a:rPr>
                        <a:t>Сечовина, продукти розпаду крохмалю, </a:t>
                      </a:r>
                      <a:r>
                        <a:rPr lang="uk-UA" sz="1900" dirty="0" err="1">
                          <a:effectLst/>
                          <a:latin typeface="Times New Roman" panose="02020603050405020304" pitchFamily="18" charset="0"/>
                          <a:cs typeface="Times New Roman" panose="02020603050405020304" pitchFamily="18" charset="0"/>
                        </a:rPr>
                        <a:t>диметилсульфід</a:t>
                      </a:r>
                      <a:endParaRPr lang="uk-UA" sz="19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3575" marR="63575" marT="0" marB="0"/>
                </a:tc>
                <a:extLst>
                  <a:ext uri="{0D108BD9-81ED-4DB2-BD59-A6C34878D82A}">
                    <a16:rowId xmlns:a16="http://schemas.microsoft.com/office/drawing/2014/main" val="10008"/>
                  </a:ext>
                </a:extLst>
              </a:tr>
              <a:tr h="681644">
                <a:tc>
                  <a:txBody>
                    <a:bodyPr/>
                    <a:lstStyle/>
                    <a:p>
                      <a:pPr algn="ctr">
                        <a:spcAft>
                          <a:spcPts val="0"/>
                        </a:spcAft>
                      </a:pPr>
                      <a:r>
                        <a:rPr lang="uk-UA" sz="1900" b="1" i="0" dirty="0">
                          <a:effectLst/>
                          <a:latin typeface="Times New Roman" panose="02020603050405020304" pitchFamily="18" charset="0"/>
                          <a:cs typeface="Times New Roman" panose="02020603050405020304" pitchFamily="18" charset="0"/>
                        </a:rPr>
                        <a:t>Підприємства чорної металургії</a:t>
                      </a:r>
                      <a:endParaRPr lang="uk-UA" sz="1900" b="1" i="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3575" marR="63575" marT="0" marB="0" anchor="ctr"/>
                </a:tc>
                <a:tc>
                  <a:txBody>
                    <a:bodyPr/>
                    <a:lstStyle/>
                    <a:p>
                      <a:pPr algn="ctr">
                        <a:spcAft>
                          <a:spcPts val="0"/>
                        </a:spcAft>
                      </a:pPr>
                      <a:r>
                        <a:rPr lang="uk-UA" sz="1900" dirty="0">
                          <a:effectLst/>
                          <a:latin typeface="Times New Roman" panose="02020603050405020304" pitchFamily="18" charset="0"/>
                          <a:cs typeface="Times New Roman" panose="02020603050405020304" pitchFamily="18" charset="0"/>
                        </a:rPr>
                        <a:t>Пил, оксиди сірки, оксиди металів, сполуки арсену, </a:t>
                      </a:r>
                      <a:r>
                        <a:rPr lang="uk-UA" sz="1900" dirty="0" err="1">
                          <a:effectLst/>
                          <a:latin typeface="Times New Roman" panose="02020603050405020304" pitchFamily="18" charset="0"/>
                          <a:cs typeface="Times New Roman" panose="02020603050405020304" pitchFamily="18" charset="0"/>
                        </a:rPr>
                        <a:t>стибію</a:t>
                      </a:r>
                      <a:r>
                        <a:rPr lang="uk-UA" sz="1900" dirty="0">
                          <a:effectLst/>
                          <a:latin typeface="Times New Roman" panose="02020603050405020304" pitchFamily="18" charset="0"/>
                          <a:cs typeface="Times New Roman" panose="02020603050405020304" pitchFamily="18" charset="0"/>
                        </a:rPr>
                        <a:t>, свинцю, ртуті, смолисті речовини</a:t>
                      </a:r>
                      <a:endParaRPr lang="uk-UA" sz="19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3575" marR="63575" marT="0" marB="0"/>
                </a:tc>
                <a:extLst>
                  <a:ext uri="{0D108BD9-81ED-4DB2-BD59-A6C34878D82A}">
                    <a16:rowId xmlns:a16="http://schemas.microsoft.com/office/drawing/2014/main" val="10009"/>
                  </a:ext>
                </a:extLst>
              </a:tr>
              <a:tr h="387927">
                <a:tc>
                  <a:txBody>
                    <a:bodyPr/>
                    <a:lstStyle/>
                    <a:p>
                      <a:pPr algn="ctr">
                        <a:spcAft>
                          <a:spcPts val="0"/>
                        </a:spcAft>
                      </a:pPr>
                      <a:r>
                        <a:rPr lang="uk-UA" sz="1900" b="1" i="0" dirty="0">
                          <a:effectLst/>
                          <a:latin typeface="Times New Roman" panose="02020603050405020304" pitchFamily="18" charset="0"/>
                          <a:cs typeface="Times New Roman" panose="02020603050405020304" pitchFamily="18" charset="0"/>
                        </a:rPr>
                        <a:t>Підприємства кольорової металургії</a:t>
                      </a:r>
                      <a:endParaRPr lang="uk-UA" sz="1900" b="1" i="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3575" marR="63575" marT="0" marB="0" anchor="ctr"/>
                </a:tc>
                <a:tc>
                  <a:txBody>
                    <a:bodyPr/>
                    <a:lstStyle/>
                    <a:p>
                      <a:pPr algn="ctr">
                        <a:spcAft>
                          <a:spcPts val="0"/>
                        </a:spcAft>
                      </a:pPr>
                      <a:r>
                        <a:rPr lang="uk-UA" sz="1900" dirty="0">
                          <a:effectLst/>
                          <a:latin typeface="Times New Roman" panose="02020603050405020304" pitchFamily="18" charset="0"/>
                          <a:cs typeface="Times New Roman" panose="02020603050405020304" pitchFamily="18" charset="0"/>
                        </a:rPr>
                        <a:t>Пил, оксиди сірки, метали</a:t>
                      </a:r>
                      <a:endParaRPr lang="uk-UA" sz="19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3575" marR="63575" marT="0" marB="0"/>
                </a:tc>
                <a:extLst>
                  <a:ext uri="{0D108BD9-81ED-4DB2-BD59-A6C34878D82A}">
                    <a16:rowId xmlns:a16="http://schemas.microsoft.com/office/drawing/2014/main" val="10010"/>
                  </a:ext>
                </a:extLst>
              </a:tr>
              <a:tr h="360219">
                <a:tc>
                  <a:txBody>
                    <a:bodyPr/>
                    <a:lstStyle/>
                    <a:p>
                      <a:pPr algn="ctr">
                        <a:spcAft>
                          <a:spcPts val="0"/>
                        </a:spcAft>
                      </a:pPr>
                      <a:r>
                        <a:rPr lang="uk-UA" sz="1900" b="1" i="0" dirty="0">
                          <a:effectLst/>
                          <a:latin typeface="Times New Roman" panose="02020603050405020304" pitchFamily="18" charset="0"/>
                          <a:cs typeface="Times New Roman" panose="02020603050405020304" pitchFamily="18" charset="0"/>
                        </a:rPr>
                        <a:t>Підприємства виробництва будівельних матеріалів</a:t>
                      </a:r>
                      <a:endParaRPr lang="uk-UA" sz="1900" b="1" i="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3575" marR="63575" marT="0" marB="0" anchor="ctr"/>
                </a:tc>
                <a:tc>
                  <a:txBody>
                    <a:bodyPr/>
                    <a:lstStyle/>
                    <a:p>
                      <a:pPr algn="ctr">
                        <a:spcAft>
                          <a:spcPts val="0"/>
                        </a:spcAft>
                      </a:pPr>
                      <a:r>
                        <a:rPr lang="uk-UA" sz="1900" dirty="0">
                          <a:effectLst/>
                          <a:latin typeface="Times New Roman" panose="02020603050405020304" pitchFamily="18" charset="0"/>
                          <a:cs typeface="Times New Roman" panose="02020603050405020304" pitchFamily="18" charset="0"/>
                        </a:rPr>
                        <a:t>Пил, цемент, азбест, смоли, діоксид сірки та азоту</a:t>
                      </a:r>
                      <a:endParaRPr lang="uk-UA" sz="19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3575" marR="63575" marT="0" marB="0"/>
                </a:tc>
                <a:extLst>
                  <a:ext uri="{0D108BD9-81ED-4DB2-BD59-A6C34878D82A}">
                    <a16:rowId xmlns:a16="http://schemas.microsoft.com/office/drawing/2014/main" val="10011"/>
                  </a:ext>
                </a:extLst>
              </a:tr>
            </a:tbl>
          </a:graphicData>
        </a:graphic>
      </p:graphicFrame>
      <p:sp>
        <p:nvSpPr>
          <p:cNvPr id="5" name="Прямоугольник 4"/>
          <p:cNvSpPr/>
          <p:nvPr/>
        </p:nvSpPr>
        <p:spPr>
          <a:xfrm>
            <a:off x="1720534" y="196334"/>
            <a:ext cx="8723222" cy="523220"/>
          </a:xfrm>
          <a:prstGeom prst="rect">
            <a:avLst/>
          </a:prstGeom>
        </p:spPr>
        <p:txBody>
          <a:bodyPr wrap="none">
            <a:spAutoFit/>
          </a:bodyPr>
          <a:lstStyle/>
          <a:p>
            <a:pPr indent="536575" algn="ctr"/>
            <a:r>
              <a:rPr lang="uk-UA" sz="2800" b="1" dirty="0">
                <a:solidFill>
                  <a:schemeClr val="accent1">
                    <a:lumMod val="50000"/>
                  </a:schemeClr>
                </a:solidFill>
                <a:latin typeface="Times New Roman" panose="02020603050405020304" pitchFamily="18" charset="0"/>
                <a:cs typeface="Times New Roman" panose="02020603050405020304" pitchFamily="18" charset="0"/>
              </a:rPr>
              <a:t>Склад відхідних газів за галузями промисловості</a:t>
            </a:r>
          </a:p>
        </p:txBody>
      </p:sp>
      <p:sp>
        <p:nvSpPr>
          <p:cNvPr id="2" name="Місце для номера слайда 1">
            <a:extLst>
              <a:ext uri="{FF2B5EF4-FFF2-40B4-BE49-F238E27FC236}">
                <a16:creationId xmlns:a16="http://schemas.microsoft.com/office/drawing/2014/main" id="{9B0821B8-1E35-FCD0-6B49-859FA271827B}"/>
              </a:ext>
            </a:extLst>
          </p:cNvPr>
          <p:cNvSpPr>
            <a:spLocks noGrp="1"/>
          </p:cNvSpPr>
          <p:nvPr>
            <p:ph type="sldNum" sz="quarter" idx="12"/>
          </p:nvPr>
        </p:nvSpPr>
        <p:spPr/>
        <p:txBody>
          <a:bodyPr/>
          <a:lstStyle/>
          <a:p>
            <a:fld id="{D07DC24B-8650-405F-98BC-E78A8ACB2E7F}" type="slidenum">
              <a:rPr lang="uk-UA" smtClean="0"/>
              <a:pPr/>
              <a:t>5</a:t>
            </a:fld>
            <a:endParaRPr lang="uk-UA"/>
          </a:p>
        </p:txBody>
      </p:sp>
    </p:spTree>
    <p:extLst>
      <p:ext uri="{BB962C8B-B14F-4D97-AF65-F5344CB8AC3E}">
        <p14:creationId xmlns:p14="http://schemas.microsoft.com/office/powerpoint/2010/main" val="21995952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109749" y="121946"/>
            <a:ext cx="10178737" cy="1323439"/>
          </a:xfrm>
          <a:prstGeom prst="rect">
            <a:avLst/>
          </a:prstGeom>
        </p:spPr>
        <p:txBody>
          <a:bodyPr wrap="square">
            <a:spAutoFit/>
          </a:bodyPr>
          <a:lstStyle/>
          <a:p>
            <a:pPr algn="ctr"/>
            <a:endParaRPr lang="uk-UA" sz="2400" dirty="0">
              <a:latin typeface="Times New Roman" panose="02020603050405020304" pitchFamily="18" charset="0"/>
              <a:ea typeface="Calibri" panose="020F0502020204030204" pitchFamily="34" charset="0"/>
              <a:cs typeface="Times New Roman" panose="02020603050405020304" pitchFamily="18" charset="0"/>
            </a:endParaRPr>
          </a:p>
          <a:p>
            <a:pPr algn="ctr"/>
            <a:r>
              <a:rPr lang="uk-UA" sz="2800" b="1" dirty="0">
                <a:solidFill>
                  <a:schemeClr val="tx2">
                    <a:lumMod val="75000"/>
                  </a:schemeClr>
                </a:solidFill>
                <a:latin typeface="Times New Roman" panose="02020603050405020304" pitchFamily="18" charset="0"/>
                <a:ea typeface="Calibri" panose="020F0502020204030204" pitchFamily="34" charset="0"/>
                <a:cs typeface="Times New Roman" panose="02020603050405020304" pitchFamily="18" charset="0"/>
              </a:rPr>
              <a:t>Забруднення атмосфери з різних джерел можна об'єднати в  три групи: </a:t>
            </a:r>
          </a:p>
        </p:txBody>
      </p:sp>
      <p:graphicFrame>
        <p:nvGraphicFramePr>
          <p:cNvPr id="3" name="Таблица 2"/>
          <p:cNvGraphicFramePr>
            <a:graphicFrameLocks noGrp="1"/>
          </p:cNvGraphicFramePr>
          <p:nvPr>
            <p:extLst>
              <p:ext uri="{D42A27DB-BD31-4B8C-83A1-F6EECF244321}">
                <p14:modId xmlns:p14="http://schemas.microsoft.com/office/powerpoint/2010/main" val="134656841"/>
              </p:ext>
            </p:extLst>
          </p:nvPr>
        </p:nvGraphicFramePr>
        <p:xfrm>
          <a:off x="957349" y="1776932"/>
          <a:ext cx="10723022" cy="3840480"/>
        </p:xfrm>
        <a:graphic>
          <a:graphicData uri="http://schemas.openxmlformats.org/drawingml/2006/table">
            <a:tbl>
              <a:tblPr firstRow="1" firstCol="1" lastRow="1" lastCol="1" bandRow="1" bandCol="1">
                <a:tableStyleId>{5940675A-B579-460E-94D1-54222C63F5DA}</a:tableStyleId>
              </a:tblPr>
              <a:tblGrid>
                <a:gridCol w="4082737">
                  <a:extLst>
                    <a:ext uri="{9D8B030D-6E8A-4147-A177-3AD203B41FA5}">
                      <a16:colId xmlns:a16="http://schemas.microsoft.com/office/drawing/2014/main" val="20000"/>
                    </a:ext>
                  </a:extLst>
                </a:gridCol>
                <a:gridCol w="4102984">
                  <a:extLst>
                    <a:ext uri="{9D8B030D-6E8A-4147-A177-3AD203B41FA5}">
                      <a16:colId xmlns:a16="http://schemas.microsoft.com/office/drawing/2014/main" val="20001"/>
                    </a:ext>
                  </a:extLst>
                </a:gridCol>
                <a:gridCol w="2537301">
                  <a:extLst>
                    <a:ext uri="{9D8B030D-6E8A-4147-A177-3AD203B41FA5}">
                      <a16:colId xmlns:a16="http://schemas.microsoft.com/office/drawing/2014/main" val="20002"/>
                    </a:ext>
                  </a:extLst>
                </a:gridCol>
              </a:tblGrid>
              <a:tr h="0">
                <a:tc>
                  <a:txBody>
                    <a:bodyPr/>
                    <a:lstStyle/>
                    <a:p>
                      <a:pPr algn="ctr">
                        <a:spcAft>
                          <a:spcPts val="0"/>
                        </a:spcAft>
                      </a:pPr>
                      <a:r>
                        <a:rPr lang="uk-UA" sz="2800" b="1" i="1" dirty="0" err="1">
                          <a:effectLst/>
                          <a:latin typeface="Times New Roman" panose="02020603050405020304" pitchFamily="18" charset="0"/>
                          <a:cs typeface="Times New Roman" panose="02020603050405020304" pitchFamily="18" charset="0"/>
                        </a:rPr>
                        <a:t>аеродисперсні</a:t>
                      </a:r>
                      <a:r>
                        <a:rPr lang="uk-UA" sz="2800" b="1" i="1" dirty="0">
                          <a:effectLst/>
                          <a:latin typeface="Times New Roman" panose="02020603050405020304" pitchFamily="18" charset="0"/>
                          <a:cs typeface="Times New Roman" panose="02020603050405020304" pitchFamily="18" charset="0"/>
                        </a:rPr>
                        <a:t> системи:</a:t>
                      </a:r>
                    </a:p>
                    <a:p>
                      <a:pPr algn="ctr">
                        <a:spcAft>
                          <a:spcPts val="0"/>
                        </a:spcAft>
                      </a:pPr>
                      <a:r>
                        <a:rPr lang="uk-UA" sz="2800" i="1" dirty="0">
                          <a:effectLst/>
                          <a:latin typeface="Times New Roman" panose="02020603050405020304" pitchFamily="18" charset="0"/>
                          <a:cs typeface="Times New Roman" panose="02020603050405020304" pitchFamily="18" charset="0"/>
                        </a:rPr>
                        <a:t> складаються з твердих або рідких дисперсних часток зважених  у повітряному середовищі  (пил, дим, туман)</a:t>
                      </a:r>
                      <a:endParaRPr lang="uk-UA" sz="2800" i="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Aft>
                          <a:spcPts val="0"/>
                        </a:spcAft>
                      </a:pPr>
                      <a:r>
                        <a:rPr lang="uk-UA" sz="2800" b="1" i="1" dirty="0">
                          <a:effectLst/>
                          <a:latin typeface="Times New Roman" panose="02020603050405020304" pitchFamily="18" charset="0"/>
                          <a:cs typeface="Times New Roman" panose="02020603050405020304" pitchFamily="18" charset="0"/>
                        </a:rPr>
                        <a:t>газоподібні речовини</a:t>
                      </a:r>
                    </a:p>
                    <a:p>
                      <a:pPr algn="ctr">
                        <a:spcAft>
                          <a:spcPts val="0"/>
                        </a:spcAft>
                      </a:pPr>
                      <a:r>
                        <a:rPr lang="uk-UA" sz="2800" i="1" dirty="0">
                          <a:effectLst/>
                          <a:latin typeface="Times New Roman" panose="02020603050405020304" pitchFamily="18" charset="0"/>
                          <a:cs typeface="Times New Roman" panose="02020603050405020304" pitchFamily="18" charset="0"/>
                        </a:rPr>
                        <a:t>речовини, які при  температурах і тиску,  знаходяться в газоподібному стані. (оксиди сірки SО</a:t>
                      </a:r>
                      <a:r>
                        <a:rPr lang="uk-UA" sz="2800" i="1" baseline="-25000" dirty="0">
                          <a:effectLst/>
                          <a:latin typeface="Times New Roman" panose="02020603050405020304" pitchFamily="18" charset="0"/>
                          <a:cs typeface="Times New Roman" panose="02020603050405020304" pitchFamily="18" charset="0"/>
                        </a:rPr>
                        <a:t>2</a:t>
                      </a:r>
                      <a:r>
                        <a:rPr lang="uk-UA" sz="2800" i="1" dirty="0">
                          <a:effectLst/>
                          <a:latin typeface="Times New Roman" panose="02020603050405020304" pitchFamily="18" charset="0"/>
                          <a:cs typeface="Times New Roman" panose="02020603050405020304" pitchFamily="18" charset="0"/>
                        </a:rPr>
                        <a:t>, SО</a:t>
                      </a:r>
                      <a:r>
                        <a:rPr lang="uk-UA" sz="2800" i="1" baseline="-25000" dirty="0">
                          <a:effectLst/>
                          <a:latin typeface="Times New Roman" panose="02020603050405020304" pitchFamily="18" charset="0"/>
                          <a:cs typeface="Times New Roman" panose="02020603050405020304" pitchFamily="18" charset="0"/>
                        </a:rPr>
                        <a:t>3</a:t>
                      </a:r>
                      <a:r>
                        <a:rPr lang="uk-UA" sz="2800" i="1" dirty="0">
                          <a:effectLst/>
                          <a:latin typeface="Times New Roman" panose="02020603050405020304" pitchFamily="18" charset="0"/>
                          <a:cs typeface="Times New Roman" panose="02020603050405020304" pitchFamily="18" charset="0"/>
                        </a:rPr>
                        <a:t>, сірководень H</a:t>
                      </a:r>
                      <a:r>
                        <a:rPr lang="uk-UA" sz="2800" i="1" baseline="-25000" dirty="0">
                          <a:effectLst/>
                          <a:latin typeface="Times New Roman" panose="02020603050405020304" pitchFamily="18" charset="0"/>
                          <a:cs typeface="Times New Roman" panose="02020603050405020304" pitchFamily="18" charset="0"/>
                        </a:rPr>
                        <a:t>2</a:t>
                      </a:r>
                      <a:r>
                        <a:rPr lang="uk-UA" sz="2800" i="1" dirty="0">
                          <a:effectLst/>
                          <a:latin typeface="Times New Roman" panose="02020603050405020304" pitchFamily="18" charset="0"/>
                          <a:cs typeface="Times New Roman" panose="02020603050405020304" pitchFamily="18" charset="0"/>
                        </a:rPr>
                        <a:t>S, оксиди  азоту NO, NО</a:t>
                      </a:r>
                      <a:r>
                        <a:rPr lang="uk-UA" sz="2800" i="1" baseline="-25000" dirty="0">
                          <a:effectLst/>
                          <a:latin typeface="Times New Roman" panose="02020603050405020304" pitchFamily="18" charset="0"/>
                          <a:cs typeface="Times New Roman" panose="02020603050405020304" pitchFamily="18" charset="0"/>
                        </a:rPr>
                        <a:t>2</a:t>
                      </a:r>
                      <a:r>
                        <a:rPr lang="uk-UA" sz="2800" i="1" dirty="0">
                          <a:effectLst/>
                          <a:latin typeface="Times New Roman" panose="02020603050405020304" pitchFamily="18" charset="0"/>
                          <a:cs typeface="Times New Roman" panose="02020603050405020304" pitchFamily="18" charset="0"/>
                        </a:rPr>
                        <a:t>, оксиди вуглецю, СО</a:t>
                      </a:r>
                      <a:r>
                        <a:rPr lang="uk-UA" sz="2800" i="1" baseline="-25000" dirty="0">
                          <a:effectLst/>
                          <a:latin typeface="Times New Roman" panose="02020603050405020304" pitchFamily="18" charset="0"/>
                          <a:cs typeface="Times New Roman" panose="02020603050405020304" pitchFamily="18" charset="0"/>
                        </a:rPr>
                        <a:t>2</a:t>
                      </a:r>
                      <a:r>
                        <a:rPr lang="uk-UA" sz="2800" i="1" dirty="0">
                          <a:effectLst/>
                          <a:latin typeface="Times New Roman" panose="02020603050405020304" pitchFamily="18" charset="0"/>
                          <a:cs typeface="Times New Roman" panose="02020603050405020304" pitchFamily="18" charset="0"/>
                        </a:rPr>
                        <a:t>, аміак NH</a:t>
                      </a:r>
                      <a:r>
                        <a:rPr lang="uk-UA" sz="2800" i="1" baseline="-25000" dirty="0">
                          <a:effectLst/>
                          <a:latin typeface="Times New Roman" panose="02020603050405020304" pitchFamily="18" charset="0"/>
                          <a:cs typeface="Times New Roman" panose="02020603050405020304" pitchFamily="18" charset="0"/>
                        </a:rPr>
                        <a:t>3</a:t>
                      </a:r>
                      <a:r>
                        <a:rPr lang="uk-UA" sz="2800" i="1" dirty="0">
                          <a:effectLst/>
                          <a:latin typeface="Times New Roman" panose="02020603050405020304" pitchFamily="18" charset="0"/>
                          <a:cs typeface="Times New Roman" panose="02020603050405020304" pitchFamily="18" charset="0"/>
                        </a:rPr>
                        <a:t>)</a:t>
                      </a:r>
                      <a:endParaRPr lang="uk-UA" sz="2800" i="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Aft>
                          <a:spcPts val="0"/>
                        </a:spcAft>
                      </a:pPr>
                      <a:r>
                        <a:rPr lang="uk-UA" sz="2800" b="1" i="1" dirty="0">
                          <a:effectLst/>
                          <a:latin typeface="Times New Roman" panose="02020603050405020304" pitchFamily="18" charset="0"/>
                          <a:cs typeface="Times New Roman" panose="02020603050405020304" pitchFamily="18" charset="0"/>
                        </a:rPr>
                        <a:t>пари речовин: </a:t>
                      </a:r>
                    </a:p>
                    <a:p>
                      <a:pPr algn="ctr">
                        <a:spcAft>
                          <a:spcPts val="0"/>
                        </a:spcAft>
                      </a:pPr>
                      <a:r>
                        <a:rPr lang="uk-UA" sz="2800" i="1" dirty="0">
                          <a:effectLst/>
                          <a:latin typeface="Times New Roman" panose="02020603050405020304" pitchFamily="18" charset="0"/>
                          <a:cs typeface="Times New Roman" panose="02020603050405020304" pitchFamily="18" charset="0"/>
                        </a:rPr>
                        <a:t>леткі розчинники, вуглеводні і їх галогенопохідні, ароматичні вуглеводні </a:t>
                      </a:r>
                      <a:endParaRPr lang="uk-UA" sz="2800" i="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0000"/>
                  </a:ext>
                </a:extLst>
              </a:tr>
            </a:tbl>
          </a:graphicData>
        </a:graphic>
      </p:graphicFrame>
      <p:sp>
        <p:nvSpPr>
          <p:cNvPr id="4" name="Місце для номера слайда 3">
            <a:extLst>
              <a:ext uri="{FF2B5EF4-FFF2-40B4-BE49-F238E27FC236}">
                <a16:creationId xmlns:a16="http://schemas.microsoft.com/office/drawing/2014/main" id="{868E94E0-0413-6031-8089-ACB09A1261FA}"/>
              </a:ext>
            </a:extLst>
          </p:cNvPr>
          <p:cNvSpPr>
            <a:spLocks noGrp="1"/>
          </p:cNvSpPr>
          <p:nvPr>
            <p:ph type="sldNum" sz="quarter" idx="12"/>
          </p:nvPr>
        </p:nvSpPr>
        <p:spPr/>
        <p:txBody>
          <a:bodyPr/>
          <a:lstStyle/>
          <a:p>
            <a:fld id="{D07DC24B-8650-405F-98BC-E78A8ACB2E7F}" type="slidenum">
              <a:rPr lang="uk-UA" smtClean="0"/>
              <a:pPr/>
              <a:t>6</a:t>
            </a:fld>
            <a:endParaRPr lang="uk-UA"/>
          </a:p>
        </p:txBody>
      </p:sp>
    </p:spTree>
    <p:extLst>
      <p:ext uri="{BB962C8B-B14F-4D97-AF65-F5344CB8AC3E}">
        <p14:creationId xmlns:p14="http://schemas.microsoft.com/office/powerpoint/2010/main" val="25214996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Таблица 2"/>
          <p:cNvGraphicFramePr>
            <a:graphicFrameLocks noGrp="1"/>
          </p:cNvGraphicFramePr>
          <p:nvPr>
            <p:extLst>
              <p:ext uri="{D42A27DB-BD31-4B8C-83A1-F6EECF244321}">
                <p14:modId xmlns:p14="http://schemas.microsoft.com/office/powerpoint/2010/main" val="3640064958"/>
              </p:ext>
            </p:extLst>
          </p:nvPr>
        </p:nvGraphicFramePr>
        <p:xfrm>
          <a:off x="990599" y="571500"/>
          <a:ext cx="10699569" cy="5715000"/>
        </p:xfrm>
        <a:graphic>
          <a:graphicData uri="http://schemas.openxmlformats.org/drawingml/2006/table">
            <a:tbl>
              <a:tblPr firstRow="1" firstCol="1" lastRow="1" lastCol="1" bandRow="1" bandCol="1">
                <a:tableStyleId>{5940675A-B579-460E-94D1-54222C63F5DA}</a:tableStyleId>
              </a:tblPr>
              <a:tblGrid>
                <a:gridCol w="5236029">
                  <a:extLst>
                    <a:ext uri="{9D8B030D-6E8A-4147-A177-3AD203B41FA5}">
                      <a16:colId xmlns:a16="http://schemas.microsoft.com/office/drawing/2014/main" val="20000"/>
                    </a:ext>
                  </a:extLst>
                </a:gridCol>
                <a:gridCol w="5463540">
                  <a:extLst>
                    <a:ext uri="{9D8B030D-6E8A-4147-A177-3AD203B41FA5}">
                      <a16:colId xmlns:a16="http://schemas.microsoft.com/office/drawing/2014/main" val="20001"/>
                    </a:ext>
                  </a:extLst>
                </a:gridCol>
              </a:tblGrid>
              <a:tr h="5178299">
                <a:tc>
                  <a:txBody>
                    <a:bodyPr/>
                    <a:lstStyle/>
                    <a:p>
                      <a:pPr marL="0" indent="354013" algn="just">
                        <a:spcAft>
                          <a:spcPts val="0"/>
                        </a:spcAft>
                      </a:pPr>
                      <a:r>
                        <a:rPr lang="uk-UA" sz="2500" b="1" dirty="0">
                          <a:effectLst/>
                          <a:latin typeface="Times New Roman" panose="02020603050405020304" pitchFamily="18" charset="0"/>
                          <a:cs typeface="Times New Roman" panose="02020603050405020304" pitchFamily="18" charset="0"/>
                        </a:rPr>
                        <a:t>Пил </a:t>
                      </a:r>
                      <a:r>
                        <a:rPr lang="uk-UA" sz="2500" dirty="0">
                          <a:effectLst/>
                          <a:latin typeface="Times New Roman" panose="02020603050405020304" pitchFamily="18" charset="0"/>
                          <a:cs typeface="Times New Roman" panose="02020603050405020304" pitchFamily="18" charset="0"/>
                        </a:rPr>
                        <a:t>– тверді частинки, що знаходяться у повітрі у зваженому стані. Пил утворюється в технологічних процесах, пов'язаних з подрібненням твердих матеріалів. Тверді частки пилу мають різні розміри, неправильну форму. </a:t>
                      </a:r>
                    </a:p>
                    <a:p>
                      <a:pPr marL="0" indent="354013" algn="just">
                        <a:spcAft>
                          <a:spcPts val="0"/>
                        </a:spcAft>
                      </a:pPr>
                      <a:r>
                        <a:rPr lang="uk-UA" sz="2500" dirty="0">
                          <a:effectLst/>
                          <a:latin typeface="Times New Roman" panose="02020603050405020304" pitchFamily="18" charset="0"/>
                          <a:cs typeface="Times New Roman" panose="02020603050405020304" pitchFamily="18" charset="0"/>
                        </a:rPr>
                        <a:t>Залежно від розмірів, частки пилу по-різному поводяться в атмосфері. Часточки діаметром більше 75 мкм  швидко осідають поблизу джерела викидів, тоді як частинки  діаметром 5-75 мкм повільно осідають, можуть переноситися повітряними масами на великі відстані від джерела викидів.</a:t>
                      </a:r>
                    </a:p>
                  </a:txBody>
                  <a:tcPr marL="31081" marR="31081" marT="0" marB="0"/>
                </a:tc>
                <a:tc>
                  <a:txBody>
                    <a:bodyPr/>
                    <a:lstStyle/>
                    <a:p>
                      <a:pPr marL="0" indent="536575" algn="just">
                        <a:spcAft>
                          <a:spcPts val="0"/>
                        </a:spcAft>
                      </a:pPr>
                      <a:r>
                        <a:rPr lang="uk-UA" sz="2500" dirty="0">
                          <a:effectLst/>
                          <a:latin typeface="Times New Roman" panose="02020603050405020304" pitchFamily="18" charset="0"/>
                          <a:cs typeface="Times New Roman" panose="02020603050405020304" pitchFamily="18" charset="0"/>
                        </a:rPr>
                        <a:t>В атмосфері забруднюючі речовини можуть взаємодіяти з киснем, водою, між собою з утворенням небезпечних для біосфери  продуктів. Зокрема, таке явище, як кислотні дощі, обумовлене присутністю в атмосфері головним чином  оксидів сірки  й  азоту. </a:t>
                      </a:r>
                    </a:p>
                    <a:p>
                      <a:pPr marL="0" indent="536575" algn="just">
                        <a:spcAft>
                          <a:spcPts val="0"/>
                        </a:spcAft>
                      </a:pPr>
                      <a:r>
                        <a:rPr lang="uk-UA" sz="2500" dirty="0">
                          <a:effectLst/>
                          <a:latin typeface="Times New Roman" panose="02020603050405020304" pitchFamily="18" charset="0"/>
                          <a:cs typeface="Times New Roman" panose="02020603050405020304" pitchFamily="18" charset="0"/>
                        </a:rPr>
                        <a:t>Оксиди сірки й азоту в забрудненій атмосфері поступово реагують з парами води, утворюючи кислоти, які випадають на поверхню землі у вигляді кислотних опадів:</a:t>
                      </a:r>
                    </a:p>
                    <a:p>
                      <a:pPr marL="536575" indent="0" algn="just">
                        <a:spcAft>
                          <a:spcPts val="0"/>
                        </a:spcAft>
                      </a:pPr>
                      <a:r>
                        <a:rPr lang="uk-UA" sz="2500" dirty="0">
                          <a:effectLst/>
                          <a:latin typeface="Times New Roman" panose="02020603050405020304" pitchFamily="18" charset="0"/>
                          <a:cs typeface="Times New Roman" panose="02020603050405020304" pitchFamily="18" charset="0"/>
                        </a:rPr>
                        <a:t>4NO</a:t>
                      </a:r>
                      <a:r>
                        <a:rPr lang="uk-UA" sz="2500" baseline="-25000" dirty="0">
                          <a:effectLst/>
                          <a:latin typeface="Times New Roman" panose="02020603050405020304" pitchFamily="18" charset="0"/>
                          <a:cs typeface="Times New Roman" panose="02020603050405020304" pitchFamily="18" charset="0"/>
                        </a:rPr>
                        <a:t>2</a:t>
                      </a:r>
                      <a:r>
                        <a:rPr lang="uk-UA" sz="2500" dirty="0">
                          <a:effectLst/>
                          <a:latin typeface="Times New Roman" panose="02020603050405020304" pitchFamily="18" charset="0"/>
                          <a:cs typeface="Times New Roman" panose="02020603050405020304" pitchFamily="18" charset="0"/>
                        </a:rPr>
                        <a:t>  + O</a:t>
                      </a:r>
                      <a:r>
                        <a:rPr lang="uk-UA" sz="2500" baseline="-25000" dirty="0">
                          <a:effectLst/>
                          <a:latin typeface="Times New Roman" panose="02020603050405020304" pitchFamily="18" charset="0"/>
                          <a:cs typeface="Times New Roman" panose="02020603050405020304" pitchFamily="18" charset="0"/>
                        </a:rPr>
                        <a:t>2</a:t>
                      </a:r>
                      <a:r>
                        <a:rPr lang="uk-UA" sz="2500" dirty="0">
                          <a:effectLst/>
                          <a:latin typeface="Times New Roman" panose="02020603050405020304" pitchFamily="18" charset="0"/>
                          <a:cs typeface="Times New Roman" panose="02020603050405020304" pitchFamily="18" charset="0"/>
                        </a:rPr>
                        <a:t> + 2Н</a:t>
                      </a:r>
                      <a:r>
                        <a:rPr lang="uk-UA" sz="2500" baseline="-25000" dirty="0">
                          <a:effectLst/>
                          <a:latin typeface="Times New Roman" panose="02020603050405020304" pitchFamily="18" charset="0"/>
                          <a:cs typeface="Times New Roman" panose="02020603050405020304" pitchFamily="18" charset="0"/>
                        </a:rPr>
                        <a:t>2</a:t>
                      </a:r>
                      <a:r>
                        <a:rPr lang="uk-UA" sz="2500" dirty="0">
                          <a:effectLst/>
                          <a:latin typeface="Times New Roman" panose="02020603050405020304" pitchFamily="18" charset="0"/>
                          <a:cs typeface="Times New Roman" panose="02020603050405020304" pitchFamily="18" charset="0"/>
                        </a:rPr>
                        <a:t>О  = 4НNO</a:t>
                      </a:r>
                      <a:r>
                        <a:rPr lang="uk-UA" sz="2500" baseline="-25000" dirty="0">
                          <a:effectLst/>
                          <a:latin typeface="Times New Roman" panose="02020603050405020304" pitchFamily="18" charset="0"/>
                          <a:cs typeface="Times New Roman" panose="02020603050405020304" pitchFamily="18" charset="0"/>
                        </a:rPr>
                        <a:t>3</a:t>
                      </a:r>
                      <a:r>
                        <a:rPr lang="uk-UA" sz="2500" dirty="0">
                          <a:effectLst/>
                          <a:latin typeface="Times New Roman" panose="02020603050405020304" pitchFamily="18" charset="0"/>
                          <a:cs typeface="Times New Roman" panose="02020603050405020304" pitchFamily="18" charset="0"/>
                        </a:rPr>
                        <a:t> 	 </a:t>
                      </a:r>
                    </a:p>
                    <a:p>
                      <a:pPr marL="536575" indent="0" algn="just">
                        <a:spcAft>
                          <a:spcPts val="0"/>
                        </a:spcAft>
                      </a:pPr>
                      <a:r>
                        <a:rPr lang="uk-UA" sz="2500" dirty="0">
                          <a:effectLst/>
                          <a:latin typeface="Times New Roman" panose="02020603050405020304" pitchFamily="18" charset="0"/>
                          <a:cs typeface="Times New Roman" panose="02020603050405020304" pitchFamily="18" charset="0"/>
                        </a:rPr>
                        <a:t>2SO</a:t>
                      </a:r>
                      <a:r>
                        <a:rPr lang="uk-UA" sz="2500" baseline="-25000" dirty="0">
                          <a:effectLst/>
                          <a:latin typeface="Times New Roman" panose="02020603050405020304" pitchFamily="18" charset="0"/>
                          <a:cs typeface="Times New Roman" panose="02020603050405020304" pitchFamily="18" charset="0"/>
                        </a:rPr>
                        <a:t>2</a:t>
                      </a:r>
                      <a:r>
                        <a:rPr lang="uk-UA" sz="2500" dirty="0">
                          <a:effectLst/>
                          <a:latin typeface="Times New Roman" panose="02020603050405020304" pitchFamily="18" charset="0"/>
                          <a:cs typeface="Times New Roman" panose="02020603050405020304" pitchFamily="18" charset="0"/>
                        </a:rPr>
                        <a:t>   + O</a:t>
                      </a:r>
                      <a:r>
                        <a:rPr lang="uk-UA" sz="2500" baseline="-25000" dirty="0">
                          <a:effectLst/>
                          <a:latin typeface="Times New Roman" panose="02020603050405020304" pitchFamily="18" charset="0"/>
                          <a:cs typeface="Times New Roman" panose="02020603050405020304" pitchFamily="18" charset="0"/>
                        </a:rPr>
                        <a:t>2 </a:t>
                      </a:r>
                      <a:r>
                        <a:rPr lang="uk-UA" sz="2500" dirty="0">
                          <a:effectLst/>
                          <a:latin typeface="Times New Roman" panose="02020603050405020304" pitchFamily="18" charset="0"/>
                          <a:cs typeface="Times New Roman" panose="02020603050405020304" pitchFamily="18" charset="0"/>
                        </a:rPr>
                        <a:t>  =  2SO</a:t>
                      </a:r>
                      <a:r>
                        <a:rPr lang="uk-UA" sz="2500" baseline="-25000" dirty="0">
                          <a:effectLst/>
                          <a:latin typeface="Times New Roman" panose="02020603050405020304" pitchFamily="18" charset="0"/>
                          <a:cs typeface="Times New Roman" panose="02020603050405020304" pitchFamily="18" charset="0"/>
                        </a:rPr>
                        <a:t>3</a:t>
                      </a:r>
                      <a:r>
                        <a:rPr lang="uk-UA" sz="2500" dirty="0">
                          <a:effectLst/>
                          <a:latin typeface="Times New Roman" panose="02020603050405020304" pitchFamily="18" charset="0"/>
                          <a:cs typeface="Times New Roman" panose="02020603050405020304" pitchFamily="18" charset="0"/>
                        </a:rPr>
                        <a:t>   </a:t>
                      </a:r>
                    </a:p>
                    <a:p>
                      <a:pPr marL="536575" indent="0" algn="just">
                        <a:spcAft>
                          <a:spcPts val="0"/>
                        </a:spcAft>
                      </a:pPr>
                      <a:r>
                        <a:rPr lang="uk-UA" sz="2500" dirty="0">
                          <a:effectLst/>
                          <a:latin typeface="Times New Roman" panose="02020603050405020304" pitchFamily="18" charset="0"/>
                          <a:cs typeface="Times New Roman" panose="02020603050405020304" pitchFamily="18" charset="0"/>
                        </a:rPr>
                        <a:t>SO</a:t>
                      </a:r>
                      <a:r>
                        <a:rPr lang="uk-UA" sz="2500" baseline="-25000" dirty="0">
                          <a:effectLst/>
                          <a:latin typeface="Times New Roman" panose="02020603050405020304" pitchFamily="18" charset="0"/>
                          <a:cs typeface="Times New Roman" panose="02020603050405020304" pitchFamily="18" charset="0"/>
                        </a:rPr>
                        <a:t>3</a:t>
                      </a:r>
                      <a:r>
                        <a:rPr lang="uk-UA" sz="2500" dirty="0">
                          <a:effectLst/>
                          <a:latin typeface="Times New Roman" panose="02020603050405020304" pitchFamily="18" charset="0"/>
                          <a:cs typeface="Times New Roman" panose="02020603050405020304" pitchFamily="18" charset="0"/>
                        </a:rPr>
                        <a:t>   +  Н</a:t>
                      </a:r>
                      <a:r>
                        <a:rPr lang="uk-UA" sz="2500" baseline="-25000" dirty="0">
                          <a:effectLst/>
                          <a:latin typeface="Times New Roman" panose="02020603050405020304" pitchFamily="18" charset="0"/>
                          <a:cs typeface="Times New Roman" panose="02020603050405020304" pitchFamily="18" charset="0"/>
                        </a:rPr>
                        <a:t>2</a:t>
                      </a:r>
                      <a:r>
                        <a:rPr lang="uk-UA" sz="2500" dirty="0">
                          <a:effectLst/>
                          <a:latin typeface="Times New Roman" panose="02020603050405020304" pitchFamily="18" charset="0"/>
                          <a:cs typeface="Times New Roman" panose="02020603050405020304" pitchFamily="18" charset="0"/>
                        </a:rPr>
                        <a:t>О  =   Н</a:t>
                      </a:r>
                      <a:r>
                        <a:rPr lang="uk-UA" sz="2500" baseline="-25000" dirty="0">
                          <a:effectLst/>
                          <a:latin typeface="Times New Roman" panose="02020603050405020304" pitchFamily="18" charset="0"/>
                          <a:cs typeface="Times New Roman" panose="02020603050405020304" pitchFamily="18" charset="0"/>
                        </a:rPr>
                        <a:t>2</a:t>
                      </a:r>
                      <a:r>
                        <a:rPr lang="uk-UA" sz="2500" dirty="0">
                          <a:effectLst/>
                          <a:latin typeface="Times New Roman" panose="02020603050405020304" pitchFamily="18" charset="0"/>
                          <a:cs typeface="Times New Roman" panose="02020603050405020304" pitchFamily="18" charset="0"/>
                        </a:rPr>
                        <a:t>SO</a:t>
                      </a:r>
                      <a:r>
                        <a:rPr lang="uk-UA" sz="2500" baseline="-25000" dirty="0">
                          <a:effectLst/>
                          <a:latin typeface="Times New Roman" panose="02020603050405020304" pitchFamily="18" charset="0"/>
                          <a:cs typeface="Times New Roman" panose="02020603050405020304" pitchFamily="18" charset="0"/>
                        </a:rPr>
                        <a:t>4</a:t>
                      </a:r>
                      <a:endParaRPr lang="uk-UA" sz="2500" dirty="0">
                        <a:effectLst/>
                        <a:latin typeface="Times New Roman" panose="02020603050405020304" pitchFamily="18" charset="0"/>
                        <a:cs typeface="Times New Roman" panose="02020603050405020304" pitchFamily="18" charset="0"/>
                      </a:endParaRPr>
                    </a:p>
                  </a:txBody>
                  <a:tcPr marL="31081" marR="31081" marT="0" marB="0"/>
                </a:tc>
                <a:extLst>
                  <a:ext uri="{0D108BD9-81ED-4DB2-BD59-A6C34878D82A}">
                    <a16:rowId xmlns:a16="http://schemas.microsoft.com/office/drawing/2014/main" val="10000"/>
                  </a:ext>
                </a:extLst>
              </a:tr>
            </a:tbl>
          </a:graphicData>
        </a:graphic>
      </p:graphicFrame>
      <p:sp>
        <p:nvSpPr>
          <p:cNvPr id="2" name="Місце для номера слайда 1">
            <a:extLst>
              <a:ext uri="{FF2B5EF4-FFF2-40B4-BE49-F238E27FC236}">
                <a16:creationId xmlns:a16="http://schemas.microsoft.com/office/drawing/2014/main" id="{683E2612-A286-DC3E-940B-1FE812E17AF6}"/>
              </a:ext>
            </a:extLst>
          </p:cNvPr>
          <p:cNvSpPr>
            <a:spLocks noGrp="1"/>
          </p:cNvSpPr>
          <p:nvPr>
            <p:ph type="sldNum" sz="quarter" idx="12"/>
          </p:nvPr>
        </p:nvSpPr>
        <p:spPr/>
        <p:txBody>
          <a:bodyPr/>
          <a:lstStyle/>
          <a:p>
            <a:fld id="{D07DC24B-8650-405F-98BC-E78A8ACB2E7F}" type="slidenum">
              <a:rPr lang="uk-UA" smtClean="0"/>
              <a:pPr/>
              <a:t>7</a:t>
            </a:fld>
            <a:endParaRPr lang="uk-UA"/>
          </a:p>
        </p:txBody>
      </p:sp>
    </p:spTree>
    <p:extLst>
      <p:ext uri="{BB962C8B-B14F-4D97-AF65-F5344CB8AC3E}">
        <p14:creationId xmlns:p14="http://schemas.microsoft.com/office/powerpoint/2010/main" val="20237321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Таблица 3"/>
          <p:cNvGraphicFramePr>
            <a:graphicFrameLocks noGrp="1"/>
          </p:cNvGraphicFramePr>
          <p:nvPr>
            <p:extLst>
              <p:ext uri="{D42A27DB-BD31-4B8C-83A1-F6EECF244321}">
                <p14:modId xmlns:p14="http://schemas.microsoft.com/office/powerpoint/2010/main" val="3884941807"/>
              </p:ext>
            </p:extLst>
          </p:nvPr>
        </p:nvGraphicFramePr>
        <p:xfrm>
          <a:off x="1230086" y="771713"/>
          <a:ext cx="10319657" cy="5151120"/>
        </p:xfrm>
        <a:graphic>
          <a:graphicData uri="http://schemas.openxmlformats.org/drawingml/2006/table">
            <a:tbl>
              <a:tblPr firstRow="1" firstCol="1" lastRow="1" lastCol="1" bandRow="1" bandCol="1">
                <a:tableStyleId>{5940675A-B579-460E-94D1-54222C63F5DA}</a:tableStyleId>
              </a:tblPr>
              <a:tblGrid>
                <a:gridCol w="4940115">
                  <a:extLst>
                    <a:ext uri="{9D8B030D-6E8A-4147-A177-3AD203B41FA5}">
                      <a16:colId xmlns:a16="http://schemas.microsoft.com/office/drawing/2014/main" val="20000"/>
                    </a:ext>
                  </a:extLst>
                </a:gridCol>
                <a:gridCol w="5379542">
                  <a:extLst>
                    <a:ext uri="{9D8B030D-6E8A-4147-A177-3AD203B41FA5}">
                      <a16:colId xmlns:a16="http://schemas.microsoft.com/office/drawing/2014/main" val="20001"/>
                    </a:ext>
                  </a:extLst>
                </a:gridCol>
              </a:tblGrid>
              <a:tr h="4246835">
                <a:tc>
                  <a:txBody>
                    <a:bodyPr/>
                    <a:lstStyle/>
                    <a:p>
                      <a:pPr marL="0" indent="536575" algn="just">
                        <a:spcAft>
                          <a:spcPts val="0"/>
                        </a:spcAft>
                      </a:pPr>
                      <a:r>
                        <a:rPr lang="uk-UA" sz="2600" b="1" dirty="0">
                          <a:effectLst/>
                          <a:latin typeface="Times New Roman" panose="02020603050405020304" pitchFamily="18" charset="0"/>
                          <a:cs typeface="Times New Roman" panose="02020603050405020304" pitchFamily="18" charset="0"/>
                        </a:rPr>
                        <a:t>Димом</a:t>
                      </a:r>
                      <a:r>
                        <a:rPr lang="uk-UA" sz="2600" dirty="0">
                          <a:effectLst/>
                          <a:latin typeface="Times New Roman" panose="02020603050405020304" pitchFamily="18" charset="0"/>
                          <a:cs typeface="Times New Roman" panose="02020603050405020304" pitchFamily="18" charset="0"/>
                        </a:rPr>
                        <a:t> називають аерозолі (частинки (рід. чи </a:t>
                      </a:r>
                      <a:r>
                        <a:rPr lang="uk-UA" sz="2600" dirty="0" err="1">
                          <a:effectLst/>
                          <a:latin typeface="Times New Roman" panose="02020603050405020304" pitchFamily="18" charset="0"/>
                          <a:cs typeface="Times New Roman" panose="02020603050405020304" pitchFamily="18" charset="0"/>
                        </a:rPr>
                        <a:t>твер</a:t>
                      </a:r>
                      <a:r>
                        <a:rPr lang="uk-UA" sz="2600" dirty="0">
                          <a:effectLst/>
                          <a:latin typeface="Times New Roman" panose="02020603050405020304" pitchFamily="18" charset="0"/>
                          <a:cs typeface="Times New Roman" panose="02020603050405020304" pitchFamily="18" charset="0"/>
                        </a:rPr>
                        <a:t>.) перебувають у газовому серед.  у завислому стані), у яких дисперсною фазою є тверді частки, а дисперсійним середовищем - атмосферне повітря. Дим може містити деяку кількість рідких аерозольних часточок. Наприклад, при згоранні палива утворюється дим, що містить як тверді частки, так і найдрібніші краплі води.</a:t>
                      </a:r>
                    </a:p>
                  </a:txBody>
                  <a:tcPr marL="37801" marR="37801" marT="0" marB="0"/>
                </a:tc>
                <a:tc>
                  <a:txBody>
                    <a:bodyPr/>
                    <a:lstStyle/>
                    <a:p>
                      <a:pPr marL="174625" indent="361950" algn="just">
                        <a:spcAft>
                          <a:spcPts val="0"/>
                        </a:spcAft>
                      </a:pPr>
                      <a:r>
                        <a:rPr lang="uk-UA" sz="2600" b="1" dirty="0">
                          <a:effectLst/>
                          <a:latin typeface="Times New Roman" panose="02020603050405020304" pitchFamily="18" charset="0"/>
                          <a:cs typeface="Times New Roman" panose="02020603050405020304" pitchFamily="18" charset="0"/>
                        </a:rPr>
                        <a:t>Кислотними</a:t>
                      </a:r>
                      <a:r>
                        <a:rPr lang="uk-UA" sz="2600" dirty="0">
                          <a:effectLst/>
                          <a:latin typeface="Times New Roman" panose="02020603050405020304" pitchFamily="18" charset="0"/>
                          <a:cs typeface="Times New Roman" panose="02020603050405020304" pitchFamily="18" charset="0"/>
                        </a:rPr>
                        <a:t> називають будь-які опади – дощі, тумани, сніг, </a:t>
                      </a:r>
                      <a:r>
                        <a:rPr lang="uk-UA" sz="2600" dirty="0" err="1">
                          <a:effectLst/>
                          <a:latin typeface="Times New Roman" panose="02020603050405020304" pitchFamily="18" charset="0"/>
                          <a:cs typeface="Times New Roman" panose="02020603050405020304" pitchFamily="18" charset="0"/>
                        </a:rPr>
                        <a:t>рН</a:t>
                      </a:r>
                      <a:r>
                        <a:rPr lang="uk-UA" sz="2600" dirty="0">
                          <a:effectLst/>
                          <a:latin typeface="Times New Roman" panose="02020603050405020304" pitchFamily="18" charset="0"/>
                          <a:cs typeface="Times New Roman" panose="02020603050405020304" pitchFamily="18" charset="0"/>
                        </a:rPr>
                        <a:t> яких має значення 5,5 і менше. Зазвичай кислотність опадів  на дві третини обумовлена сірчаною й на одну третину – азотною кислотою. Значення </a:t>
                      </a:r>
                      <a:r>
                        <a:rPr lang="uk-UA" sz="2600" dirty="0" err="1">
                          <a:effectLst/>
                          <a:latin typeface="Times New Roman" panose="02020603050405020304" pitchFamily="18" charset="0"/>
                          <a:cs typeface="Times New Roman" panose="02020603050405020304" pitchFamily="18" charset="0"/>
                        </a:rPr>
                        <a:t>рН</a:t>
                      </a:r>
                      <a:r>
                        <a:rPr lang="uk-UA" sz="2600" dirty="0">
                          <a:effectLst/>
                          <a:latin typeface="Times New Roman" panose="02020603050405020304" pitchFamily="18" charset="0"/>
                          <a:cs typeface="Times New Roman" panose="02020603050405020304" pitchFamily="18" charset="0"/>
                        </a:rPr>
                        <a:t> опадів залежить від кількості як кислот, так і води, у якій вони розчинені. Туман і роса можуть бути більше кислими, ніж дощ. У туманах кислоти розчинені у відносно невеликій кількості вологи. </a:t>
                      </a:r>
                    </a:p>
                  </a:txBody>
                  <a:tcPr marL="37801" marR="37801" marT="0" marB="0"/>
                </a:tc>
                <a:extLst>
                  <a:ext uri="{0D108BD9-81ED-4DB2-BD59-A6C34878D82A}">
                    <a16:rowId xmlns:a16="http://schemas.microsoft.com/office/drawing/2014/main" val="10000"/>
                  </a:ext>
                </a:extLst>
              </a:tr>
            </a:tbl>
          </a:graphicData>
        </a:graphic>
      </p:graphicFrame>
      <p:sp>
        <p:nvSpPr>
          <p:cNvPr id="2" name="Місце для номера слайда 1">
            <a:extLst>
              <a:ext uri="{FF2B5EF4-FFF2-40B4-BE49-F238E27FC236}">
                <a16:creationId xmlns:a16="http://schemas.microsoft.com/office/drawing/2014/main" id="{CD488B92-DDD0-EF2F-0BB1-193FA497A4C3}"/>
              </a:ext>
            </a:extLst>
          </p:cNvPr>
          <p:cNvSpPr>
            <a:spLocks noGrp="1"/>
          </p:cNvSpPr>
          <p:nvPr>
            <p:ph type="sldNum" sz="quarter" idx="12"/>
          </p:nvPr>
        </p:nvSpPr>
        <p:spPr/>
        <p:txBody>
          <a:bodyPr/>
          <a:lstStyle/>
          <a:p>
            <a:fld id="{D07DC24B-8650-405F-98BC-E78A8ACB2E7F}" type="slidenum">
              <a:rPr lang="uk-UA" smtClean="0"/>
              <a:pPr/>
              <a:t>8</a:t>
            </a:fld>
            <a:endParaRPr lang="uk-UA"/>
          </a:p>
        </p:txBody>
      </p:sp>
    </p:spTree>
    <p:extLst>
      <p:ext uri="{BB962C8B-B14F-4D97-AF65-F5344CB8AC3E}">
        <p14:creationId xmlns:p14="http://schemas.microsoft.com/office/powerpoint/2010/main" val="8945431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Місце для номера слайда 1">
            <a:extLst>
              <a:ext uri="{FF2B5EF4-FFF2-40B4-BE49-F238E27FC236}">
                <a16:creationId xmlns:a16="http://schemas.microsoft.com/office/drawing/2014/main" id="{6998D7DD-5EEE-670E-095E-2A2A4CD1DC83}"/>
              </a:ext>
            </a:extLst>
          </p:cNvPr>
          <p:cNvSpPr>
            <a:spLocks noGrp="1"/>
          </p:cNvSpPr>
          <p:nvPr>
            <p:ph type="sldNum" sz="quarter" idx="12"/>
          </p:nvPr>
        </p:nvSpPr>
        <p:spPr/>
        <p:txBody>
          <a:bodyPr/>
          <a:lstStyle/>
          <a:p>
            <a:fld id="{D07DC24B-8650-405F-98BC-E78A8ACB2E7F}" type="slidenum">
              <a:rPr lang="uk-UA" smtClean="0"/>
              <a:pPr/>
              <a:t>9</a:t>
            </a:fld>
            <a:endParaRPr lang="uk-UA"/>
          </a:p>
        </p:txBody>
      </p:sp>
      <p:graphicFrame>
        <p:nvGraphicFramePr>
          <p:cNvPr id="3" name="Таблица 3">
            <a:extLst>
              <a:ext uri="{FF2B5EF4-FFF2-40B4-BE49-F238E27FC236}">
                <a16:creationId xmlns:a16="http://schemas.microsoft.com/office/drawing/2014/main" id="{D35ABC0C-CCB4-DDAE-CA2F-648296DB6631}"/>
              </a:ext>
            </a:extLst>
          </p:cNvPr>
          <p:cNvGraphicFramePr>
            <a:graphicFrameLocks noGrp="1"/>
          </p:cNvGraphicFramePr>
          <p:nvPr>
            <p:extLst>
              <p:ext uri="{D42A27DB-BD31-4B8C-83A1-F6EECF244321}">
                <p14:modId xmlns:p14="http://schemas.microsoft.com/office/powerpoint/2010/main" val="3312255059"/>
              </p:ext>
            </p:extLst>
          </p:nvPr>
        </p:nvGraphicFramePr>
        <p:xfrm>
          <a:off x="1012371" y="157759"/>
          <a:ext cx="10744200" cy="6217920"/>
        </p:xfrm>
        <a:graphic>
          <a:graphicData uri="http://schemas.openxmlformats.org/drawingml/2006/table">
            <a:tbl>
              <a:tblPr firstRow="1" firstCol="1" lastRow="1" lastCol="1" bandRow="1" bandCol="1">
                <a:tableStyleId>{5940675A-B579-460E-94D1-54222C63F5DA}</a:tableStyleId>
              </a:tblPr>
              <a:tblGrid>
                <a:gridCol w="4034291">
                  <a:extLst>
                    <a:ext uri="{9D8B030D-6E8A-4147-A177-3AD203B41FA5}">
                      <a16:colId xmlns:a16="http://schemas.microsoft.com/office/drawing/2014/main" val="20000"/>
                    </a:ext>
                  </a:extLst>
                </a:gridCol>
                <a:gridCol w="6709909">
                  <a:extLst>
                    <a:ext uri="{9D8B030D-6E8A-4147-A177-3AD203B41FA5}">
                      <a16:colId xmlns:a16="http://schemas.microsoft.com/office/drawing/2014/main" val="20001"/>
                    </a:ext>
                  </a:extLst>
                </a:gridCol>
              </a:tblGrid>
              <a:tr h="4351338">
                <a:tc>
                  <a:txBody>
                    <a:bodyPr/>
                    <a:lstStyle/>
                    <a:p>
                      <a:pPr marL="0" indent="536575" algn="just">
                        <a:spcAft>
                          <a:spcPts val="0"/>
                        </a:spcAft>
                      </a:pPr>
                      <a:r>
                        <a:rPr lang="uk-UA" sz="2400" b="1" dirty="0">
                          <a:effectLst/>
                          <a:latin typeface="Times New Roman" panose="02020603050405020304" pitchFamily="18" charset="0"/>
                          <a:cs typeface="Times New Roman" panose="02020603050405020304" pitchFamily="18" charset="0"/>
                        </a:rPr>
                        <a:t>Туманом</a:t>
                      </a:r>
                      <a:r>
                        <a:rPr lang="uk-UA" sz="2400" dirty="0">
                          <a:effectLst/>
                          <a:latin typeface="Times New Roman" panose="02020603050405020304" pitchFamily="18" charset="0"/>
                          <a:cs typeface="Times New Roman" panose="02020603050405020304" pitchFamily="18" charset="0"/>
                        </a:rPr>
                        <a:t> називають аерозолі з рідкими частками дисперсної фази, зваженими в дисперсійному середовищі - атмосферному повітрі. Тумани можуть утворитися при конденсації пересиченої пари рідин або розпилених рідин, наприклад, за допомогою форсунок. </a:t>
                      </a:r>
                      <a:endParaRPr lang="uk-UA" sz="2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7801" marR="37801" marT="0" marB="0"/>
                </a:tc>
                <a:tc>
                  <a:txBody>
                    <a:bodyPr/>
                    <a:lstStyle/>
                    <a:p>
                      <a:pPr marL="174625" indent="361950" algn="just">
                        <a:spcAft>
                          <a:spcPts val="0"/>
                        </a:spcAft>
                      </a:pPr>
                      <a:r>
                        <a:rPr lang="uk-UA" sz="2400" b="1" dirty="0">
                          <a:effectLst/>
                          <a:latin typeface="Times New Roman" panose="02020603050405020304" pitchFamily="18" charset="0"/>
                          <a:cs typeface="Times New Roman" panose="02020603050405020304" pitchFamily="18" charset="0"/>
                        </a:rPr>
                        <a:t>Газоподібні</a:t>
                      </a:r>
                      <a:r>
                        <a:rPr lang="uk-UA" sz="2400" dirty="0">
                          <a:effectLst/>
                          <a:latin typeface="Times New Roman" panose="02020603050405020304" pitchFamily="18" charset="0"/>
                          <a:cs typeface="Times New Roman" panose="02020603050405020304" pitchFamily="18" charset="0"/>
                        </a:rPr>
                        <a:t> забруднюючі речовини і пари ряду органічних речовин при попаданні в атмосферу можуть викликати руйнування озонового екрану - тонкого шару озону, що знаходиться в стратосфері на висоті близько 25 км від поверхні Землі. Озоновий екран захищає поверхню землі від дії ультрафіолетового випромінювання. Якби все ультрафіолетове випромінювання, що попадає у верхні шари атмосфери, досягало поверхні Землі, то навряд чи на ній </a:t>
                      </a:r>
                      <a:r>
                        <a:rPr lang="uk-UA" sz="2400" dirty="0" err="1">
                          <a:effectLst/>
                          <a:latin typeface="Times New Roman" panose="02020603050405020304" pitchFamily="18" charset="0"/>
                          <a:cs typeface="Times New Roman" panose="02020603050405020304" pitchFamily="18" charset="0"/>
                        </a:rPr>
                        <a:t>збереглося</a:t>
                      </a:r>
                      <a:r>
                        <a:rPr lang="uk-UA" sz="2400" dirty="0">
                          <a:effectLst/>
                          <a:latin typeface="Times New Roman" panose="02020603050405020304" pitchFamily="18" charset="0"/>
                          <a:cs typeface="Times New Roman" panose="02020603050405020304" pitchFamily="18" charset="0"/>
                        </a:rPr>
                        <a:t> б життя. До </a:t>
                      </a:r>
                      <a:r>
                        <a:rPr lang="uk-UA" sz="2400" dirty="0" err="1">
                          <a:effectLst/>
                          <a:latin typeface="Times New Roman" panose="02020603050405020304" pitchFamily="18" charset="0"/>
                          <a:cs typeface="Times New Roman" panose="02020603050405020304" pitchFamily="18" charset="0"/>
                        </a:rPr>
                        <a:t>озоноруйнуючих</a:t>
                      </a:r>
                      <a:r>
                        <a:rPr lang="uk-UA" sz="2400" dirty="0">
                          <a:effectLst/>
                          <a:latin typeface="Times New Roman" panose="02020603050405020304" pitchFamily="18" charset="0"/>
                          <a:cs typeface="Times New Roman" panose="02020603050405020304" pitchFamily="18" charset="0"/>
                        </a:rPr>
                        <a:t> забруднень відноситься оксид азоту NO.</a:t>
                      </a:r>
                    </a:p>
                    <a:p>
                      <a:pPr marL="174625" indent="361950" algn="just">
                        <a:spcAft>
                          <a:spcPts val="0"/>
                        </a:spcAft>
                      </a:pPr>
                      <a:r>
                        <a:rPr lang="uk-UA" sz="2400" dirty="0">
                          <a:effectLst/>
                          <a:latin typeface="Times New Roman" panose="02020603050405020304" pitchFamily="18" charset="0"/>
                          <a:cs typeface="Times New Roman" panose="02020603050405020304" pitchFamily="18" charset="0"/>
                        </a:rPr>
                        <a:t>Руйнування озону може також проходити при попаданні в атмосферу </a:t>
                      </a:r>
                      <a:r>
                        <a:rPr lang="uk-UA" sz="2400" dirty="0" err="1">
                          <a:effectLst/>
                          <a:latin typeface="Times New Roman" panose="02020603050405020304" pitchFamily="18" charset="0"/>
                          <a:cs typeface="Times New Roman" panose="02020603050405020304" pitchFamily="18" charset="0"/>
                        </a:rPr>
                        <a:t>хлорфторвуглеводнів</a:t>
                      </a:r>
                      <a:r>
                        <a:rPr lang="uk-UA" sz="2400" dirty="0">
                          <a:effectLst/>
                          <a:latin typeface="Times New Roman" panose="02020603050405020304" pitchFamily="18" charset="0"/>
                          <a:cs typeface="Times New Roman" panose="02020603050405020304" pitchFamily="18" charset="0"/>
                        </a:rPr>
                        <a:t> (</a:t>
                      </a:r>
                      <a:r>
                        <a:rPr lang="uk-UA" sz="2400" dirty="0" err="1">
                          <a:effectLst/>
                          <a:latin typeface="Times New Roman" panose="02020603050405020304" pitchFamily="18" charset="0"/>
                          <a:cs typeface="Times New Roman" panose="02020603050405020304" pitchFamily="18" charset="0"/>
                        </a:rPr>
                        <a:t>фреонів</a:t>
                      </a:r>
                      <a:r>
                        <a:rPr lang="uk-UA" sz="2400" dirty="0">
                          <a:effectLst/>
                          <a:latin typeface="Times New Roman" panose="02020603050405020304" pitchFamily="18" charset="0"/>
                          <a:cs typeface="Times New Roman" panose="02020603050405020304" pitchFamily="18" charset="0"/>
                        </a:rPr>
                        <a:t>), які широко використовуються у техніці й побуті.</a:t>
                      </a:r>
                      <a:endParaRPr lang="uk-UA" sz="2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7801" marR="37801" marT="0" marB="0"/>
                </a:tc>
                <a:extLst>
                  <a:ext uri="{0D108BD9-81ED-4DB2-BD59-A6C34878D82A}">
                    <a16:rowId xmlns:a16="http://schemas.microsoft.com/office/drawing/2014/main" val="10000"/>
                  </a:ext>
                </a:extLst>
              </a:tr>
            </a:tbl>
          </a:graphicData>
        </a:graphic>
      </p:graphicFrame>
    </p:spTree>
    <p:extLst>
      <p:ext uri="{BB962C8B-B14F-4D97-AF65-F5344CB8AC3E}">
        <p14:creationId xmlns:p14="http://schemas.microsoft.com/office/powerpoint/2010/main" val="2429640849"/>
      </p:ext>
    </p:extLst>
  </p:cSld>
  <p:clrMapOvr>
    <a:masterClrMapping/>
  </p:clrMapOvr>
</p:sld>
</file>

<file path=ppt/theme/theme1.xml><?xml version="1.0" encoding="utf-8"?>
<a:theme xmlns:a="http://schemas.openxmlformats.org/drawingml/2006/main" name="Значок">
  <a:themeElements>
    <a:clrScheme name="Зелений">
      <a:dk1>
        <a:sysClr val="windowText" lastClr="000000"/>
      </a:dk1>
      <a:lt1>
        <a:sysClr val="window" lastClr="FFFFFF"/>
      </a:lt1>
      <a:dk2>
        <a:srgbClr val="455F51"/>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fontScheme name="Значок">
      <a:majorFont>
        <a:latin typeface="Impact" panose="020B080603090205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ill Sans MT" panose="020B0502020104020203"/>
        <a:ea typeface=""/>
        <a:cs typeface=""/>
        <a:font script="Grek" typeface="Corbel"/>
        <a:font script="Cyrl" typeface="Corbel"/>
        <a:font script="Jpan" typeface="メイリオ"/>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Значок">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12700" cap="flat" cmpd="sng" algn="in">
          <a:solidFill>
            <a:schemeClr val="phClr"/>
          </a:solidFill>
          <a:prstDash val="solid"/>
        </a:ln>
        <a:ln w="50800" cap="flat" cmpd="sng" algn="in">
          <a:solidFill>
            <a:schemeClr val="phClr"/>
          </a:solidFill>
          <a:prstDash val="solid"/>
        </a:ln>
      </a:lnStyleLst>
      <a:effectStyleLst>
        <a:effectStyle>
          <a:effectLst/>
        </a:effectStyle>
        <a:effectStyle>
          <a:effectLst/>
        </a:effectStyle>
        <a:effectStyle>
          <a:effectLst>
            <a:outerShdw blurRad="38100" dist="25400" dir="5400000" algn="ctr" rotWithShape="0">
              <a:srgbClr val="000000">
                <a:alpha val="2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adge" id="{71A07785-5930-41D4-9A83-E23602B48E98}" vid="{D71F8F05-6246-47AF-9E68-E57F6C93F792}"/>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TM10001106[[fn=Значок]]</Template>
  <TotalTime>792</TotalTime>
  <Words>5711</Words>
  <Application>Microsoft Office PowerPoint</Application>
  <PresentationFormat>Широкий екран</PresentationFormat>
  <Paragraphs>302</Paragraphs>
  <Slides>48</Slides>
  <Notes>2</Notes>
  <HiddenSlides>0</HiddenSlides>
  <MMClips>0</MMClips>
  <ScaleCrop>false</ScaleCrop>
  <HeadingPairs>
    <vt:vector size="6" baseType="variant">
      <vt:variant>
        <vt:lpstr>Використані шрифти</vt:lpstr>
      </vt:variant>
      <vt:variant>
        <vt:i4>10</vt:i4>
      </vt:variant>
      <vt:variant>
        <vt:lpstr>Тема</vt:lpstr>
      </vt:variant>
      <vt:variant>
        <vt:i4>1</vt:i4>
      </vt:variant>
      <vt:variant>
        <vt:lpstr>Заголовки слайдів</vt:lpstr>
      </vt:variant>
      <vt:variant>
        <vt:i4>48</vt:i4>
      </vt:variant>
    </vt:vector>
  </HeadingPairs>
  <TitlesOfParts>
    <vt:vector size="59" baseType="lpstr">
      <vt:lpstr>Arial</vt:lpstr>
      <vt:lpstr>Calibri</vt:lpstr>
      <vt:lpstr>Corbel</vt:lpstr>
      <vt:lpstr>Courier New</vt:lpstr>
      <vt:lpstr>Georgia</vt:lpstr>
      <vt:lpstr>Gill Sans MT</vt:lpstr>
      <vt:lpstr>Impact</vt:lpstr>
      <vt:lpstr>Symbol</vt:lpstr>
      <vt:lpstr>Times New Roman</vt:lpstr>
      <vt:lpstr>Wingdings</vt:lpstr>
      <vt:lpstr>Значок</vt:lpstr>
      <vt:lpstr>Тема 2.1</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2. Контроль якості атмосферного повітря  в зоні впливу викидів промислових підприємств</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Нормативи гранично допустимих викидів забруднюючих речовин стаціонарних джерел</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3. Санітарно-захисна зона підприємства</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ЛЕКЦІЯ 1</dc:title>
  <dc:creator>Пользователь Windows</dc:creator>
  <cp:lastModifiedBy>Ірина Кочмар</cp:lastModifiedBy>
  <cp:revision>58</cp:revision>
  <dcterms:created xsi:type="dcterms:W3CDTF">2020-09-16T07:08:31Z</dcterms:created>
  <dcterms:modified xsi:type="dcterms:W3CDTF">2024-02-18T17:30:15Z</dcterms:modified>
</cp:coreProperties>
</file>