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Dosis Light"/>
      <p:regular r:id="rId27"/>
      <p:bold r:id="rId28"/>
    </p:embeddedFont>
    <p:embeddedFont>
      <p:font typeface="Dosis"/>
      <p:regular r:id="rId29"/>
      <p:bold r:id="rId30"/>
    </p:embeddedFont>
    <p:embeddedFont>
      <p:font typeface="Ubuntu"/>
      <p:regular r:id="rId31"/>
      <p:bold r:id="rId32"/>
      <p:italic r:id="rId33"/>
      <p:boldItalic r:id="rId34"/>
    </p:embeddedFont>
    <p:embeddedFont>
      <p:font typeface="Titillium Web"/>
      <p:regular r:id="rId35"/>
      <p:bold r:id="rId36"/>
      <p:italic r:id="rId37"/>
      <p:boldItalic r:id="rId38"/>
    </p:embeddedFont>
    <p:embeddedFont>
      <p:font typeface="Titillium Web Light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TitilliumWebLight-bold.fntdata"/><Relationship Id="rId20" Type="http://schemas.openxmlformats.org/officeDocument/2006/relationships/slide" Target="slides/slide16.xml"/><Relationship Id="rId42" Type="http://schemas.openxmlformats.org/officeDocument/2006/relationships/font" Target="fonts/TitilliumWebLight-boldItalic.fntdata"/><Relationship Id="rId41" Type="http://schemas.openxmlformats.org/officeDocument/2006/relationships/font" Target="fonts/TitilliumWebLight-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DosisLight-bold.fntdata"/><Relationship Id="rId27" Type="http://schemas.openxmlformats.org/officeDocument/2006/relationships/font" Target="fonts/DosisLigh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Dosi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Ubuntu-regular.fntdata"/><Relationship Id="rId30" Type="http://schemas.openxmlformats.org/officeDocument/2006/relationships/font" Target="fonts/Dosis-bold.fntdata"/><Relationship Id="rId11" Type="http://schemas.openxmlformats.org/officeDocument/2006/relationships/slide" Target="slides/slide7.xml"/><Relationship Id="rId33" Type="http://schemas.openxmlformats.org/officeDocument/2006/relationships/font" Target="fonts/Ubuntu-italic.fntdata"/><Relationship Id="rId10" Type="http://schemas.openxmlformats.org/officeDocument/2006/relationships/slide" Target="slides/slide6.xml"/><Relationship Id="rId32" Type="http://schemas.openxmlformats.org/officeDocument/2006/relationships/font" Target="fonts/Ubuntu-bold.fntdata"/><Relationship Id="rId13" Type="http://schemas.openxmlformats.org/officeDocument/2006/relationships/slide" Target="slides/slide9.xml"/><Relationship Id="rId35" Type="http://schemas.openxmlformats.org/officeDocument/2006/relationships/font" Target="fonts/TitilliumWeb-regular.fntdata"/><Relationship Id="rId12" Type="http://schemas.openxmlformats.org/officeDocument/2006/relationships/slide" Target="slides/slide8.xml"/><Relationship Id="rId34" Type="http://schemas.openxmlformats.org/officeDocument/2006/relationships/font" Target="fonts/Ubuntu-boldItalic.fntdata"/><Relationship Id="rId15" Type="http://schemas.openxmlformats.org/officeDocument/2006/relationships/slide" Target="slides/slide11.xml"/><Relationship Id="rId37" Type="http://schemas.openxmlformats.org/officeDocument/2006/relationships/font" Target="fonts/TitilliumWeb-italic.fntdata"/><Relationship Id="rId14" Type="http://schemas.openxmlformats.org/officeDocument/2006/relationships/slide" Target="slides/slide10.xml"/><Relationship Id="rId36" Type="http://schemas.openxmlformats.org/officeDocument/2006/relationships/font" Target="fonts/TitilliumWeb-bold.fntdata"/><Relationship Id="rId17" Type="http://schemas.openxmlformats.org/officeDocument/2006/relationships/slide" Target="slides/slide13.xml"/><Relationship Id="rId39" Type="http://schemas.openxmlformats.org/officeDocument/2006/relationships/font" Target="fonts/TitilliumWebLight-regular.fntdata"/><Relationship Id="rId16" Type="http://schemas.openxmlformats.org/officeDocument/2006/relationships/slide" Target="slides/slide12.xml"/><Relationship Id="rId38" Type="http://schemas.openxmlformats.org/officeDocument/2006/relationships/font" Target="fonts/TitilliumWeb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2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7" name="Shape 3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8" name="Google Shape;3898;g4bde37a5e0_0_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9" name="Google Shape;3899;g4bde37a5e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3" name="Shape 3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4" name="Google Shape;3904;g4bde37a5e0_0_1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5" name="Google Shape;3905;g4bde37a5e0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8" name="Shape 3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9" name="Google Shape;3909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0" name="Google Shape;3910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6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4bde37a5e0_0_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4bde37a5e0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6" name="Shape 3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7" name="Google Shape;3927;g4bde37a5e0_0_8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8" name="Google Shape;3928;g4bde37a5e0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6" name="Shape 3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7" name="Google Shape;3937;g4bde37a5e0_0_10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8" name="Google Shape;3938;g4bde37a5e0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6" name="Shape 3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7" name="Google Shape;3947;g4bde37a5e0_0_1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8" name="Google Shape;3948;g4bde37a5e0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6" name="Shape 3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7" name="Google Shape;3957;g4bde37a5e0_0_1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8" name="Google Shape;3958;g4bde37a5e0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6" name="Shape 3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7" name="Google Shape;3967;g4bde37a5e0_0_1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8" name="Google Shape;3968;g4bde37a5e0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2" name="Shape 3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" name="Google Shape;3973;g4bde37a5e0_0_14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4" name="Google Shape;3974;g4bde37a5e0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9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g4bde37a5e0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1" name="Google Shape;3841;g4bde37a5e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2" name="Shape 3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" name="Google Shape;3983;g4bde37a5e0_0_1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4" name="Google Shape;3984;g4bde37a5e0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0" name="Shape 3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1" name="Google Shape;3991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2" name="Google Shape;3992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6" name="Shape 3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7" name="Google Shape;3997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8" name="Google Shape;3998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6" name="Shape 3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7" name="Google Shape;3847;g4b54ba49d1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8" name="Google Shape;3848;g4b54ba49d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1" name="Shape 3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2" name="Google Shape;3852;g4bde37a5e0_0_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3" name="Google Shape;3853;g4bde37a5e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9" name="Shape 3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" name="Google Shape;3860;g4bde37a5e0_0_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1" name="Google Shape;3861;g4bde37a5e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5" name="Shape 3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6" name="Google Shape;3866;g4b54ba49d1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7" name="Google Shape;3867;g4b54ba49d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0" name="Shape 3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1" name="Google Shape;3871;g4bde37a5e0_0_19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2" name="Google Shape;3872;g4bde37a5e0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5" name="Shape 3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6" name="Google Shape;3876;g4bde37a5e0_0_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7" name="Google Shape;3877;g4bde37a5e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2" name="Shape 3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3" name="Google Shape;3883;g4bde37a5e0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4" name="Google Shape;3884;g4bde37a5e0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solidFill>
          <a:srgbClr val="003B5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ark">
  <p:cSld name="BLANK_1">
    <p:bg>
      <p:bgPr>
        <a:solidFill>
          <a:srgbClr val="003B55"/>
        </a:solidFill>
      </p:bgPr>
    </p:bg>
    <p:spTree>
      <p:nvGrpSpPr>
        <p:cNvPr id="3230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1" name="Google Shape;3231;p11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3232" name="Google Shape;3232;p11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8" name="Google Shape;3278;p11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9" name="Google Shape;3279;p11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89" name="Google Shape;3289;p11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290" name="Google Shape;3290;p11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0" name="Google Shape;3310;p11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1" name="Google Shape;3311;p11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6" name="Google Shape;3326;p11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7" name="Google Shape;3327;p11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8" name="Google Shape;3328;p11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9" name="Google Shape;3329;p11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0" name="Google Shape;3330;p11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1" name="Google Shape;3331;p11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2" name="Google Shape;3332;p11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3" name="Google Shape;3333;p11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4" name="Google Shape;3334;p11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5" name="Google Shape;3335;p11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6" name="Google Shape;3336;p11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7" name="Google Shape;3337;p11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8" name="Google Shape;3338;p11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9" name="Google Shape;3339;p11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0" name="Google Shape;3340;p11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1" name="Google Shape;3341;p11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2" name="Google Shape;3342;p11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3" name="Google Shape;3343;p11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4" name="Google Shape;3344;p11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5" name="Google Shape;3345;p11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6" name="Google Shape;3346;p11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7" name="Google Shape;3347;p11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8" name="Google Shape;3348;p11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0" name="Google Shape;3350;p11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1" name="Google Shape;3351;p11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52" name="Google Shape;3352;p11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353" name="Google Shape;3353;p11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4" name="Google Shape;3354;p11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5" name="Google Shape;3355;p11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6" name="Google Shape;3356;p11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7" name="Google Shape;3357;p11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8" name="Google Shape;3358;p11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9" name="Google Shape;3359;p11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0" name="Google Shape;3360;p11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1" name="Google Shape;3361;p11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2" name="Google Shape;3362;p11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3" name="Google Shape;3363;p11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4" name="Google Shape;3364;p11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5" name="Google Shape;3365;p11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6" name="Google Shape;3366;p11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7" name="Google Shape;3367;p11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8" name="Google Shape;3368;p11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9" name="Google Shape;3369;p11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0" name="Google Shape;3370;p11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1" name="Google Shape;3371;p11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2" name="Google Shape;3372;p11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3" name="Google Shape;3373;p11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4" name="Google Shape;3374;p11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5" name="Google Shape;3375;p11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6" name="Google Shape;3376;p11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7" name="Google Shape;3377;p11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8" name="Google Shape;3378;p11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9" name="Google Shape;3379;p11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0" name="Google Shape;3380;p11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1" name="Google Shape;3381;p11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2" name="Google Shape;3382;p11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3" name="Google Shape;3383;p11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4" name="Google Shape;3384;p11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5" name="Google Shape;3385;p11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6" name="Google Shape;3386;p11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7" name="Google Shape;3387;p11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8" name="Google Shape;3388;p11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9" name="Google Shape;3389;p11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0" name="Google Shape;3390;p11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1" name="Google Shape;3391;p11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2" name="Google Shape;3392;p11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3" name="Google Shape;3393;p11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4" name="Google Shape;3394;p11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5" name="Google Shape;3395;p11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6" name="Google Shape;3396;p11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7" name="Google Shape;3397;p11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8" name="Google Shape;3398;p11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9" name="Google Shape;3399;p11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0" name="Google Shape;3400;p11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1" name="Google Shape;3401;p11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2" name="Google Shape;3402;p11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3" name="Google Shape;3403;p11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4" name="Google Shape;3404;p11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5" name="Google Shape;3405;p11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6" name="Google Shape;3406;p11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7" name="Google Shape;3407;p11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8" name="Google Shape;3408;p11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9" name="Google Shape;3409;p11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0" name="Google Shape;3410;p11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1" name="Google Shape;3411;p11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2" name="Google Shape;3412;p11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3" name="Google Shape;3413;p11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4" name="Google Shape;3414;p11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5" name="Google Shape;3415;p11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6" name="Google Shape;3416;p11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7" name="Google Shape;3417;p11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8" name="Google Shape;3418;p11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9" name="Google Shape;3419;p11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0" name="Google Shape;3420;p11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1" name="Google Shape;3421;p11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2" name="Google Shape;3422;p11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3" name="Google Shape;3423;p11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4" name="Google Shape;3424;p11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5" name="Google Shape;3425;p11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6" name="Google Shape;3426;p11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7" name="Google Shape;3427;p11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8" name="Google Shape;3428;p11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9" name="Google Shape;3429;p11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0" name="Google Shape;3430;p11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1" name="Google Shape;3431;p11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2" name="Google Shape;3432;p11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3" name="Google Shape;3433;p11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4" name="Google Shape;3434;p11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5" name="Google Shape;3435;p11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6" name="Google Shape;3436;p11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7" name="Google Shape;3437;p11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8" name="Google Shape;3438;p11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9" name="Google Shape;3439;p11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0" name="Google Shape;3440;p11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1" name="Google Shape;3441;p11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2" name="Google Shape;3442;p11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3" name="Google Shape;3443;p11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4" name="Google Shape;3444;p11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5" name="Google Shape;3445;p11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6" name="Google Shape;3446;p11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7" name="Google Shape;3447;p11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8" name="Google Shape;3448;p11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9" name="Google Shape;3449;p11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0" name="Google Shape;3450;p11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1" name="Google Shape;3451;p11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2" name="Google Shape;3452;p11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3" name="Google Shape;3453;p11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54" name="Google Shape;3454;p11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455" name="Google Shape;3455;p11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6" name="Google Shape;3456;p11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7" name="Google Shape;3457;p11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8" name="Google Shape;3458;p11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9" name="Google Shape;3459;p11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0" name="Google Shape;3460;p11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1" name="Google Shape;3461;p11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2" name="Google Shape;3462;p11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3" name="Google Shape;3463;p11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4" name="Google Shape;3464;p11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5" name="Google Shape;3465;p11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6" name="Google Shape;3466;p11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7" name="Google Shape;3467;p11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8" name="Google Shape;3468;p11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9" name="Google Shape;3469;p11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0" name="Google Shape;3470;p11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1" name="Google Shape;3471;p11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2" name="Google Shape;3472;p11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3" name="Google Shape;3473;p11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4" name="Google Shape;3474;p11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5" name="Google Shape;3475;p11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6" name="Google Shape;3476;p11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7" name="Google Shape;3477;p11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8" name="Google Shape;3478;p11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9" name="Google Shape;3479;p11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0" name="Google Shape;3480;p11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1" name="Google Shape;3481;p11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2" name="Google Shape;3482;p11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3" name="Google Shape;3483;p11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4" name="Google Shape;3484;p11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5" name="Google Shape;3485;p11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6" name="Google Shape;3486;p11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7" name="Google Shape;3487;p11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8" name="Google Shape;3488;p11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9" name="Google Shape;3489;p11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0" name="Google Shape;3490;p11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1" name="Google Shape;3491;p11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2" name="Google Shape;3492;p11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3" name="Google Shape;3493;p11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4" name="Google Shape;3494;p11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5" name="Google Shape;3495;p11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6" name="Google Shape;3496;p11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7" name="Google Shape;3497;p11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8" name="Google Shape;3498;p11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9" name="Google Shape;3499;p11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0" name="Google Shape;3500;p11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1" name="Google Shape;3501;p11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2" name="Google Shape;3502;p11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3" name="Google Shape;3503;p11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4" name="Google Shape;3504;p11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05" name="Google Shape;3505;p11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80BFB7"/>
                </a:solidFill>
              </a:defRPr>
            </a:lvl1pPr>
            <a:lvl2pPr lvl="1">
              <a:buNone/>
              <a:defRPr>
                <a:solidFill>
                  <a:srgbClr val="80BFB7"/>
                </a:solidFill>
              </a:defRPr>
            </a:lvl2pPr>
            <a:lvl3pPr lvl="2">
              <a:buNone/>
              <a:defRPr>
                <a:solidFill>
                  <a:srgbClr val="80BFB7"/>
                </a:solidFill>
              </a:defRPr>
            </a:lvl3pPr>
            <a:lvl4pPr lvl="3">
              <a:buNone/>
              <a:defRPr>
                <a:solidFill>
                  <a:srgbClr val="80BFB7"/>
                </a:solidFill>
              </a:defRPr>
            </a:lvl4pPr>
            <a:lvl5pPr lvl="4">
              <a:buNone/>
              <a:defRPr>
                <a:solidFill>
                  <a:srgbClr val="80BFB7"/>
                </a:solidFill>
              </a:defRPr>
            </a:lvl5pPr>
            <a:lvl6pPr lvl="5">
              <a:buNone/>
              <a:defRPr>
                <a:solidFill>
                  <a:srgbClr val="80BFB7"/>
                </a:solidFill>
              </a:defRPr>
            </a:lvl6pPr>
            <a:lvl7pPr lvl="6">
              <a:buNone/>
              <a:defRPr>
                <a:solidFill>
                  <a:srgbClr val="80BFB7"/>
                </a:solidFill>
              </a:defRPr>
            </a:lvl7pPr>
            <a:lvl8pPr lvl="7">
              <a:buNone/>
              <a:defRPr>
                <a:solidFill>
                  <a:srgbClr val="80BFB7"/>
                </a:solidFill>
              </a:defRPr>
            </a:lvl8pPr>
            <a:lvl9pPr lvl="8">
              <a:buNone/>
              <a:defRPr>
                <a:solidFill>
                  <a:srgbClr val="80BFB7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background">
  <p:cSld name="BLANK_1_1">
    <p:bg>
      <p:bgPr>
        <a:solidFill>
          <a:srgbClr val="1D1D1B"/>
        </a:solidFill>
      </p:bgPr>
    </p:bg>
    <p:spTree>
      <p:nvGrpSpPr>
        <p:cNvPr id="3506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7" name="Google Shape;3507;p12"/>
          <p:cNvGrpSpPr/>
          <p:nvPr/>
        </p:nvGrpSpPr>
        <p:grpSpPr>
          <a:xfrm>
            <a:off x="7828607" y="28698"/>
            <a:ext cx="1286904" cy="5086302"/>
            <a:chOff x="6367294" y="28698"/>
            <a:chExt cx="1286904" cy="5086302"/>
          </a:xfrm>
        </p:grpSpPr>
        <p:sp>
          <p:nvSpPr>
            <p:cNvPr id="3508" name="Google Shape;3508;p12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9" name="Google Shape;3509;p12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0" name="Google Shape;3510;p12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1" name="Google Shape;3511;p12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2" name="Google Shape;3512;p12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3" name="Google Shape;3513;p12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4" name="Google Shape;3514;p12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5" name="Google Shape;3515;p12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6" name="Google Shape;3516;p12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7" name="Google Shape;3517;p12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8" name="Google Shape;3518;p12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9" name="Google Shape;3519;p12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0" name="Google Shape;3520;p12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1" name="Google Shape;3521;p12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2" name="Google Shape;3522;p12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3" name="Google Shape;3523;p12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4" name="Google Shape;3524;p12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5" name="Google Shape;3525;p12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6" name="Google Shape;3526;p12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7" name="Google Shape;3527;p12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8" name="Google Shape;3528;p12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9" name="Google Shape;3529;p12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0" name="Google Shape;3530;p12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1" name="Google Shape;3531;p12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2" name="Google Shape;3532;p12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3" name="Google Shape;3533;p12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4" name="Google Shape;3534;p12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5" name="Google Shape;3535;p12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6" name="Google Shape;3536;p12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7" name="Google Shape;3537;p12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8" name="Google Shape;3538;p12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9" name="Google Shape;3539;p12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0" name="Google Shape;3540;p12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1" name="Google Shape;3541;p12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2" name="Google Shape;3542;p12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3" name="Google Shape;3543;p12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4" name="Google Shape;3544;p12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5" name="Google Shape;3545;p12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6" name="Google Shape;3546;p12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7" name="Google Shape;3547;p12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8" name="Google Shape;3548;p12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9" name="Google Shape;3549;p12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0" name="Google Shape;3550;p12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1" name="Google Shape;3551;p12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2" name="Google Shape;3552;p12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3" name="Google Shape;3553;p12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4" name="Google Shape;3554;p12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5" name="Google Shape;3555;p12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6" name="Google Shape;3556;p12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7" name="Google Shape;3557;p12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8" name="Google Shape;3558;p12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9" name="Google Shape;3559;p12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0" name="Google Shape;3560;p12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1" name="Google Shape;3561;p12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2" name="Google Shape;3562;p12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3" name="Google Shape;3563;p12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4" name="Google Shape;3564;p12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5" name="Google Shape;3565;p12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6" name="Google Shape;3566;p12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7" name="Google Shape;3567;p12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8" name="Google Shape;3568;p12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9" name="Google Shape;3569;p12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0" name="Google Shape;3570;p12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1" name="Google Shape;3571;p12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2" name="Google Shape;3572;p12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3" name="Google Shape;3573;p12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4" name="Google Shape;3574;p12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5" name="Google Shape;3575;p12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6" name="Google Shape;3576;p12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7" name="Google Shape;3577;p12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8" name="Google Shape;3578;p12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9" name="Google Shape;3579;p12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0" name="Google Shape;3580;p12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1" name="Google Shape;3581;p12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2" name="Google Shape;3582;p12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3" name="Google Shape;3583;p12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4" name="Google Shape;3584;p12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5" name="Google Shape;3585;p12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6" name="Google Shape;3586;p12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7" name="Google Shape;3587;p12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8" name="Google Shape;3588;p12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9" name="Google Shape;3589;p12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0" name="Google Shape;3590;p12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1" name="Google Shape;3591;p12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2" name="Google Shape;3592;p12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3" name="Google Shape;3593;p12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4" name="Google Shape;3594;p12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5" name="Google Shape;3595;p12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6" name="Google Shape;3596;p12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7" name="Google Shape;3597;p12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8" name="Google Shape;3598;p12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9" name="Google Shape;3599;p12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0" name="Google Shape;3600;p12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1" name="Google Shape;3601;p12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2" name="Google Shape;3602;p12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3" name="Google Shape;3603;p12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4" name="Google Shape;3604;p12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5" name="Google Shape;3605;p12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6" name="Google Shape;3606;p12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7" name="Google Shape;3607;p12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8" name="Google Shape;3608;p12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9" name="Google Shape;3609;p12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0" name="Google Shape;3610;p12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1" name="Google Shape;3611;p12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2" name="Google Shape;3612;p12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3" name="Google Shape;3613;p12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4" name="Google Shape;3614;p12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5" name="Google Shape;3615;p12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6" name="Google Shape;3616;p12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7" name="Google Shape;3617;p12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8" name="Google Shape;3618;p12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9" name="Google Shape;3619;p12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0" name="Google Shape;3620;p12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1" name="Google Shape;3621;p12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2" name="Google Shape;3622;p12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3" name="Google Shape;3623;p12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4" name="Google Shape;3624;p12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5" name="Google Shape;3625;p12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6" name="Google Shape;3626;p12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7" name="Google Shape;3627;p12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8" name="Google Shape;3628;p12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9" name="Google Shape;3629;p12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0" name="Google Shape;3630;p12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1" name="Google Shape;3631;p12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2" name="Google Shape;3632;p12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3" name="Google Shape;3633;p12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4" name="Google Shape;3634;p12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5" name="Google Shape;3635;p12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6" name="Google Shape;3636;p12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7" name="Google Shape;3637;p12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8" name="Google Shape;3638;p12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9" name="Google Shape;3639;p12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0" name="Google Shape;3640;p12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1" name="Google Shape;3641;p12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2" name="Google Shape;3642;p12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3" name="Google Shape;3643;p12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4" name="Google Shape;3644;p12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5" name="Google Shape;3645;p12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6" name="Google Shape;3646;p12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7" name="Google Shape;3647;p12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8" name="Google Shape;3648;p12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9" name="Google Shape;3649;p12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0" name="Google Shape;3650;p12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1" name="Google Shape;3651;p12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2" name="Google Shape;3652;p12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3" name="Google Shape;3653;p12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4" name="Google Shape;3654;p12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5" name="Google Shape;3655;p12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6" name="Google Shape;3656;p12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7" name="Google Shape;3657;p12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8" name="Google Shape;3658;p12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9" name="Google Shape;3659;p12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0" name="Google Shape;3660;p12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1" name="Google Shape;3661;p12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2" name="Google Shape;3662;p12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3" name="Google Shape;3663;p12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4" name="Google Shape;3664;p12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5" name="Google Shape;3665;p12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6" name="Google Shape;3666;p12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7" name="Google Shape;3667;p12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8" name="Google Shape;3668;p12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69" name="Google Shape;3669;p12"/>
          <p:cNvGrpSpPr/>
          <p:nvPr/>
        </p:nvGrpSpPr>
        <p:grpSpPr>
          <a:xfrm rot="10800000">
            <a:off x="28739" y="28698"/>
            <a:ext cx="1286904" cy="5086302"/>
            <a:chOff x="6367294" y="28698"/>
            <a:chExt cx="1286904" cy="5086302"/>
          </a:xfrm>
        </p:grpSpPr>
        <p:sp>
          <p:nvSpPr>
            <p:cNvPr id="3670" name="Google Shape;3670;p12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1" name="Google Shape;3671;p12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2" name="Google Shape;3672;p12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3" name="Google Shape;3673;p12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4" name="Google Shape;3674;p12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5" name="Google Shape;3675;p12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6" name="Google Shape;3676;p12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7" name="Google Shape;3677;p12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8" name="Google Shape;3678;p12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9" name="Google Shape;3679;p12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0" name="Google Shape;3680;p12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1" name="Google Shape;3681;p12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2" name="Google Shape;3682;p12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3" name="Google Shape;3683;p12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4" name="Google Shape;3684;p12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5" name="Google Shape;3685;p12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6" name="Google Shape;3686;p12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7" name="Google Shape;3687;p12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8" name="Google Shape;3688;p12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9" name="Google Shape;3689;p12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0" name="Google Shape;3690;p12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1" name="Google Shape;3691;p12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2" name="Google Shape;3692;p12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3" name="Google Shape;3693;p12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4" name="Google Shape;3694;p12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5" name="Google Shape;3695;p12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6" name="Google Shape;3696;p12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7" name="Google Shape;3697;p12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8" name="Google Shape;3698;p12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9" name="Google Shape;3699;p12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0" name="Google Shape;3700;p12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1" name="Google Shape;3701;p12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2" name="Google Shape;3702;p12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3" name="Google Shape;3703;p12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4" name="Google Shape;3704;p12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5" name="Google Shape;3705;p12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6" name="Google Shape;3706;p12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7" name="Google Shape;3707;p12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8" name="Google Shape;3708;p12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9" name="Google Shape;3709;p12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0" name="Google Shape;3710;p12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1" name="Google Shape;3711;p12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2" name="Google Shape;3712;p12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3" name="Google Shape;3713;p12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4" name="Google Shape;3714;p12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5" name="Google Shape;3715;p12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6" name="Google Shape;3716;p12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7" name="Google Shape;3717;p12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8" name="Google Shape;3718;p12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9" name="Google Shape;3719;p12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0" name="Google Shape;3720;p12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1" name="Google Shape;3721;p12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2" name="Google Shape;3722;p12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3" name="Google Shape;3723;p12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4" name="Google Shape;3724;p12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5" name="Google Shape;3725;p12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6" name="Google Shape;3726;p12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7" name="Google Shape;3727;p12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8" name="Google Shape;3728;p12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9" name="Google Shape;3729;p12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0" name="Google Shape;3730;p12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1" name="Google Shape;3731;p12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2" name="Google Shape;3732;p12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3" name="Google Shape;3733;p12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4" name="Google Shape;3734;p12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5" name="Google Shape;3735;p12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6" name="Google Shape;3736;p12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7" name="Google Shape;3737;p12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8" name="Google Shape;3738;p12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9" name="Google Shape;3739;p12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0" name="Google Shape;3740;p12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1" name="Google Shape;3741;p12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2" name="Google Shape;3742;p12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3" name="Google Shape;3743;p12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4" name="Google Shape;3744;p12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5" name="Google Shape;3745;p12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6" name="Google Shape;3746;p12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7" name="Google Shape;3747;p12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8" name="Google Shape;3748;p12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9" name="Google Shape;3749;p12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0" name="Google Shape;3750;p12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1" name="Google Shape;3751;p12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2" name="Google Shape;3752;p12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3" name="Google Shape;3753;p12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4" name="Google Shape;3754;p12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5" name="Google Shape;3755;p12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6" name="Google Shape;3756;p12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7" name="Google Shape;3757;p12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8" name="Google Shape;3758;p12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9" name="Google Shape;3759;p12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0" name="Google Shape;3760;p12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1" name="Google Shape;3761;p12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2" name="Google Shape;3762;p12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3" name="Google Shape;3763;p12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4" name="Google Shape;3764;p12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5" name="Google Shape;3765;p12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6" name="Google Shape;3766;p12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7" name="Google Shape;3767;p12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8" name="Google Shape;3768;p12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9" name="Google Shape;3769;p12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0" name="Google Shape;3770;p12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1" name="Google Shape;3771;p12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2" name="Google Shape;3772;p12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3" name="Google Shape;3773;p12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4" name="Google Shape;3774;p12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5" name="Google Shape;3775;p12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6" name="Google Shape;3776;p12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7" name="Google Shape;3777;p12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8" name="Google Shape;3778;p12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9" name="Google Shape;3779;p12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0" name="Google Shape;3780;p12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1" name="Google Shape;3781;p12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2" name="Google Shape;3782;p12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3" name="Google Shape;3783;p12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4" name="Google Shape;3784;p12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5" name="Google Shape;3785;p12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6" name="Google Shape;3786;p12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7" name="Google Shape;3787;p12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8" name="Google Shape;3788;p12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9" name="Google Shape;3789;p12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0" name="Google Shape;3790;p12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1" name="Google Shape;3791;p12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2" name="Google Shape;3792;p12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3" name="Google Shape;3793;p12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4" name="Google Shape;3794;p12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5" name="Google Shape;3795;p12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6" name="Google Shape;3796;p12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7" name="Google Shape;3797;p12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8" name="Google Shape;3798;p12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9" name="Google Shape;3799;p12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0" name="Google Shape;3800;p12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1" name="Google Shape;3801;p12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2" name="Google Shape;3802;p12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3" name="Google Shape;3803;p12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4" name="Google Shape;3804;p12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5" name="Google Shape;3805;p12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6" name="Google Shape;3806;p12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7" name="Google Shape;3807;p12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8" name="Google Shape;3808;p12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9" name="Google Shape;3809;p12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0" name="Google Shape;3810;p12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1" name="Google Shape;3811;p12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2" name="Google Shape;3812;p12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3" name="Google Shape;3813;p12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4" name="Google Shape;3814;p12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5" name="Google Shape;3815;p12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6" name="Google Shape;3816;p12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7" name="Google Shape;3817;p12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8" name="Google Shape;3818;p12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9" name="Google Shape;3819;p12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0" name="Google Shape;3820;p12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1" name="Google Shape;3821;p12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2" name="Google Shape;3822;p12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3" name="Google Shape;3823;p12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4" name="Google Shape;3824;p12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5" name="Google Shape;3825;p12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6" name="Google Shape;3826;p12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7" name="Google Shape;3827;p12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8" name="Google Shape;3828;p12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9" name="Google Shape;3829;p12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0" name="Google Shape;3830;p12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31" name="Google Shape;3831;p12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"/>
          <p:cNvSpPr txBox="1"/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28" name="Google Shape;528;p3"/>
          <p:cNvSpPr txBox="1"/>
          <p:nvPr>
            <p:ph idx="1" type="subTitle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None/>
              <a:defRPr>
                <a:solidFill>
                  <a:srgbClr val="80BF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9pPr>
          </a:lstStyle>
          <a:p/>
        </p:txBody>
      </p:sp>
      <p:grpSp>
        <p:nvGrpSpPr>
          <p:cNvPr id="529" name="Google Shape;529;p3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530" name="Google Shape;530;p3"/>
            <p:cNvSpPr/>
            <p:nvPr/>
          </p:nvSpPr>
          <p:spPr>
            <a:xfrm>
              <a:off x="8362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8362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8362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8362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8362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8362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8362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8362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8362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8362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8362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362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8362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8362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8362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8362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8362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8362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8362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362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362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362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362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62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362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8362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8362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8362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8362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8362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8362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362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8362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8362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362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9867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9867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9867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9867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9867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9867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9867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9867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9867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9867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9867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9867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9867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9867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9867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9867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867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9867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867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9867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9867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9867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9867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1372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372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1372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1372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1372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1372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1372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1372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1372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1372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1372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1372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1372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1372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1372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1372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1372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1372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1372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1372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1372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372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0" name="Google Shape;610;p3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611" name="Google Shape;611;p3"/>
            <p:cNvSpPr/>
            <p:nvPr/>
          </p:nvSpPr>
          <p:spPr>
            <a:xfrm>
              <a:off x="9867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9867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9867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9867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9867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9867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9867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9867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9867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9867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9867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9867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1372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1372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1372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1372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1372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1372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372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1372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1372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1372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372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1372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1372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2877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2877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2877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2877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2877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2877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2877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2877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2877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2877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2877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2877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2877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2877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2877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2877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2877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2877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2877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2877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4382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4382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4382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4382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4382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4382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4382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4382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4382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4382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4382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4382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4382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4382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4382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4382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4382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4382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4382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4382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382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382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4382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14382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14382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14382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14382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14382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14382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14382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14382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15887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15887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5887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15887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5887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5887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5887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5887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5887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5887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5887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887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5887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15887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15887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15887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15887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15887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15887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17392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17392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17392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17392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17392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17392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17392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17392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17392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17392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17392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88975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88975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88975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188975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188975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20402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20402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20402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21907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23413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2642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42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24435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0" name="Google Shape;730;p3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731" name="Google Shape;731;p3"/>
            <p:cNvSpPr/>
            <p:nvPr/>
          </p:nvSpPr>
          <p:spPr>
            <a:xfrm>
              <a:off x="15887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5887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15887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15887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5887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5887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7392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7392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7392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17392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17392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17392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17392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188975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188975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188975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188975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188975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188975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188975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188975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188975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188975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188975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188975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188975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88975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88975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188975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188975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88975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8975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20402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20402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20402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402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20402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20402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20402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20402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20402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20402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20402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20402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20402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20402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20402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20402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20402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402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402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190775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190775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90775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90775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21907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1907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2190775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2190775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21907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190775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1907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190775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1907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1907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1907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190775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21907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21907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190775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1907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190775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190775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1907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1907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190775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3413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3413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3413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13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13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13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3413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413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3413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413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413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3413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3413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3413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3413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3413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3413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3413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3413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3413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413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413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3413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3413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3413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3413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4918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918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4918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4918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4918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4918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4918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4918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4918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18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4918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918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4918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4918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4918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4918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4918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4918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4918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4918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4918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4918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4918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4918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4918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42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642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642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42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2642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642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642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42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42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642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642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642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42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642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642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42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642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642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42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42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792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792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792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792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792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792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792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792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792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792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792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792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792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792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792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792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792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792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94332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94332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94332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94332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294332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294332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294332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294332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294332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294332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294332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294332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294332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294332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294332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294332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294332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94332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3093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3093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3093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3093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3093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3093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3093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3093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3093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324435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324435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324435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324435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324435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324435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324435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324435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3394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3394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3394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33948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3394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3394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3545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3545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3545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0" name="Google Shape;940;p3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941" name="Google Shape;941;p3"/>
            <p:cNvSpPr/>
            <p:nvPr/>
          </p:nvSpPr>
          <p:spPr>
            <a:xfrm>
              <a:off x="12877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12877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12877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12877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12877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12877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12877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12877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12877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12877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12877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12877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12877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12877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12877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14382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14382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14382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14382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15887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15887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15887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15887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15887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15887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15887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15887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5887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5887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7392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7392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7392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7392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7392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7392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17392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7392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17392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17392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17392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7392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7392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7392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7392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7392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7392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88975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188975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188975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188975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188975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188975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188975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188975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188975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188975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188975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402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402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402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402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0402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20402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0402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0402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0402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0402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0402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0402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0402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907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907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907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907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07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0775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1907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1907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190775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3413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3413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413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413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413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413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413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23413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24918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24918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4918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24918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24918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2642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2642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2642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2642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2642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2792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294332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294332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3093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3394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3545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solidFill>
          <a:srgbClr val="0B87A1"/>
        </a:solidFill>
      </p:bgPr>
    </p:bg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"/>
          <p:cNvSpPr txBox="1"/>
          <p:nvPr>
            <p:ph idx="1" type="body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i="1" sz="3000">
                <a:solidFill>
                  <a:srgbClr val="FFFFFF"/>
                </a:solidFill>
              </a:defRPr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i="1" sz="3000">
                <a:solidFill>
                  <a:srgbClr val="FFFFFF"/>
                </a:solidFill>
              </a:defRPr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i="1" sz="3000">
                <a:solidFill>
                  <a:srgbClr val="FFFFFF"/>
                </a:solidFill>
              </a:defRPr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i="1" sz="3000">
                <a:solidFill>
                  <a:srgbClr val="FFFFFF"/>
                </a:solidFill>
              </a:defRPr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i="1" sz="3000">
                <a:solidFill>
                  <a:srgbClr val="FFFFFF"/>
                </a:solidFill>
              </a:defRPr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i="1" sz="3000">
                <a:solidFill>
                  <a:srgbClr val="FFFFFF"/>
                </a:solidFill>
              </a:defRPr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i="1" sz="3000">
                <a:solidFill>
                  <a:srgbClr val="FFFFFF"/>
                </a:solidFill>
              </a:defRPr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i="1" sz="3000">
                <a:solidFill>
                  <a:srgbClr val="FFFFFF"/>
                </a:solidFill>
              </a:defRPr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i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46" name="Google Shape;1046;p4"/>
          <p:cNvSpPr txBox="1"/>
          <p:nvPr/>
        </p:nvSpPr>
        <p:spPr>
          <a:xfrm>
            <a:off x="659925" y="414075"/>
            <a:ext cx="7524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D3EBD5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2000">
              <a:solidFill>
                <a:srgbClr val="D3EBD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047" name="Google Shape;1047;p4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048" name="Google Shape;1048;p4"/>
            <p:cNvSpPr/>
            <p:nvPr/>
          </p:nvSpPr>
          <p:spPr>
            <a:xfrm>
              <a:off x="8362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4"/>
            <p:cNvSpPr/>
            <p:nvPr/>
          </p:nvSpPr>
          <p:spPr>
            <a:xfrm>
              <a:off x="8362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8362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8362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362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8362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8362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362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362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8362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8362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362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362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362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8362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8362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362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8362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8362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8362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8362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362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8362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8362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362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362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8362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8362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362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8362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8362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8362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362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362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8362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9867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9867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9867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9867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9867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9867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9867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9867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9867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9867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9867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9867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9867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9867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9867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9867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9867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9867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9867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9867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9867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9867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9867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11372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11372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11372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11372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11372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11372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11372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11372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11372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11372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11372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11372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11372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11372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11372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11372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1372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1372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11372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11372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11372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11372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8" name="Google Shape;1128;p4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1129" name="Google Shape;1129;p4"/>
            <p:cNvSpPr/>
            <p:nvPr/>
          </p:nvSpPr>
          <p:spPr>
            <a:xfrm>
              <a:off x="9867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9867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9867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9867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9867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9867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9867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9867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9867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9867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9867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9867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11372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1372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1372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11372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11372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11372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11372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11372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11372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11372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11372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11372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11372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12877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12877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12877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12877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12877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12877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12877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12877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12877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12877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12877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12877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12877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12877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12877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12877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4"/>
            <p:cNvSpPr/>
            <p:nvPr/>
          </p:nvSpPr>
          <p:spPr>
            <a:xfrm>
              <a:off x="12877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4"/>
            <p:cNvSpPr/>
            <p:nvPr/>
          </p:nvSpPr>
          <p:spPr>
            <a:xfrm>
              <a:off x="12877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4"/>
            <p:cNvSpPr/>
            <p:nvPr/>
          </p:nvSpPr>
          <p:spPr>
            <a:xfrm>
              <a:off x="12877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12877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14382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14382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14382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14382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14382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14382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14382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14382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14382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14382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14382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14382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14382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14382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14382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14382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4"/>
            <p:cNvSpPr/>
            <p:nvPr/>
          </p:nvSpPr>
          <p:spPr>
            <a:xfrm>
              <a:off x="14382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4"/>
            <p:cNvSpPr/>
            <p:nvPr/>
          </p:nvSpPr>
          <p:spPr>
            <a:xfrm>
              <a:off x="14382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4"/>
            <p:cNvSpPr/>
            <p:nvPr/>
          </p:nvSpPr>
          <p:spPr>
            <a:xfrm>
              <a:off x="14382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4"/>
            <p:cNvSpPr/>
            <p:nvPr/>
          </p:nvSpPr>
          <p:spPr>
            <a:xfrm>
              <a:off x="14382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4"/>
            <p:cNvSpPr/>
            <p:nvPr/>
          </p:nvSpPr>
          <p:spPr>
            <a:xfrm>
              <a:off x="14382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4"/>
            <p:cNvSpPr/>
            <p:nvPr/>
          </p:nvSpPr>
          <p:spPr>
            <a:xfrm>
              <a:off x="14382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4"/>
            <p:cNvSpPr/>
            <p:nvPr/>
          </p:nvSpPr>
          <p:spPr>
            <a:xfrm>
              <a:off x="14382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4"/>
            <p:cNvSpPr/>
            <p:nvPr/>
          </p:nvSpPr>
          <p:spPr>
            <a:xfrm>
              <a:off x="14382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4"/>
            <p:cNvSpPr/>
            <p:nvPr/>
          </p:nvSpPr>
          <p:spPr>
            <a:xfrm>
              <a:off x="14382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4"/>
            <p:cNvSpPr/>
            <p:nvPr/>
          </p:nvSpPr>
          <p:spPr>
            <a:xfrm>
              <a:off x="14382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4"/>
            <p:cNvSpPr/>
            <p:nvPr/>
          </p:nvSpPr>
          <p:spPr>
            <a:xfrm>
              <a:off x="14382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4"/>
            <p:cNvSpPr/>
            <p:nvPr/>
          </p:nvSpPr>
          <p:spPr>
            <a:xfrm>
              <a:off x="14382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4"/>
            <p:cNvSpPr/>
            <p:nvPr/>
          </p:nvSpPr>
          <p:spPr>
            <a:xfrm>
              <a:off x="14382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4"/>
            <p:cNvSpPr/>
            <p:nvPr/>
          </p:nvSpPr>
          <p:spPr>
            <a:xfrm>
              <a:off x="14382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4"/>
            <p:cNvSpPr/>
            <p:nvPr/>
          </p:nvSpPr>
          <p:spPr>
            <a:xfrm>
              <a:off x="14382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4"/>
            <p:cNvSpPr/>
            <p:nvPr/>
          </p:nvSpPr>
          <p:spPr>
            <a:xfrm>
              <a:off x="15887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4"/>
            <p:cNvSpPr/>
            <p:nvPr/>
          </p:nvSpPr>
          <p:spPr>
            <a:xfrm>
              <a:off x="15887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4"/>
            <p:cNvSpPr/>
            <p:nvPr/>
          </p:nvSpPr>
          <p:spPr>
            <a:xfrm>
              <a:off x="15887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4"/>
            <p:cNvSpPr/>
            <p:nvPr/>
          </p:nvSpPr>
          <p:spPr>
            <a:xfrm>
              <a:off x="15887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4"/>
            <p:cNvSpPr/>
            <p:nvPr/>
          </p:nvSpPr>
          <p:spPr>
            <a:xfrm>
              <a:off x="15887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4"/>
            <p:cNvSpPr/>
            <p:nvPr/>
          </p:nvSpPr>
          <p:spPr>
            <a:xfrm>
              <a:off x="15887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4"/>
            <p:cNvSpPr/>
            <p:nvPr/>
          </p:nvSpPr>
          <p:spPr>
            <a:xfrm>
              <a:off x="15887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4"/>
            <p:cNvSpPr/>
            <p:nvPr/>
          </p:nvSpPr>
          <p:spPr>
            <a:xfrm>
              <a:off x="15887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4"/>
            <p:cNvSpPr/>
            <p:nvPr/>
          </p:nvSpPr>
          <p:spPr>
            <a:xfrm>
              <a:off x="15887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4"/>
            <p:cNvSpPr/>
            <p:nvPr/>
          </p:nvSpPr>
          <p:spPr>
            <a:xfrm>
              <a:off x="15887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4"/>
            <p:cNvSpPr/>
            <p:nvPr/>
          </p:nvSpPr>
          <p:spPr>
            <a:xfrm>
              <a:off x="15887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4"/>
            <p:cNvSpPr/>
            <p:nvPr/>
          </p:nvSpPr>
          <p:spPr>
            <a:xfrm>
              <a:off x="15887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4"/>
            <p:cNvSpPr/>
            <p:nvPr/>
          </p:nvSpPr>
          <p:spPr>
            <a:xfrm>
              <a:off x="15887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4"/>
            <p:cNvSpPr/>
            <p:nvPr/>
          </p:nvSpPr>
          <p:spPr>
            <a:xfrm>
              <a:off x="15887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4"/>
            <p:cNvSpPr/>
            <p:nvPr/>
          </p:nvSpPr>
          <p:spPr>
            <a:xfrm>
              <a:off x="15887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4"/>
            <p:cNvSpPr/>
            <p:nvPr/>
          </p:nvSpPr>
          <p:spPr>
            <a:xfrm>
              <a:off x="15887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4"/>
            <p:cNvSpPr/>
            <p:nvPr/>
          </p:nvSpPr>
          <p:spPr>
            <a:xfrm>
              <a:off x="15887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4"/>
            <p:cNvSpPr/>
            <p:nvPr/>
          </p:nvSpPr>
          <p:spPr>
            <a:xfrm>
              <a:off x="15887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4"/>
            <p:cNvSpPr/>
            <p:nvPr/>
          </p:nvSpPr>
          <p:spPr>
            <a:xfrm>
              <a:off x="15887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4"/>
            <p:cNvSpPr/>
            <p:nvPr/>
          </p:nvSpPr>
          <p:spPr>
            <a:xfrm>
              <a:off x="17392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4"/>
            <p:cNvSpPr/>
            <p:nvPr/>
          </p:nvSpPr>
          <p:spPr>
            <a:xfrm>
              <a:off x="17392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4"/>
            <p:cNvSpPr/>
            <p:nvPr/>
          </p:nvSpPr>
          <p:spPr>
            <a:xfrm>
              <a:off x="17392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4"/>
            <p:cNvSpPr/>
            <p:nvPr/>
          </p:nvSpPr>
          <p:spPr>
            <a:xfrm>
              <a:off x="17392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4"/>
            <p:cNvSpPr/>
            <p:nvPr/>
          </p:nvSpPr>
          <p:spPr>
            <a:xfrm>
              <a:off x="17392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4"/>
            <p:cNvSpPr/>
            <p:nvPr/>
          </p:nvSpPr>
          <p:spPr>
            <a:xfrm>
              <a:off x="17392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4"/>
            <p:cNvSpPr/>
            <p:nvPr/>
          </p:nvSpPr>
          <p:spPr>
            <a:xfrm>
              <a:off x="17392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4"/>
            <p:cNvSpPr/>
            <p:nvPr/>
          </p:nvSpPr>
          <p:spPr>
            <a:xfrm>
              <a:off x="17392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4"/>
            <p:cNvSpPr/>
            <p:nvPr/>
          </p:nvSpPr>
          <p:spPr>
            <a:xfrm>
              <a:off x="17392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4"/>
            <p:cNvSpPr/>
            <p:nvPr/>
          </p:nvSpPr>
          <p:spPr>
            <a:xfrm>
              <a:off x="17392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4"/>
            <p:cNvSpPr/>
            <p:nvPr/>
          </p:nvSpPr>
          <p:spPr>
            <a:xfrm>
              <a:off x="17392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4"/>
            <p:cNvSpPr/>
            <p:nvPr/>
          </p:nvSpPr>
          <p:spPr>
            <a:xfrm>
              <a:off x="188975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4"/>
            <p:cNvSpPr/>
            <p:nvPr/>
          </p:nvSpPr>
          <p:spPr>
            <a:xfrm>
              <a:off x="188975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4"/>
            <p:cNvSpPr/>
            <p:nvPr/>
          </p:nvSpPr>
          <p:spPr>
            <a:xfrm>
              <a:off x="188975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4"/>
            <p:cNvSpPr/>
            <p:nvPr/>
          </p:nvSpPr>
          <p:spPr>
            <a:xfrm>
              <a:off x="188975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188975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20402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20402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20402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21907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23413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2642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2642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324435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8" name="Google Shape;1248;p4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1249" name="Google Shape;1249;p4"/>
            <p:cNvSpPr/>
            <p:nvPr/>
          </p:nvSpPr>
          <p:spPr>
            <a:xfrm>
              <a:off x="15887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4"/>
            <p:cNvSpPr/>
            <p:nvPr/>
          </p:nvSpPr>
          <p:spPr>
            <a:xfrm>
              <a:off x="15887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15887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15887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15887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15887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17392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17392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17392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17392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17392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17392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17392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188975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188975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188975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188975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188975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188975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188975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188975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188975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188975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188975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188975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188975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188975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188975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188975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188975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188975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188975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20402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4"/>
            <p:cNvSpPr/>
            <p:nvPr/>
          </p:nvSpPr>
          <p:spPr>
            <a:xfrm>
              <a:off x="20402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4"/>
            <p:cNvSpPr/>
            <p:nvPr/>
          </p:nvSpPr>
          <p:spPr>
            <a:xfrm>
              <a:off x="20402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20402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20402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20402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20402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4"/>
            <p:cNvSpPr/>
            <p:nvPr/>
          </p:nvSpPr>
          <p:spPr>
            <a:xfrm>
              <a:off x="20402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4"/>
            <p:cNvSpPr/>
            <p:nvPr/>
          </p:nvSpPr>
          <p:spPr>
            <a:xfrm>
              <a:off x="20402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20402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20402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20402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20402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20402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4"/>
            <p:cNvSpPr/>
            <p:nvPr/>
          </p:nvSpPr>
          <p:spPr>
            <a:xfrm>
              <a:off x="20402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4"/>
            <p:cNvSpPr/>
            <p:nvPr/>
          </p:nvSpPr>
          <p:spPr>
            <a:xfrm>
              <a:off x="20402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4"/>
            <p:cNvSpPr/>
            <p:nvPr/>
          </p:nvSpPr>
          <p:spPr>
            <a:xfrm>
              <a:off x="20402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4"/>
            <p:cNvSpPr/>
            <p:nvPr/>
          </p:nvSpPr>
          <p:spPr>
            <a:xfrm>
              <a:off x="20402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4"/>
            <p:cNvSpPr/>
            <p:nvPr/>
          </p:nvSpPr>
          <p:spPr>
            <a:xfrm>
              <a:off x="20402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4"/>
            <p:cNvSpPr/>
            <p:nvPr/>
          </p:nvSpPr>
          <p:spPr>
            <a:xfrm>
              <a:off x="2190775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4"/>
            <p:cNvSpPr/>
            <p:nvPr/>
          </p:nvSpPr>
          <p:spPr>
            <a:xfrm>
              <a:off x="2190775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2190775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2190775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21907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21907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2190775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2190775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4"/>
            <p:cNvSpPr/>
            <p:nvPr/>
          </p:nvSpPr>
          <p:spPr>
            <a:xfrm>
              <a:off x="21907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4"/>
            <p:cNvSpPr/>
            <p:nvPr/>
          </p:nvSpPr>
          <p:spPr>
            <a:xfrm>
              <a:off x="2190775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21907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2190775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21907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21907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21907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2190775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21907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4"/>
            <p:cNvSpPr/>
            <p:nvPr/>
          </p:nvSpPr>
          <p:spPr>
            <a:xfrm>
              <a:off x="21907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4"/>
            <p:cNvSpPr/>
            <p:nvPr/>
          </p:nvSpPr>
          <p:spPr>
            <a:xfrm>
              <a:off x="2190775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21907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2190775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2190775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21907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21907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2190775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4"/>
            <p:cNvSpPr/>
            <p:nvPr/>
          </p:nvSpPr>
          <p:spPr>
            <a:xfrm>
              <a:off x="23413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4"/>
            <p:cNvSpPr/>
            <p:nvPr/>
          </p:nvSpPr>
          <p:spPr>
            <a:xfrm>
              <a:off x="23413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23413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23413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23413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23413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4"/>
            <p:cNvSpPr/>
            <p:nvPr/>
          </p:nvSpPr>
          <p:spPr>
            <a:xfrm>
              <a:off x="23413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4"/>
            <p:cNvSpPr/>
            <p:nvPr/>
          </p:nvSpPr>
          <p:spPr>
            <a:xfrm>
              <a:off x="23413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4"/>
            <p:cNvSpPr/>
            <p:nvPr/>
          </p:nvSpPr>
          <p:spPr>
            <a:xfrm>
              <a:off x="23413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4"/>
            <p:cNvSpPr/>
            <p:nvPr/>
          </p:nvSpPr>
          <p:spPr>
            <a:xfrm>
              <a:off x="23413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4"/>
            <p:cNvSpPr/>
            <p:nvPr/>
          </p:nvSpPr>
          <p:spPr>
            <a:xfrm>
              <a:off x="23413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4"/>
            <p:cNvSpPr/>
            <p:nvPr/>
          </p:nvSpPr>
          <p:spPr>
            <a:xfrm>
              <a:off x="23413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4"/>
            <p:cNvSpPr/>
            <p:nvPr/>
          </p:nvSpPr>
          <p:spPr>
            <a:xfrm>
              <a:off x="23413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4"/>
            <p:cNvSpPr/>
            <p:nvPr/>
          </p:nvSpPr>
          <p:spPr>
            <a:xfrm>
              <a:off x="23413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23413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23413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23413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23413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23413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23413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23413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23413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23413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23413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23413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23413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24918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4"/>
            <p:cNvSpPr/>
            <p:nvPr/>
          </p:nvSpPr>
          <p:spPr>
            <a:xfrm>
              <a:off x="24918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4"/>
            <p:cNvSpPr/>
            <p:nvPr/>
          </p:nvSpPr>
          <p:spPr>
            <a:xfrm>
              <a:off x="24918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24918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24918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4"/>
            <p:cNvSpPr/>
            <p:nvPr/>
          </p:nvSpPr>
          <p:spPr>
            <a:xfrm>
              <a:off x="24918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24918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24918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24918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24918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4"/>
            <p:cNvSpPr/>
            <p:nvPr/>
          </p:nvSpPr>
          <p:spPr>
            <a:xfrm>
              <a:off x="24918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4"/>
            <p:cNvSpPr/>
            <p:nvPr/>
          </p:nvSpPr>
          <p:spPr>
            <a:xfrm>
              <a:off x="24918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24918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4"/>
            <p:cNvSpPr/>
            <p:nvPr/>
          </p:nvSpPr>
          <p:spPr>
            <a:xfrm>
              <a:off x="24918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4"/>
            <p:cNvSpPr/>
            <p:nvPr/>
          </p:nvSpPr>
          <p:spPr>
            <a:xfrm>
              <a:off x="24918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4"/>
            <p:cNvSpPr/>
            <p:nvPr/>
          </p:nvSpPr>
          <p:spPr>
            <a:xfrm>
              <a:off x="24918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4"/>
            <p:cNvSpPr/>
            <p:nvPr/>
          </p:nvSpPr>
          <p:spPr>
            <a:xfrm>
              <a:off x="24918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24918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24918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24918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24918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24918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4"/>
            <p:cNvSpPr/>
            <p:nvPr/>
          </p:nvSpPr>
          <p:spPr>
            <a:xfrm>
              <a:off x="24918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4"/>
            <p:cNvSpPr/>
            <p:nvPr/>
          </p:nvSpPr>
          <p:spPr>
            <a:xfrm>
              <a:off x="24918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4"/>
            <p:cNvSpPr/>
            <p:nvPr/>
          </p:nvSpPr>
          <p:spPr>
            <a:xfrm>
              <a:off x="24918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4"/>
            <p:cNvSpPr/>
            <p:nvPr/>
          </p:nvSpPr>
          <p:spPr>
            <a:xfrm>
              <a:off x="2642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4"/>
            <p:cNvSpPr/>
            <p:nvPr/>
          </p:nvSpPr>
          <p:spPr>
            <a:xfrm>
              <a:off x="2642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4"/>
            <p:cNvSpPr/>
            <p:nvPr/>
          </p:nvSpPr>
          <p:spPr>
            <a:xfrm>
              <a:off x="2642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4"/>
            <p:cNvSpPr/>
            <p:nvPr/>
          </p:nvSpPr>
          <p:spPr>
            <a:xfrm>
              <a:off x="2642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4"/>
            <p:cNvSpPr/>
            <p:nvPr/>
          </p:nvSpPr>
          <p:spPr>
            <a:xfrm>
              <a:off x="2642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4"/>
            <p:cNvSpPr/>
            <p:nvPr/>
          </p:nvSpPr>
          <p:spPr>
            <a:xfrm>
              <a:off x="2642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4"/>
            <p:cNvSpPr/>
            <p:nvPr/>
          </p:nvSpPr>
          <p:spPr>
            <a:xfrm>
              <a:off x="2642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4"/>
            <p:cNvSpPr/>
            <p:nvPr/>
          </p:nvSpPr>
          <p:spPr>
            <a:xfrm>
              <a:off x="2642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4"/>
            <p:cNvSpPr/>
            <p:nvPr/>
          </p:nvSpPr>
          <p:spPr>
            <a:xfrm>
              <a:off x="2642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4"/>
            <p:cNvSpPr/>
            <p:nvPr/>
          </p:nvSpPr>
          <p:spPr>
            <a:xfrm>
              <a:off x="2642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4"/>
            <p:cNvSpPr/>
            <p:nvPr/>
          </p:nvSpPr>
          <p:spPr>
            <a:xfrm>
              <a:off x="2642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4"/>
            <p:cNvSpPr/>
            <p:nvPr/>
          </p:nvSpPr>
          <p:spPr>
            <a:xfrm>
              <a:off x="2642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4"/>
            <p:cNvSpPr/>
            <p:nvPr/>
          </p:nvSpPr>
          <p:spPr>
            <a:xfrm>
              <a:off x="2642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4"/>
            <p:cNvSpPr/>
            <p:nvPr/>
          </p:nvSpPr>
          <p:spPr>
            <a:xfrm>
              <a:off x="2642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4"/>
            <p:cNvSpPr/>
            <p:nvPr/>
          </p:nvSpPr>
          <p:spPr>
            <a:xfrm>
              <a:off x="2642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4"/>
            <p:cNvSpPr/>
            <p:nvPr/>
          </p:nvSpPr>
          <p:spPr>
            <a:xfrm>
              <a:off x="2642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4"/>
            <p:cNvSpPr/>
            <p:nvPr/>
          </p:nvSpPr>
          <p:spPr>
            <a:xfrm>
              <a:off x="2642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4"/>
            <p:cNvSpPr/>
            <p:nvPr/>
          </p:nvSpPr>
          <p:spPr>
            <a:xfrm>
              <a:off x="2642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4"/>
            <p:cNvSpPr/>
            <p:nvPr/>
          </p:nvSpPr>
          <p:spPr>
            <a:xfrm>
              <a:off x="2642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4"/>
            <p:cNvSpPr/>
            <p:nvPr/>
          </p:nvSpPr>
          <p:spPr>
            <a:xfrm>
              <a:off x="2642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4"/>
            <p:cNvSpPr/>
            <p:nvPr/>
          </p:nvSpPr>
          <p:spPr>
            <a:xfrm>
              <a:off x="2792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4"/>
            <p:cNvSpPr/>
            <p:nvPr/>
          </p:nvSpPr>
          <p:spPr>
            <a:xfrm>
              <a:off x="2792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4"/>
            <p:cNvSpPr/>
            <p:nvPr/>
          </p:nvSpPr>
          <p:spPr>
            <a:xfrm>
              <a:off x="2792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4"/>
            <p:cNvSpPr/>
            <p:nvPr/>
          </p:nvSpPr>
          <p:spPr>
            <a:xfrm>
              <a:off x="2792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4"/>
            <p:cNvSpPr/>
            <p:nvPr/>
          </p:nvSpPr>
          <p:spPr>
            <a:xfrm>
              <a:off x="2792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4"/>
            <p:cNvSpPr/>
            <p:nvPr/>
          </p:nvSpPr>
          <p:spPr>
            <a:xfrm>
              <a:off x="2792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4"/>
            <p:cNvSpPr/>
            <p:nvPr/>
          </p:nvSpPr>
          <p:spPr>
            <a:xfrm>
              <a:off x="2792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4"/>
            <p:cNvSpPr/>
            <p:nvPr/>
          </p:nvSpPr>
          <p:spPr>
            <a:xfrm>
              <a:off x="2792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4"/>
            <p:cNvSpPr/>
            <p:nvPr/>
          </p:nvSpPr>
          <p:spPr>
            <a:xfrm>
              <a:off x="2792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4"/>
            <p:cNvSpPr/>
            <p:nvPr/>
          </p:nvSpPr>
          <p:spPr>
            <a:xfrm>
              <a:off x="2792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4"/>
            <p:cNvSpPr/>
            <p:nvPr/>
          </p:nvSpPr>
          <p:spPr>
            <a:xfrm>
              <a:off x="2792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4"/>
            <p:cNvSpPr/>
            <p:nvPr/>
          </p:nvSpPr>
          <p:spPr>
            <a:xfrm>
              <a:off x="2792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4"/>
            <p:cNvSpPr/>
            <p:nvPr/>
          </p:nvSpPr>
          <p:spPr>
            <a:xfrm>
              <a:off x="2792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4"/>
            <p:cNvSpPr/>
            <p:nvPr/>
          </p:nvSpPr>
          <p:spPr>
            <a:xfrm>
              <a:off x="2792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4"/>
            <p:cNvSpPr/>
            <p:nvPr/>
          </p:nvSpPr>
          <p:spPr>
            <a:xfrm>
              <a:off x="2792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4"/>
            <p:cNvSpPr/>
            <p:nvPr/>
          </p:nvSpPr>
          <p:spPr>
            <a:xfrm>
              <a:off x="2792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4"/>
            <p:cNvSpPr/>
            <p:nvPr/>
          </p:nvSpPr>
          <p:spPr>
            <a:xfrm>
              <a:off x="2792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4"/>
            <p:cNvSpPr/>
            <p:nvPr/>
          </p:nvSpPr>
          <p:spPr>
            <a:xfrm>
              <a:off x="2792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4"/>
            <p:cNvSpPr/>
            <p:nvPr/>
          </p:nvSpPr>
          <p:spPr>
            <a:xfrm>
              <a:off x="294332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4"/>
            <p:cNvSpPr/>
            <p:nvPr/>
          </p:nvSpPr>
          <p:spPr>
            <a:xfrm>
              <a:off x="294332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4"/>
            <p:cNvSpPr/>
            <p:nvPr/>
          </p:nvSpPr>
          <p:spPr>
            <a:xfrm>
              <a:off x="294332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4"/>
            <p:cNvSpPr/>
            <p:nvPr/>
          </p:nvSpPr>
          <p:spPr>
            <a:xfrm>
              <a:off x="294332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4"/>
            <p:cNvSpPr/>
            <p:nvPr/>
          </p:nvSpPr>
          <p:spPr>
            <a:xfrm>
              <a:off x="294332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4"/>
            <p:cNvSpPr/>
            <p:nvPr/>
          </p:nvSpPr>
          <p:spPr>
            <a:xfrm>
              <a:off x="294332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4"/>
            <p:cNvSpPr/>
            <p:nvPr/>
          </p:nvSpPr>
          <p:spPr>
            <a:xfrm>
              <a:off x="294332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4"/>
            <p:cNvSpPr/>
            <p:nvPr/>
          </p:nvSpPr>
          <p:spPr>
            <a:xfrm>
              <a:off x="294332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4"/>
            <p:cNvSpPr/>
            <p:nvPr/>
          </p:nvSpPr>
          <p:spPr>
            <a:xfrm>
              <a:off x="294332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4"/>
            <p:cNvSpPr/>
            <p:nvPr/>
          </p:nvSpPr>
          <p:spPr>
            <a:xfrm>
              <a:off x="294332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4"/>
            <p:cNvSpPr/>
            <p:nvPr/>
          </p:nvSpPr>
          <p:spPr>
            <a:xfrm>
              <a:off x="294332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4"/>
            <p:cNvSpPr/>
            <p:nvPr/>
          </p:nvSpPr>
          <p:spPr>
            <a:xfrm>
              <a:off x="294332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4"/>
            <p:cNvSpPr/>
            <p:nvPr/>
          </p:nvSpPr>
          <p:spPr>
            <a:xfrm>
              <a:off x="294332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4"/>
            <p:cNvSpPr/>
            <p:nvPr/>
          </p:nvSpPr>
          <p:spPr>
            <a:xfrm>
              <a:off x="294332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4"/>
            <p:cNvSpPr/>
            <p:nvPr/>
          </p:nvSpPr>
          <p:spPr>
            <a:xfrm>
              <a:off x="294332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4"/>
            <p:cNvSpPr/>
            <p:nvPr/>
          </p:nvSpPr>
          <p:spPr>
            <a:xfrm>
              <a:off x="294332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4"/>
            <p:cNvSpPr/>
            <p:nvPr/>
          </p:nvSpPr>
          <p:spPr>
            <a:xfrm>
              <a:off x="294332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4"/>
            <p:cNvSpPr/>
            <p:nvPr/>
          </p:nvSpPr>
          <p:spPr>
            <a:xfrm>
              <a:off x="294332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4"/>
            <p:cNvSpPr/>
            <p:nvPr/>
          </p:nvSpPr>
          <p:spPr>
            <a:xfrm>
              <a:off x="3093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4"/>
            <p:cNvSpPr/>
            <p:nvPr/>
          </p:nvSpPr>
          <p:spPr>
            <a:xfrm>
              <a:off x="3093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4"/>
            <p:cNvSpPr/>
            <p:nvPr/>
          </p:nvSpPr>
          <p:spPr>
            <a:xfrm>
              <a:off x="3093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4"/>
            <p:cNvSpPr/>
            <p:nvPr/>
          </p:nvSpPr>
          <p:spPr>
            <a:xfrm>
              <a:off x="3093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4"/>
            <p:cNvSpPr/>
            <p:nvPr/>
          </p:nvSpPr>
          <p:spPr>
            <a:xfrm>
              <a:off x="3093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4"/>
            <p:cNvSpPr/>
            <p:nvPr/>
          </p:nvSpPr>
          <p:spPr>
            <a:xfrm>
              <a:off x="3093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4"/>
            <p:cNvSpPr/>
            <p:nvPr/>
          </p:nvSpPr>
          <p:spPr>
            <a:xfrm>
              <a:off x="3093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4"/>
            <p:cNvSpPr/>
            <p:nvPr/>
          </p:nvSpPr>
          <p:spPr>
            <a:xfrm>
              <a:off x="3093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4"/>
            <p:cNvSpPr/>
            <p:nvPr/>
          </p:nvSpPr>
          <p:spPr>
            <a:xfrm>
              <a:off x="3093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4"/>
            <p:cNvSpPr/>
            <p:nvPr/>
          </p:nvSpPr>
          <p:spPr>
            <a:xfrm>
              <a:off x="324435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4"/>
            <p:cNvSpPr/>
            <p:nvPr/>
          </p:nvSpPr>
          <p:spPr>
            <a:xfrm>
              <a:off x="324435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4"/>
            <p:cNvSpPr/>
            <p:nvPr/>
          </p:nvSpPr>
          <p:spPr>
            <a:xfrm>
              <a:off x="324435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4"/>
            <p:cNvSpPr/>
            <p:nvPr/>
          </p:nvSpPr>
          <p:spPr>
            <a:xfrm>
              <a:off x="324435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4"/>
            <p:cNvSpPr/>
            <p:nvPr/>
          </p:nvSpPr>
          <p:spPr>
            <a:xfrm>
              <a:off x="324435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4"/>
            <p:cNvSpPr/>
            <p:nvPr/>
          </p:nvSpPr>
          <p:spPr>
            <a:xfrm>
              <a:off x="324435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4"/>
            <p:cNvSpPr/>
            <p:nvPr/>
          </p:nvSpPr>
          <p:spPr>
            <a:xfrm>
              <a:off x="324435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4"/>
            <p:cNvSpPr/>
            <p:nvPr/>
          </p:nvSpPr>
          <p:spPr>
            <a:xfrm>
              <a:off x="324435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4"/>
            <p:cNvSpPr/>
            <p:nvPr/>
          </p:nvSpPr>
          <p:spPr>
            <a:xfrm>
              <a:off x="3394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4"/>
            <p:cNvSpPr/>
            <p:nvPr/>
          </p:nvSpPr>
          <p:spPr>
            <a:xfrm>
              <a:off x="3394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4"/>
            <p:cNvSpPr/>
            <p:nvPr/>
          </p:nvSpPr>
          <p:spPr>
            <a:xfrm>
              <a:off x="3394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4"/>
            <p:cNvSpPr/>
            <p:nvPr/>
          </p:nvSpPr>
          <p:spPr>
            <a:xfrm>
              <a:off x="33948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4"/>
            <p:cNvSpPr/>
            <p:nvPr/>
          </p:nvSpPr>
          <p:spPr>
            <a:xfrm>
              <a:off x="3394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4"/>
            <p:cNvSpPr/>
            <p:nvPr/>
          </p:nvSpPr>
          <p:spPr>
            <a:xfrm>
              <a:off x="3394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4"/>
            <p:cNvSpPr/>
            <p:nvPr/>
          </p:nvSpPr>
          <p:spPr>
            <a:xfrm>
              <a:off x="3545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4"/>
            <p:cNvSpPr/>
            <p:nvPr/>
          </p:nvSpPr>
          <p:spPr>
            <a:xfrm>
              <a:off x="3545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4"/>
            <p:cNvSpPr/>
            <p:nvPr/>
          </p:nvSpPr>
          <p:spPr>
            <a:xfrm>
              <a:off x="3545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8" name="Google Shape;1458;p4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1459" name="Google Shape;1459;p4"/>
            <p:cNvSpPr/>
            <p:nvPr/>
          </p:nvSpPr>
          <p:spPr>
            <a:xfrm>
              <a:off x="12877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4"/>
            <p:cNvSpPr/>
            <p:nvPr/>
          </p:nvSpPr>
          <p:spPr>
            <a:xfrm>
              <a:off x="12877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4"/>
            <p:cNvSpPr/>
            <p:nvPr/>
          </p:nvSpPr>
          <p:spPr>
            <a:xfrm>
              <a:off x="12877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4"/>
            <p:cNvSpPr/>
            <p:nvPr/>
          </p:nvSpPr>
          <p:spPr>
            <a:xfrm>
              <a:off x="12877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4"/>
            <p:cNvSpPr/>
            <p:nvPr/>
          </p:nvSpPr>
          <p:spPr>
            <a:xfrm>
              <a:off x="12877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4"/>
            <p:cNvSpPr/>
            <p:nvPr/>
          </p:nvSpPr>
          <p:spPr>
            <a:xfrm>
              <a:off x="12877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4"/>
            <p:cNvSpPr/>
            <p:nvPr/>
          </p:nvSpPr>
          <p:spPr>
            <a:xfrm>
              <a:off x="12877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4"/>
            <p:cNvSpPr/>
            <p:nvPr/>
          </p:nvSpPr>
          <p:spPr>
            <a:xfrm>
              <a:off x="12877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4"/>
            <p:cNvSpPr/>
            <p:nvPr/>
          </p:nvSpPr>
          <p:spPr>
            <a:xfrm>
              <a:off x="12877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4"/>
            <p:cNvSpPr/>
            <p:nvPr/>
          </p:nvSpPr>
          <p:spPr>
            <a:xfrm>
              <a:off x="12877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4"/>
            <p:cNvSpPr/>
            <p:nvPr/>
          </p:nvSpPr>
          <p:spPr>
            <a:xfrm>
              <a:off x="12877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4"/>
            <p:cNvSpPr/>
            <p:nvPr/>
          </p:nvSpPr>
          <p:spPr>
            <a:xfrm>
              <a:off x="12877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4"/>
            <p:cNvSpPr/>
            <p:nvPr/>
          </p:nvSpPr>
          <p:spPr>
            <a:xfrm>
              <a:off x="12877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4"/>
            <p:cNvSpPr/>
            <p:nvPr/>
          </p:nvSpPr>
          <p:spPr>
            <a:xfrm>
              <a:off x="12877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4"/>
            <p:cNvSpPr/>
            <p:nvPr/>
          </p:nvSpPr>
          <p:spPr>
            <a:xfrm>
              <a:off x="12877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4"/>
            <p:cNvSpPr/>
            <p:nvPr/>
          </p:nvSpPr>
          <p:spPr>
            <a:xfrm>
              <a:off x="14382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4"/>
            <p:cNvSpPr/>
            <p:nvPr/>
          </p:nvSpPr>
          <p:spPr>
            <a:xfrm>
              <a:off x="14382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4"/>
            <p:cNvSpPr/>
            <p:nvPr/>
          </p:nvSpPr>
          <p:spPr>
            <a:xfrm>
              <a:off x="14382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4"/>
            <p:cNvSpPr/>
            <p:nvPr/>
          </p:nvSpPr>
          <p:spPr>
            <a:xfrm>
              <a:off x="14382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4"/>
            <p:cNvSpPr/>
            <p:nvPr/>
          </p:nvSpPr>
          <p:spPr>
            <a:xfrm>
              <a:off x="15887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4"/>
            <p:cNvSpPr/>
            <p:nvPr/>
          </p:nvSpPr>
          <p:spPr>
            <a:xfrm>
              <a:off x="15887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4"/>
            <p:cNvSpPr/>
            <p:nvPr/>
          </p:nvSpPr>
          <p:spPr>
            <a:xfrm>
              <a:off x="15887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4"/>
            <p:cNvSpPr/>
            <p:nvPr/>
          </p:nvSpPr>
          <p:spPr>
            <a:xfrm>
              <a:off x="15887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4"/>
            <p:cNvSpPr/>
            <p:nvPr/>
          </p:nvSpPr>
          <p:spPr>
            <a:xfrm>
              <a:off x="15887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4"/>
            <p:cNvSpPr/>
            <p:nvPr/>
          </p:nvSpPr>
          <p:spPr>
            <a:xfrm>
              <a:off x="15887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4"/>
            <p:cNvSpPr/>
            <p:nvPr/>
          </p:nvSpPr>
          <p:spPr>
            <a:xfrm>
              <a:off x="15887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4"/>
            <p:cNvSpPr/>
            <p:nvPr/>
          </p:nvSpPr>
          <p:spPr>
            <a:xfrm>
              <a:off x="15887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4"/>
            <p:cNvSpPr/>
            <p:nvPr/>
          </p:nvSpPr>
          <p:spPr>
            <a:xfrm>
              <a:off x="15887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4"/>
            <p:cNvSpPr/>
            <p:nvPr/>
          </p:nvSpPr>
          <p:spPr>
            <a:xfrm>
              <a:off x="15887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4"/>
            <p:cNvSpPr/>
            <p:nvPr/>
          </p:nvSpPr>
          <p:spPr>
            <a:xfrm>
              <a:off x="17392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4"/>
            <p:cNvSpPr/>
            <p:nvPr/>
          </p:nvSpPr>
          <p:spPr>
            <a:xfrm>
              <a:off x="17392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4"/>
            <p:cNvSpPr/>
            <p:nvPr/>
          </p:nvSpPr>
          <p:spPr>
            <a:xfrm>
              <a:off x="17392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4"/>
            <p:cNvSpPr/>
            <p:nvPr/>
          </p:nvSpPr>
          <p:spPr>
            <a:xfrm>
              <a:off x="17392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4"/>
            <p:cNvSpPr/>
            <p:nvPr/>
          </p:nvSpPr>
          <p:spPr>
            <a:xfrm>
              <a:off x="17392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4"/>
            <p:cNvSpPr/>
            <p:nvPr/>
          </p:nvSpPr>
          <p:spPr>
            <a:xfrm>
              <a:off x="17392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4"/>
            <p:cNvSpPr/>
            <p:nvPr/>
          </p:nvSpPr>
          <p:spPr>
            <a:xfrm>
              <a:off x="17392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4"/>
            <p:cNvSpPr/>
            <p:nvPr/>
          </p:nvSpPr>
          <p:spPr>
            <a:xfrm>
              <a:off x="17392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4"/>
            <p:cNvSpPr/>
            <p:nvPr/>
          </p:nvSpPr>
          <p:spPr>
            <a:xfrm>
              <a:off x="17392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4"/>
            <p:cNvSpPr/>
            <p:nvPr/>
          </p:nvSpPr>
          <p:spPr>
            <a:xfrm>
              <a:off x="17392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4"/>
            <p:cNvSpPr/>
            <p:nvPr/>
          </p:nvSpPr>
          <p:spPr>
            <a:xfrm>
              <a:off x="17392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4"/>
            <p:cNvSpPr/>
            <p:nvPr/>
          </p:nvSpPr>
          <p:spPr>
            <a:xfrm>
              <a:off x="17392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4"/>
            <p:cNvSpPr/>
            <p:nvPr/>
          </p:nvSpPr>
          <p:spPr>
            <a:xfrm>
              <a:off x="17392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4"/>
            <p:cNvSpPr/>
            <p:nvPr/>
          </p:nvSpPr>
          <p:spPr>
            <a:xfrm>
              <a:off x="17392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4"/>
            <p:cNvSpPr/>
            <p:nvPr/>
          </p:nvSpPr>
          <p:spPr>
            <a:xfrm>
              <a:off x="17392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4"/>
            <p:cNvSpPr/>
            <p:nvPr/>
          </p:nvSpPr>
          <p:spPr>
            <a:xfrm>
              <a:off x="17392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4"/>
            <p:cNvSpPr/>
            <p:nvPr/>
          </p:nvSpPr>
          <p:spPr>
            <a:xfrm>
              <a:off x="17392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4"/>
            <p:cNvSpPr/>
            <p:nvPr/>
          </p:nvSpPr>
          <p:spPr>
            <a:xfrm>
              <a:off x="188975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4"/>
            <p:cNvSpPr/>
            <p:nvPr/>
          </p:nvSpPr>
          <p:spPr>
            <a:xfrm>
              <a:off x="188975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188975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188975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188975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188975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188975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4"/>
            <p:cNvSpPr/>
            <p:nvPr/>
          </p:nvSpPr>
          <p:spPr>
            <a:xfrm>
              <a:off x="188975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4"/>
            <p:cNvSpPr/>
            <p:nvPr/>
          </p:nvSpPr>
          <p:spPr>
            <a:xfrm>
              <a:off x="188975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4"/>
            <p:cNvSpPr/>
            <p:nvPr/>
          </p:nvSpPr>
          <p:spPr>
            <a:xfrm>
              <a:off x="188975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4"/>
            <p:cNvSpPr/>
            <p:nvPr/>
          </p:nvSpPr>
          <p:spPr>
            <a:xfrm>
              <a:off x="188975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4"/>
            <p:cNvSpPr/>
            <p:nvPr/>
          </p:nvSpPr>
          <p:spPr>
            <a:xfrm>
              <a:off x="20402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4"/>
            <p:cNvSpPr/>
            <p:nvPr/>
          </p:nvSpPr>
          <p:spPr>
            <a:xfrm>
              <a:off x="20402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4"/>
            <p:cNvSpPr/>
            <p:nvPr/>
          </p:nvSpPr>
          <p:spPr>
            <a:xfrm>
              <a:off x="20402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4"/>
            <p:cNvSpPr/>
            <p:nvPr/>
          </p:nvSpPr>
          <p:spPr>
            <a:xfrm>
              <a:off x="20402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4"/>
            <p:cNvSpPr/>
            <p:nvPr/>
          </p:nvSpPr>
          <p:spPr>
            <a:xfrm>
              <a:off x="20402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4"/>
            <p:cNvSpPr/>
            <p:nvPr/>
          </p:nvSpPr>
          <p:spPr>
            <a:xfrm>
              <a:off x="20402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4"/>
            <p:cNvSpPr/>
            <p:nvPr/>
          </p:nvSpPr>
          <p:spPr>
            <a:xfrm>
              <a:off x="20402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4"/>
            <p:cNvSpPr/>
            <p:nvPr/>
          </p:nvSpPr>
          <p:spPr>
            <a:xfrm>
              <a:off x="20402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4"/>
            <p:cNvSpPr/>
            <p:nvPr/>
          </p:nvSpPr>
          <p:spPr>
            <a:xfrm>
              <a:off x="20402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4"/>
            <p:cNvSpPr/>
            <p:nvPr/>
          </p:nvSpPr>
          <p:spPr>
            <a:xfrm>
              <a:off x="20402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4"/>
            <p:cNvSpPr/>
            <p:nvPr/>
          </p:nvSpPr>
          <p:spPr>
            <a:xfrm>
              <a:off x="20402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20402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20402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21907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21907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21907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21907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4"/>
            <p:cNvSpPr/>
            <p:nvPr/>
          </p:nvSpPr>
          <p:spPr>
            <a:xfrm>
              <a:off x="21907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4"/>
            <p:cNvSpPr/>
            <p:nvPr/>
          </p:nvSpPr>
          <p:spPr>
            <a:xfrm>
              <a:off x="2190775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21907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21907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2190775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23413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23413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23413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23413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23413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23413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23413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23413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24918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24918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24918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24918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24918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2642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2642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2642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2642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2642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2792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294332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4"/>
            <p:cNvSpPr/>
            <p:nvPr/>
          </p:nvSpPr>
          <p:spPr>
            <a:xfrm>
              <a:off x="294332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4"/>
            <p:cNvSpPr/>
            <p:nvPr/>
          </p:nvSpPr>
          <p:spPr>
            <a:xfrm>
              <a:off x="3093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4"/>
            <p:cNvSpPr/>
            <p:nvPr/>
          </p:nvSpPr>
          <p:spPr>
            <a:xfrm>
              <a:off x="3394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4"/>
            <p:cNvSpPr/>
            <p:nvPr/>
          </p:nvSpPr>
          <p:spPr>
            <a:xfrm>
              <a:off x="3545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62" name="Google Shape;1562;p4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565" name="Google Shape;1565;p5"/>
          <p:cNvSpPr txBox="1"/>
          <p:nvPr>
            <p:ph idx="1" type="body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grpSp>
        <p:nvGrpSpPr>
          <p:cNvPr id="1566" name="Google Shape;1566;p5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567" name="Google Shape;1567;p5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4" name="Google Shape;1624;p5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625" name="Google Shape;1625;p5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5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5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5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5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5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5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5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5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7" name="Google Shape;1687;p5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688" name="Google Shape;1688;p5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5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5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5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5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5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5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5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5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5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5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5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5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5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5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5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5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5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5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5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5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5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5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5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5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5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5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5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5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5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5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5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5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5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5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5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5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5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5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5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5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5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5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5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5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5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5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5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5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5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5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5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5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5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5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5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5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5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5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5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5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5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5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5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5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5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5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5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5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5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5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5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5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5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5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5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5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5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5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5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5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5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5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5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5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5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5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5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5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5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5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5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5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5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5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5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5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5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9" name="Google Shape;1789;p5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1790" name="Google Shape;1790;p5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5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5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5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5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5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5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5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5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5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5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5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5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5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5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5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5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5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5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5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5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5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5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5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5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5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5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5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5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5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5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5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5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5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5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5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5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5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5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5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5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5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5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5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5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5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5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5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5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5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40" name="Google Shape;1840;p5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184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6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43" name="Google Shape;1843;p6"/>
          <p:cNvSpPr txBox="1"/>
          <p:nvPr>
            <p:ph idx="1" type="body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844" name="Google Shape;1844;p6"/>
          <p:cNvSpPr txBox="1"/>
          <p:nvPr>
            <p:ph idx="2" type="body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grpSp>
        <p:nvGrpSpPr>
          <p:cNvPr id="1845" name="Google Shape;1845;p6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846" name="Google Shape;1846;p6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6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3" name="Google Shape;1903;p6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904" name="Google Shape;1904;p6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6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6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6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6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6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6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6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6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6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6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6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6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6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6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6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6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6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6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6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6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6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6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6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6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6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6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6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6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6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6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6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6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6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6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6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6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6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6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6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6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6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6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6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6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6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6" name="Google Shape;1966;p6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967" name="Google Shape;1967;p6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6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6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6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6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6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6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6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6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6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6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6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6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6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6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6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6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6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6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6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6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6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6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6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6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6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6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6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6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6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6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6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6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6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6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6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6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6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6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6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6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6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6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6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6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6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6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6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6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6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6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6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6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6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6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6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6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6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6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6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6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6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6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6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6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6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6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6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6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6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6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6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6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6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6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6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6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6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6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6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6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6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6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6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6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6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6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6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6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6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6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6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6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6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6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6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6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6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6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6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6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8" name="Google Shape;2068;p6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069" name="Google Shape;2069;p6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6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6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6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6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6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6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6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6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6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6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6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6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6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6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6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6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6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6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6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6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6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6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6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6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6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6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6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6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6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6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6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6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6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6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6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6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6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6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6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6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6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6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6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6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6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6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6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6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6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19" name="Google Shape;2119;p6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2120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p7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122" name="Google Shape;2122;p7"/>
          <p:cNvSpPr txBox="1"/>
          <p:nvPr>
            <p:ph idx="1" type="body"/>
          </p:nvPr>
        </p:nvSpPr>
        <p:spPr>
          <a:xfrm>
            <a:off x="718300" y="1755475"/>
            <a:ext cx="2179200" cy="3094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23" name="Google Shape;2123;p7"/>
          <p:cNvSpPr txBox="1"/>
          <p:nvPr>
            <p:ph idx="2" type="body"/>
          </p:nvPr>
        </p:nvSpPr>
        <p:spPr>
          <a:xfrm>
            <a:off x="3009263" y="1755475"/>
            <a:ext cx="2179200" cy="3094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24" name="Google Shape;2124;p7"/>
          <p:cNvSpPr txBox="1"/>
          <p:nvPr>
            <p:ph idx="3" type="body"/>
          </p:nvPr>
        </p:nvSpPr>
        <p:spPr>
          <a:xfrm>
            <a:off x="5300226" y="1755475"/>
            <a:ext cx="2179200" cy="3094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grpSp>
        <p:nvGrpSpPr>
          <p:cNvPr id="2125" name="Google Shape;2125;p7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126" name="Google Shape;2126;p7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3" name="Google Shape;2183;p7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184" name="Google Shape;2184;p7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6" name="Google Shape;2246;p7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247" name="Google Shape;2247;p7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7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7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7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48" name="Google Shape;2348;p7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349" name="Google Shape;2349;p7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7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7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7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7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7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7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7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7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7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7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7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7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7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7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7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7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7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7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7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7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7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7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7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7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7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7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7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7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7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7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7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7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7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7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7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7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7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7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7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7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7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7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7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7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7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7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7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7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7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99" name="Google Shape;2399;p7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400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Google Shape;2401;p8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grpSp>
        <p:nvGrpSpPr>
          <p:cNvPr id="2402" name="Google Shape;2402;p8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403" name="Google Shape;2403;p8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8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8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8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60" name="Google Shape;2460;p8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461" name="Google Shape;2461;p8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8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8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8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23" name="Google Shape;2523;p8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524" name="Google Shape;2524;p8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8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25" name="Google Shape;2625;p8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626" name="Google Shape;2626;p8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8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76" name="Google Shape;2676;p8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677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9"/>
          <p:cNvSpPr txBox="1"/>
          <p:nvPr>
            <p:ph idx="1" type="body"/>
          </p:nvPr>
        </p:nvSpPr>
        <p:spPr>
          <a:xfrm>
            <a:off x="624925" y="4177700"/>
            <a:ext cx="67593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grpSp>
        <p:nvGrpSpPr>
          <p:cNvPr id="2679" name="Google Shape;2679;p9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680" name="Google Shape;2680;p9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9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9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9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9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9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9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9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9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9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9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9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9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9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9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9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9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9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9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9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9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9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9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9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9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9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9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9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9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9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9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9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9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9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9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9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9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9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9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9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9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9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9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9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9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9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9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9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9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9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9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9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9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9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9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9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9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37" name="Google Shape;2737;p9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738" name="Google Shape;2738;p9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9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9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9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9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9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9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9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9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9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9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9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9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9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9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9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9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9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9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9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9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9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9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9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9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9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9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9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9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9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9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9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9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9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9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9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9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9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9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9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9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9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9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9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9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9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9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9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9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9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9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9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9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9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9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9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9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9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9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9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9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9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00" name="Google Shape;2800;p9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801" name="Google Shape;2801;p9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9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9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9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9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9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9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9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9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9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9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9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9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4" name="Google Shape;2814;p9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5" name="Google Shape;2815;p9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9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9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9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9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9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9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9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9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9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9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9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9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9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9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9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9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9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9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9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5" name="Google Shape;2835;p9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6" name="Google Shape;2836;p9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9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9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9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9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9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9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9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9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9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9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9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9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9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9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9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9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9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9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9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9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9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9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9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9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9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9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9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9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9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9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9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9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9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9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9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9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9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9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9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9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9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9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9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9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9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9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9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9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9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9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9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9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9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9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9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9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9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9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9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9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9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9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9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9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9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02" name="Google Shape;2902;p9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903" name="Google Shape;2903;p9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9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9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9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9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9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9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9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9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9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9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9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9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9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9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9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9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9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9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9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9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9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9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9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9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9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9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9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9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9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9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9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9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9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7" name="Google Shape;2937;p9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8" name="Google Shape;2938;p9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9" name="Google Shape;2939;p9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0" name="Google Shape;2940;p9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1" name="Google Shape;2941;p9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2" name="Google Shape;2942;p9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3" name="Google Shape;2943;p9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4" name="Google Shape;2944;p9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5" name="Google Shape;2945;p9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6" name="Google Shape;2946;p9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7" name="Google Shape;2947;p9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8" name="Google Shape;2948;p9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9" name="Google Shape;2949;p9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0" name="Google Shape;2950;p9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9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2" name="Google Shape;2952;p9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53" name="Google Shape;2953;p9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954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5" name="Google Shape;2955;p10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956" name="Google Shape;2956;p10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10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10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10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10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10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10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3" name="Google Shape;2963;p10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4" name="Google Shape;2964;p10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10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10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7" name="Google Shape;2967;p10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10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10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10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1" name="Google Shape;2971;p10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10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3" name="Google Shape;2973;p10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4" name="Google Shape;2974;p10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5" name="Google Shape;2975;p10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6" name="Google Shape;2976;p10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7" name="Google Shape;2977;p10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8" name="Google Shape;2978;p10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9" name="Google Shape;2979;p10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0" name="Google Shape;2980;p10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1" name="Google Shape;2981;p10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2" name="Google Shape;2982;p10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3" name="Google Shape;2983;p10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4" name="Google Shape;2984;p10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5" name="Google Shape;2985;p10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6" name="Google Shape;2986;p10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10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10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10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0" name="Google Shape;2990;p10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1" name="Google Shape;2991;p10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2" name="Google Shape;2992;p10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3" name="Google Shape;2993;p10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4" name="Google Shape;2994;p10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5" name="Google Shape;2995;p10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6" name="Google Shape;2996;p10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7" name="Google Shape;2997;p10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8" name="Google Shape;2998;p10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9" name="Google Shape;2999;p10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0" name="Google Shape;3000;p10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1" name="Google Shape;3001;p10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2" name="Google Shape;3002;p10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3" name="Google Shape;3003;p10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4" name="Google Shape;3004;p10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5" name="Google Shape;3005;p10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10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10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10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10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10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1" name="Google Shape;3011;p10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2" name="Google Shape;3012;p10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13" name="Google Shape;3013;p10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014" name="Google Shape;3014;p10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5" name="Google Shape;3015;p10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6" name="Google Shape;3016;p10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10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10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10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0" name="Google Shape;3020;p10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1" name="Google Shape;3021;p10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10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3" name="Google Shape;3023;p10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10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5" name="Google Shape;3025;p10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6" name="Google Shape;3026;p10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7" name="Google Shape;3027;p10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8" name="Google Shape;3028;p10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9" name="Google Shape;3029;p10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0" name="Google Shape;3030;p10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1" name="Google Shape;3031;p10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2" name="Google Shape;3032;p10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3" name="Google Shape;3033;p10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4" name="Google Shape;3034;p10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5" name="Google Shape;3035;p10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6" name="Google Shape;3036;p10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10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10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10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10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10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10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10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10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5" name="Google Shape;3045;p10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6" name="Google Shape;3046;p10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7" name="Google Shape;3047;p10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8" name="Google Shape;3048;p10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9" name="Google Shape;3049;p10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10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1" name="Google Shape;3051;p10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10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10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10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10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6" name="Google Shape;3056;p10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7" name="Google Shape;3057;p10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8" name="Google Shape;3058;p10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9" name="Google Shape;3059;p10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0" name="Google Shape;3060;p10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10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10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10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10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10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10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10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8" name="Google Shape;3068;p10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9" name="Google Shape;3069;p10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0" name="Google Shape;3070;p10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1" name="Google Shape;3071;p10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10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3" name="Google Shape;3073;p10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4" name="Google Shape;3074;p10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5" name="Google Shape;3075;p10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76" name="Google Shape;3076;p10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077" name="Google Shape;3077;p10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8" name="Google Shape;3078;p10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9" name="Google Shape;3079;p10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0" name="Google Shape;3080;p10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10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10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3" name="Google Shape;3083;p10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10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10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10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10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8" name="Google Shape;3088;p10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9" name="Google Shape;3089;p10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0" name="Google Shape;3090;p10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1" name="Google Shape;3091;p10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2" name="Google Shape;3092;p10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3" name="Google Shape;3093;p10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4" name="Google Shape;3094;p10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5" name="Google Shape;3095;p10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6" name="Google Shape;3096;p10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10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10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10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0" name="Google Shape;3100;p10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1" name="Google Shape;3101;p10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2" name="Google Shape;3102;p10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3" name="Google Shape;3103;p10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4" name="Google Shape;3104;p10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5" name="Google Shape;3105;p10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6" name="Google Shape;3106;p10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7" name="Google Shape;3107;p10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8" name="Google Shape;3108;p10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9" name="Google Shape;3109;p10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0" name="Google Shape;3110;p10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1" name="Google Shape;3111;p10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2" name="Google Shape;3112;p10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3" name="Google Shape;3113;p10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4" name="Google Shape;3114;p10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5" name="Google Shape;3115;p10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6" name="Google Shape;3116;p10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7" name="Google Shape;3117;p10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8" name="Google Shape;3118;p10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9" name="Google Shape;3119;p10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0" name="Google Shape;3120;p10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1" name="Google Shape;3121;p10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2" name="Google Shape;3122;p10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3" name="Google Shape;3123;p10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4" name="Google Shape;3124;p10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5" name="Google Shape;3125;p10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6" name="Google Shape;3126;p10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7" name="Google Shape;3127;p10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8" name="Google Shape;3128;p10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9" name="Google Shape;3129;p10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0" name="Google Shape;3130;p10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1" name="Google Shape;3131;p10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2" name="Google Shape;3132;p10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3" name="Google Shape;3133;p10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4" name="Google Shape;3134;p10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5" name="Google Shape;3135;p10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6" name="Google Shape;3136;p10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78" name="Google Shape;3178;p10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179" name="Google Shape;3179;p10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0" name="Google Shape;3180;p10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29" name="Google Shape;3229;p10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▪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●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○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■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jpg"/><Relationship Id="rId4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Relationship Id="rId4" Type="http://schemas.openxmlformats.org/officeDocument/2006/relationships/image" Target="../media/image3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eveloper.mozilla.org/en-US/docs/Learn/Getting_started_with_the_web/How_the_Web_works" TargetMode="External"/><Relationship Id="rId4" Type="http://schemas.openxmlformats.org/officeDocument/2006/relationships/hyperlink" Target="https://developer.mozilla.org/en-US/docs/Learn/Getting_started_with_the_web/How_the_Web_works" TargetMode="External"/><Relationship Id="rId5" Type="http://schemas.openxmlformats.org/officeDocument/2006/relationships/hyperlink" Target="https://en.wikipedia.org/wiki/Integrated_development_environment" TargetMode="External"/><Relationship Id="rId6" Type="http://schemas.openxmlformats.org/officeDocument/2006/relationships/hyperlink" Target="https://en.wikipedia.org/wiki/Integrated_development_environment" TargetMode="External"/><Relationship Id="rId7" Type="http://schemas.openxmlformats.org/officeDocument/2006/relationships/hyperlink" Target="http://www.sublimetext.com/docs/faq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virt.ldubgd.edu.ua/mod/glossary/showentry.php?eid=282&amp;displayformat=dictionary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0" Type="http://schemas.openxmlformats.org/officeDocument/2006/relationships/image" Target="../media/image2.png"/><Relationship Id="rId9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1.png"/><Relationship Id="rId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5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13"/>
          <p:cNvSpPr txBox="1"/>
          <p:nvPr>
            <p:ph type="ctrTitle"/>
          </p:nvPr>
        </p:nvSpPr>
        <p:spPr>
          <a:xfrm>
            <a:off x="1280975" y="673350"/>
            <a:ext cx="5396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Ubuntu"/>
                <a:ea typeface="Ubuntu"/>
                <a:cs typeface="Ubuntu"/>
                <a:sym typeface="Ubuntu"/>
              </a:rPr>
              <a:t>ОСНОВИ WEB РОЗРОБКИ</a:t>
            </a:r>
            <a:endParaRPr b="1" sz="44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837" name="Google Shape;383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4275" y="2560194"/>
            <a:ext cx="4690076" cy="183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8" name="Google Shape;383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400" y="106275"/>
            <a:ext cx="1381125" cy="10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0" name="Shape 3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" name="Google Shape;3901;p22"/>
          <p:cNvSpPr txBox="1"/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02" name="Google Shape;390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12600"/>
            <a:ext cx="9144000" cy="5486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6" name="Shape 3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7" name="Google Shape;390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0838" y="0"/>
            <a:ext cx="417271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1" name="Shape 3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2" name="Google Shape;3912;p24"/>
          <p:cNvSpPr txBox="1"/>
          <p:nvPr>
            <p:ph idx="4294967295" type="subTitle"/>
          </p:nvPr>
        </p:nvSpPr>
        <p:spPr>
          <a:xfrm>
            <a:off x="3319625" y="197425"/>
            <a:ext cx="4140900" cy="484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Titillium Web"/>
                <a:ea typeface="Titillium Web"/>
                <a:cs typeface="Titillium Web"/>
                <a:sym typeface="Titillium Web"/>
              </a:rPr>
              <a:t>Текстовий редактор</a:t>
            </a:r>
            <a:r>
              <a:rPr lang="en">
                <a:latin typeface="Titillium Web"/>
                <a:ea typeface="Titillium Web"/>
                <a:cs typeface="Titillium Web"/>
                <a:sym typeface="Titillium Web"/>
              </a:rPr>
              <a:t> — комп'ютерна програма-застосунок, призначена для створення й зміни текстових файлів (вставки, видалення та копіювання тексту, заміни змісту, сортування рядків), а також їх перегляду на моніторі, виводу на друк, пошуку фрагментів тексту тощо.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descr="photo-1434030216411-0b793f4b4173.jpg" id="3913" name="Google Shape;3913;p24"/>
          <p:cNvPicPr preferRelativeResize="0"/>
          <p:nvPr/>
        </p:nvPicPr>
        <p:blipFill rotWithShape="1">
          <a:blip r:embed="rId3">
            <a:alphaModFix/>
          </a:blip>
          <a:srcRect b="0" l="23367" r="21417" t="0"/>
          <a:stretch/>
        </p:blipFill>
        <p:spPr>
          <a:xfrm>
            <a:off x="0" y="0"/>
            <a:ext cx="2840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4" name="Google Shape;3914;p24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15" name="Google Shape;391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77" y="0"/>
            <a:ext cx="28400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9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0" name="Google Shape;3920;p25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21" name="Google Shape;3921;p25"/>
          <p:cNvSpPr txBox="1"/>
          <p:nvPr>
            <p:ph type="title"/>
          </p:nvPr>
        </p:nvSpPr>
        <p:spPr>
          <a:xfrm>
            <a:off x="718300" y="126300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SUBLIME TEXT EDITOR</a:t>
            </a:r>
            <a:endParaRPr/>
          </a:p>
        </p:txBody>
      </p:sp>
      <p:sp>
        <p:nvSpPr>
          <p:cNvPr id="3922" name="Google Shape;3922;p25"/>
          <p:cNvSpPr txBox="1"/>
          <p:nvPr>
            <p:ph idx="2" type="body"/>
          </p:nvPr>
        </p:nvSpPr>
        <p:spPr>
          <a:xfrm>
            <a:off x="5216224" y="1305450"/>
            <a:ext cx="2442000" cy="30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1D1D1B"/>
                </a:solidFill>
                <a:latin typeface="Titillium Web"/>
                <a:ea typeface="Titillium Web"/>
                <a:cs typeface="Titillium Web"/>
                <a:sym typeface="Titillium Web"/>
              </a:rPr>
              <a:t>Переваги:</a:t>
            </a:r>
            <a:endParaRPr b="1" sz="1000">
              <a:solidFill>
                <a:srgbClr val="1D1D1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Clr>
                <a:srgbClr val="1D1D1B"/>
              </a:buClr>
              <a:buSzPts val="1000"/>
              <a:buChar char="●"/>
            </a:pPr>
            <a:r>
              <a:rPr lang="en" sz="1000">
                <a:solidFill>
                  <a:srgbClr val="1D1D1B"/>
                </a:solidFill>
              </a:rPr>
              <a:t>мінімалістичний інтерфейс.</a:t>
            </a:r>
            <a:endParaRPr sz="1000">
              <a:solidFill>
                <a:srgbClr val="1D1D1B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000"/>
              <a:buChar char="●"/>
            </a:pPr>
            <a:r>
              <a:rPr lang="en" sz="1000">
                <a:solidFill>
                  <a:srgbClr val="1D1D1B"/>
                </a:solidFill>
              </a:rPr>
              <a:t>гнучке налаштування</a:t>
            </a:r>
            <a:endParaRPr sz="1000">
              <a:solidFill>
                <a:srgbClr val="1D1D1B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000"/>
              <a:buChar char="●"/>
            </a:pPr>
            <a:r>
              <a:rPr lang="en" sz="1000">
                <a:solidFill>
                  <a:srgbClr val="1D1D1B"/>
                </a:solidFill>
              </a:rPr>
              <a:t>можливість призначення гарячих клавіш абсолютно на будь-яку дію.</a:t>
            </a:r>
            <a:endParaRPr sz="1000">
              <a:solidFill>
                <a:srgbClr val="1D1D1B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000"/>
              <a:buChar char="●"/>
            </a:pPr>
            <a:r>
              <a:rPr lang="en" sz="1000">
                <a:solidFill>
                  <a:srgbClr val="1D1D1B"/>
                </a:solidFill>
              </a:rPr>
              <a:t>наявність міні-карти коду для зручного переміщення.</a:t>
            </a:r>
            <a:endParaRPr sz="1000">
              <a:solidFill>
                <a:srgbClr val="1D1D1B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000"/>
              <a:buChar char="●"/>
            </a:pPr>
            <a:r>
              <a:rPr lang="en" sz="1000">
                <a:solidFill>
                  <a:srgbClr val="1D1D1B"/>
                </a:solidFill>
              </a:rPr>
              <a:t>можливість відображення прихованих символів (пропуски, таби) тільки при виділенні коду.</a:t>
            </a:r>
            <a:endParaRPr sz="1000">
              <a:solidFill>
                <a:srgbClr val="1D1D1B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000"/>
              <a:buChar char="●"/>
            </a:pPr>
            <a:r>
              <a:rPr lang="en" sz="1000">
                <a:solidFill>
                  <a:srgbClr val="1D1D1B"/>
                </a:solidFill>
              </a:rPr>
              <a:t>і</a:t>
            </a:r>
            <a:r>
              <a:rPr lang="en" sz="1000">
                <a:solidFill>
                  <a:srgbClr val="1D1D1B"/>
                </a:solidFill>
              </a:rPr>
              <a:t>снує безліч доступних плагінів і постійно зростаюче співтовариство користувачів.</a:t>
            </a:r>
            <a:endParaRPr sz="1000">
              <a:solidFill>
                <a:srgbClr val="1D1D1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D1D1B"/>
              </a:solidFill>
            </a:endParaRPr>
          </a:p>
        </p:txBody>
      </p:sp>
      <p:pic>
        <p:nvPicPr>
          <p:cNvPr id="3923" name="Google Shape;392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675" y="936075"/>
            <a:ext cx="4830450" cy="271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4" name="Google Shape;392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6300" y="72400"/>
            <a:ext cx="1690250" cy="1690250"/>
          </a:xfrm>
          <a:prstGeom prst="rect">
            <a:avLst/>
          </a:prstGeom>
          <a:noFill/>
          <a:ln>
            <a:noFill/>
          </a:ln>
        </p:spPr>
      </p:pic>
      <p:sp>
        <p:nvSpPr>
          <p:cNvPr id="3925" name="Google Shape;3925;p25"/>
          <p:cNvSpPr txBox="1"/>
          <p:nvPr/>
        </p:nvSpPr>
        <p:spPr>
          <a:xfrm>
            <a:off x="302675" y="3771900"/>
            <a:ext cx="7314000" cy="12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</a:rPr>
              <a:t>Н</a:t>
            </a:r>
            <a:r>
              <a:rPr b="1" lang="en" sz="1000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</a:rPr>
              <a:t>едоліки:</a:t>
            </a:r>
            <a:endParaRPr sz="100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SzPts val="1000"/>
              <a:buFont typeface="Titillium Web Light"/>
              <a:buChar char="●"/>
            </a:pPr>
            <a:r>
              <a:rPr lang="en" sz="1000">
                <a:latin typeface="Titillium Web Light"/>
                <a:ea typeface="Titillium Web Light"/>
                <a:cs typeface="Titillium Web Light"/>
                <a:sym typeface="Titillium Web Light"/>
              </a:rPr>
              <a:t>Sublime text платний.</a:t>
            </a:r>
            <a:endParaRPr sz="1000"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Titillium Web Light"/>
              <a:buChar char="●"/>
            </a:pPr>
            <a:r>
              <a:rPr lang="en" sz="1000">
                <a:latin typeface="Titillium Web Light"/>
                <a:ea typeface="Titillium Web Light"/>
                <a:cs typeface="Titillium Web Light"/>
                <a:sym typeface="Titillium Web Light"/>
              </a:rPr>
              <a:t>оновлюється не так часто як раніше.</a:t>
            </a:r>
            <a:endParaRPr sz="1000"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Titillium Web Light"/>
              <a:buChar char="●"/>
            </a:pPr>
            <a:r>
              <a:rPr lang="en" sz="1000">
                <a:latin typeface="Titillium Web Light"/>
                <a:ea typeface="Titillium Web Light"/>
                <a:cs typeface="Titillium Web Light"/>
                <a:sym typeface="Titillium Web Light"/>
              </a:rPr>
              <a:t>відносно високий час завантаження </a:t>
            </a:r>
            <a:endParaRPr sz="1000"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Titillium Web Light"/>
              <a:buChar char="●"/>
            </a:pPr>
            <a:r>
              <a:rPr lang="en" sz="1000">
                <a:latin typeface="Titillium Web Light"/>
                <a:ea typeface="Titillium Web Light"/>
                <a:cs typeface="Titillium Web Light"/>
                <a:sym typeface="Titillium Web Light"/>
              </a:rPr>
              <a:t>якість плагінів залишається під питанням.</a:t>
            </a:r>
            <a:endParaRPr sz="1000"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9" name="Shape 3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0" name="Google Shape;3930;p26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31" name="Google Shape;3931;p26"/>
          <p:cNvSpPr txBox="1"/>
          <p:nvPr>
            <p:ph type="title"/>
          </p:nvPr>
        </p:nvSpPr>
        <p:spPr>
          <a:xfrm>
            <a:off x="718300" y="126300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ATOM</a:t>
            </a:r>
            <a:endParaRPr/>
          </a:p>
        </p:txBody>
      </p:sp>
      <p:sp>
        <p:nvSpPr>
          <p:cNvPr id="3932" name="Google Shape;3932;p26"/>
          <p:cNvSpPr txBox="1"/>
          <p:nvPr>
            <p:ph idx="2" type="body"/>
          </p:nvPr>
        </p:nvSpPr>
        <p:spPr>
          <a:xfrm>
            <a:off x="5292424" y="1305450"/>
            <a:ext cx="2442000" cy="30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1D1D1B"/>
                </a:solidFill>
                <a:latin typeface="Titillium Web"/>
                <a:ea typeface="Titillium Web"/>
                <a:cs typeface="Titillium Web"/>
                <a:sym typeface="Titillium Web"/>
              </a:rPr>
              <a:t>Переваги:</a:t>
            </a:r>
            <a:endParaRPr b="1" sz="1000">
              <a:solidFill>
                <a:srgbClr val="1D1D1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Clr>
                <a:srgbClr val="1D1D1B"/>
              </a:buClr>
              <a:buSzPts val="1000"/>
              <a:buChar char="●"/>
            </a:pPr>
            <a:r>
              <a:rPr lang="en" sz="1000">
                <a:solidFill>
                  <a:srgbClr val="1D1D1B"/>
                </a:solidFill>
              </a:rPr>
              <a:t>Редактор з відкритим вихідним кодом який вільний у використанні.</a:t>
            </a:r>
            <a:endParaRPr sz="1000">
              <a:solidFill>
                <a:srgbClr val="1D1D1B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000"/>
              <a:buChar char="●"/>
            </a:pPr>
            <a:r>
              <a:rPr lang="en" sz="1000">
                <a:solidFill>
                  <a:srgbClr val="1D1D1B"/>
                </a:solidFill>
              </a:rPr>
              <a:t>Кросплатформеність OS X, Windows і Linux;</a:t>
            </a:r>
            <a:endParaRPr sz="1000">
              <a:solidFill>
                <a:srgbClr val="1D1D1B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000"/>
              <a:buChar char="●"/>
            </a:pPr>
            <a:r>
              <a:rPr lang="en" sz="1000">
                <a:solidFill>
                  <a:srgbClr val="1D1D1B"/>
                </a:solidFill>
              </a:rPr>
              <a:t>Розумне автодоповнення;</a:t>
            </a:r>
            <a:endParaRPr sz="1000">
              <a:solidFill>
                <a:srgbClr val="1D1D1B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000"/>
              <a:buChar char="●"/>
            </a:pPr>
            <a:r>
              <a:rPr lang="en" sz="1000">
                <a:solidFill>
                  <a:srgbClr val="1D1D1B"/>
                </a:solidFill>
              </a:rPr>
              <a:t>Браузер файлів;</a:t>
            </a:r>
            <a:endParaRPr sz="1000">
              <a:solidFill>
                <a:srgbClr val="1D1D1B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000"/>
              <a:buChar char="●"/>
            </a:pPr>
            <a:r>
              <a:rPr lang="en" sz="1000">
                <a:solidFill>
                  <a:srgbClr val="1D1D1B"/>
                </a:solidFill>
              </a:rPr>
              <a:t>Пошук і заміна з багатьох файлів.</a:t>
            </a:r>
            <a:endParaRPr sz="1000">
              <a:solidFill>
                <a:srgbClr val="1D1D1B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000"/>
              <a:buChar char="●"/>
            </a:pPr>
            <a:r>
              <a:rPr lang="en" sz="1000">
                <a:solidFill>
                  <a:srgbClr val="1D1D1B"/>
                </a:solidFill>
              </a:rPr>
              <a:t>Простий у використанні навіть для новачка.</a:t>
            </a:r>
            <a:endParaRPr sz="1000">
              <a:solidFill>
                <a:srgbClr val="1D1D1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D1D1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D1D1B"/>
              </a:solidFill>
            </a:endParaRPr>
          </a:p>
        </p:txBody>
      </p:sp>
      <p:sp>
        <p:nvSpPr>
          <p:cNvPr id="3933" name="Google Shape;3933;p26"/>
          <p:cNvSpPr txBox="1"/>
          <p:nvPr/>
        </p:nvSpPr>
        <p:spPr>
          <a:xfrm>
            <a:off x="302675" y="3771900"/>
            <a:ext cx="7314000" cy="12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</a:rPr>
              <a:t>Недоліки:</a:t>
            </a:r>
            <a:endParaRPr sz="100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SzPts val="1000"/>
              <a:buFont typeface="Titillium Web Light"/>
              <a:buChar char="●"/>
            </a:pPr>
            <a:r>
              <a:rPr lang="en" sz="1000">
                <a:latin typeface="Titillium Web Light"/>
                <a:ea typeface="Titillium Web Light"/>
                <a:cs typeface="Titillium Web Light"/>
                <a:sym typeface="Titillium Web Light"/>
              </a:rPr>
              <a:t>Не може працювати з великими файлами і має тенденцію до збоїв при завантаженні файлів вище 10 МБ.</a:t>
            </a:r>
            <a:endParaRPr sz="1000"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Titillium Web Light"/>
              <a:buChar char="●"/>
            </a:pPr>
            <a:r>
              <a:rPr lang="en" sz="1000">
                <a:latin typeface="Titillium Web Light"/>
                <a:ea typeface="Titillium Web Light"/>
                <a:cs typeface="Titillium Web Light"/>
                <a:sym typeface="Titillium Web Light"/>
              </a:rPr>
              <a:t>Використовує багато пам'яті.</a:t>
            </a:r>
            <a:endParaRPr sz="1000"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pic>
        <p:nvPicPr>
          <p:cNvPr id="3934" name="Google Shape;393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0500" y="46776"/>
            <a:ext cx="1626176" cy="1626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5" name="Google Shape;393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725" y="1250324"/>
            <a:ext cx="5124701" cy="231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9" name="Shape 3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0" name="Google Shape;3940;p27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41" name="Google Shape;3941;p27"/>
          <p:cNvSpPr txBox="1"/>
          <p:nvPr>
            <p:ph type="title"/>
          </p:nvPr>
        </p:nvSpPr>
        <p:spPr>
          <a:xfrm>
            <a:off x="718300" y="126300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Brackets</a:t>
            </a:r>
            <a:endParaRPr/>
          </a:p>
        </p:txBody>
      </p:sp>
      <p:sp>
        <p:nvSpPr>
          <p:cNvPr id="3942" name="Google Shape;3942;p27"/>
          <p:cNvSpPr txBox="1"/>
          <p:nvPr>
            <p:ph idx="2" type="body"/>
          </p:nvPr>
        </p:nvSpPr>
        <p:spPr>
          <a:xfrm>
            <a:off x="5216224" y="1305450"/>
            <a:ext cx="2442000" cy="30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1D1D1B"/>
                </a:solidFill>
                <a:latin typeface="Titillium Web"/>
                <a:ea typeface="Titillium Web"/>
                <a:cs typeface="Titillium Web"/>
                <a:sym typeface="Titillium Web"/>
              </a:rPr>
              <a:t>Переваги:</a:t>
            </a:r>
            <a:endParaRPr b="1" sz="1000">
              <a:solidFill>
                <a:srgbClr val="1D1D1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Clr>
                <a:srgbClr val="1D1D1B"/>
              </a:buClr>
              <a:buSzPts val="1000"/>
              <a:buChar char="●"/>
            </a:pPr>
            <a:r>
              <a:rPr lang="en" sz="1000">
                <a:solidFill>
                  <a:srgbClr val="1D1D1B"/>
                </a:solidFill>
              </a:rPr>
              <a:t>легкий, сучасний, зручний інтерфейс;</a:t>
            </a:r>
            <a:endParaRPr sz="1000">
              <a:solidFill>
                <a:srgbClr val="1D1D1B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000"/>
              <a:buChar char="●"/>
            </a:pPr>
            <a:r>
              <a:rPr lang="en" sz="1000">
                <a:solidFill>
                  <a:srgbClr val="1D1D1B"/>
                </a:solidFill>
              </a:rPr>
              <a:t>можливість попереднього перегляду, підтримка препроцесора;</a:t>
            </a:r>
            <a:endParaRPr sz="1000">
              <a:solidFill>
                <a:srgbClr val="1D1D1B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000"/>
              <a:buChar char="●"/>
            </a:pPr>
            <a:r>
              <a:rPr lang="en" sz="1000">
                <a:solidFill>
                  <a:srgbClr val="1D1D1B"/>
                </a:solidFill>
              </a:rPr>
              <a:t>Поставляється з вбудованим менеджером для легкого управління розширеннями;</a:t>
            </a:r>
            <a:endParaRPr sz="1000">
              <a:solidFill>
                <a:srgbClr val="1D1D1B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000"/>
              <a:buChar char="●"/>
            </a:pPr>
            <a:r>
              <a:rPr lang="en" sz="1000">
                <a:solidFill>
                  <a:srgbClr val="1D1D1B"/>
                </a:solidFill>
              </a:rPr>
              <a:t>Brackets являє собою потужний текстовий редактор з акцентом на веб-дизайн та front-end розробку.</a:t>
            </a:r>
            <a:endParaRPr sz="1000">
              <a:solidFill>
                <a:srgbClr val="1D1D1B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D1D1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D1D1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D1D1B"/>
              </a:solidFill>
            </a:endParaRPr>
          </a:p>
        </p:txBody>
      </p:sp>
      <p:sp>
        <p:nvSpPr>
          <p:cNvPr id="3943" name="Google Shape;3943;p27"/>
          <p:cNvSpPr txBox="1"/>
          <p:nvPr/>
        </p:nvSpPr>
        <p:spPr>
          <a:xfrm>
            <a:off x="344225" y="3210775"/>
            <a:ext cx="7314000" cy="12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</a:rPr>
              <a:t>Недоліки:</a:t>
            </a:r>
            <a:endParaRPr sz="100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SzPts val="1000"/>
              <a:buFont typeface="Titillium Web Light"/>
              <a:buChar char="●"/>
            </a:pPr>
            <a:r>
              <a:rPr lang="en" sz="1000">
                <a:latin typeface="Titillium Web Light"/>
                <a:ea typeface="Titillium Web Light"/>
                <a:cs typeface="Titillium Web Light"/>
                <a:sym typeface="Titillium Web Light"/>
              </a:rPr>
              <a:t> Лише для мов web - програмування</a:t>
            </a:r>
            <a:endParaRPr sz="1000"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pic>
        <p:nvPicPr>
          <p:cNvPr id="3944" name="Google Shape;394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2475" y="62350"/>
            <a:ext cx="1525725" cy="152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5" name="Google Shape;394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525" y="1203250"/>
            <a:ext cx="5301351" cy="2007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9" name="Shape 3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0" name="Google Shape;3950;p28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51" name="Google Shape;3951;p28"/>
          <p:cNvSpPr txBox="1"/>
          <p:nvPr>
            <p:ph type="title"/>
          </p:nvPr>
        </p:nvSpPr>
        <p:spPr>
          <a:xfrm>
            <a:off x="718300" y="126300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NOTEPAD++</a:t>
            </a:r>
            <a:endParaRPr/>
          </a:p>
        </p:txBody>
      </p:sp>
      <p:sp>
        <p:nvSpPr>
          <p:cNvPr id="3952" name="Google Shape;3952;p28"/>
          <p:cNvSpPr txBox="1"/>
          <p:nvPr>
            <p:ph idx="2" type="body"/>
          </p:nvPr>
        </p:nvSpPr>
        <p:spPr>
          <a:xfrm>
            <a:off x="5216224" y="1305450"/>
            <a:ext cx="2442000" cy="30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1D1D1B"/>
                </a:solidFill>
                <a:latin typeface="Titillium Web"/>
                <a:ea typeface="Titillium Web"/>
                <a:cs typeface="Titillium Web"/>
                <a:sym typeface="Titillium Web"/>
              </a:rPr>
              <a:t>Переваги:</a:t>
            </a:r>
            <a:endParaRPr b="1" sz="1000">
              <a:solidFill>
                <a:srgbClr val="1D1D1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Clr>
                <a:srgbClr val="1D1D1B"/>
              </a:buClr>
              <a:buSzPts val="1000"/>
              <a:buChar char="●"/>
            </a:pPr>
            <a:r>
              <a:rPr lang="en" sz="1000">
                <a:solidFill>
                  <a:srgbClr val="1D1D1B"/>
                </a:solidFill>
              </a:rPr>
              <a:t>Підтримка великої кількості кодувань.</a:t>
            </a:r>
            <a:endParaRPr sz="1000">
              <a:solidFill>
                <a:srgbClr val="1D1D1B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000"/>
              <a:buChar char="●"/>
            </a:pPr>
            <a:r>
              <a:rPr lang="en" sz="1000">
                <a:solidFill>
                  <a:srgbClr val="1D1D1B"/>
                </a:solidFill>
              </a:rPr>
              <a:t>Підсвічування синтаксису.</a:t>
            </a:r>
            <a:endParaRPr sz="1000">
              <a:solidFill>
                <a:srgbClr val="1D1D1B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000"/>
              <a:buChar char="●"/>
            </a:pPr>
            <a:r>
              <a:rPr lang="en" sz="1000">
                <a:solidFill>
                  <a:srgbClr val="1D1D1B"/>
                </a:solidFill>
              </a:rPr>
              <a:t>Паралельне редагування документів.</a:t>
            </a:r>
            <a:endParaRPr sz="1000">
              <a:solidFill>
                <a:srgbClr val="1D1D1B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000"/>
              <a:buChar char="●"/>
            </a:pPr>
            <a:r>
              <a:rPr lang="en" sz="1000">
                <a:solidFill>
                  <a:srgbClr val="1D1D1B"/>
                </a:solidFill>
              </a:rPr>
              <a:t>Робота з файлами на FTP сервері.</a:t>
            </a:r>
            <a:endParaRPr sz="1000">
              <a:solidFill>
                <a:srgbClr val="1D1D1B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000"/>
              <a:buChar char="●"/>
            </a:pPr>
            <a:r>
              <a:rPr lang="en" sz="1000">
                <a:solidFill>
                  <a:srgbClr val="1D1D1B"/>
                </a:solidFill>
              </a:rPr>
              <a:t>Авто-завершення.</a:t>
            </a:r>
            <a:endParaRPr sz="1000">
              <a:solidFill>
                <a:srgbClr val="1D1D1B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000"/>
              <a:buChar char="●"/>
            </a:pPr>
            <a:r>
              <a:rPr lang="en" sz="1000">
                <a:solidFill>
                  <a:srgbClr val="1D1D1B"/>
                </a:solidFill>
              </a:rPr>
              <a:t>Розширюваний за допомогою плагінів.</a:t>
            </a:r>
            <a:endParaRPr sz="1000">
              <a:solidFill>
                <a:srgbClr val="1D1D1B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D1D1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D1D1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D1D1B"/>
              </a:solidFill>
            </a:endParaRPr>
          </a:p>
        </p:txBody>
      </p:sp>
      <p:sp>
        <p:nvSpPr>
          <p:cNvPr id="3953" name="Google Shape;3953;p28"/>
          <p:cNvSpPr txBox="1"/>
          <p:nvPr/>
        </p:nvSpPr>
        <p:spPr>
          <a:xfrm>
            <a:off x="344225" y="3460175"/>
            <a:ext cx="7314000" cy="10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</a:rPr>
              <a:t>Недоліки:</a:t>
            </a:r>
            <a:endParaRPr sz="100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SzPts val="1000"/>
              <a:buFont typeface="Titillium Web Light"/>
              <a:buChar char="●"/>
            </a:pPr>
            <a:r>
              <a:rPr lang="en" sz="1000">
                <a:latin typeface="Titillium Web Light"/>
                <a:ea typeface="Titillium Web Light"/>
                <a:cs typeface="Titillium Web Light"/>
                <a:sym typeface="Titillium Web Light"/>
              </a:rPr>
              <a:t>Не найкращий користувальницький інтерфейс. </a:t>
            </a:r>
            <a:endParaRPr sz="1000"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Titillium Web Light"/>
              <a:buChar char="●"/>
            </a:pPr>
            <a:r>
              <a:rPr lang="en" sz="1000">
                <a:latin typeface="Titillium Web Light"/>
                <a:ea typeface="Titillium Web Light"/>
                <a:cs typeface="Titillium Web Light"/>
                <a:sym typeface="Titillium Web Light"/>
              </a:rPr>
              <a:t>Занадто простий.</a:t>
            </a:r>
            <a:endParaRPr sz="1000"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pic>
        <p:nvPicPr>
          <p:cNvPr id="3954" name="Google Shape;395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7400" y="55838"/>
            <a:ext cx="2019300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5" name="Google Shape;395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924800"/>
            <a:ext cx="4896050" cy="270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9" name="Shape 3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0" name="Google Shape;3960;p29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61" name="Google Shape;3961;p29"/>
          <p:cNvSpPr txBox="1"/>
          <p:nvPr>
            <p:ph type="title"/>
          </p:nvPr>
        </p:nvSpPr>
        <p:spPr>
          <a:xfrm>
            <a:off x="718300" y="126300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 Studio Code</a:t>
            </a:r>
            <a:endParaRPr/>
          </a:p>
        </p:txBody>
      </p:sp>
      <p:sp>
        <p:nvSpPr>
          <p:cNvPr id="3962" name="Google Shape;3962;p29"/>
          <p:cNvSpPr txBox="1"/>
          <p:nvPr>
            <p:ph idx="2" type="body"/>
          </p:nvPr>
        </p:nvSpPr>
        <p:spPr>
          <a:xfrm>
            <a:off x="5216212" y="1586000"/>
            <a:ext cx="2442000" cy="30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1D1D1B"/>
                </a:solidFill>
                <a:latin typeface="Titillium Web"/>
                <a:ea typeface="Titillium Web"/>
                <a:cs typeface="Titillium Web"/>
                <a:sym typeface="Titillium Web"/>
              </a:rPr>
              <a:t>Переваги:</a:t>
            </a:r>
            <a:endParaRPr b="1" sz="1000">
              <a:solidFill>
                <a:srgbClr val="1D1D1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Clr>
                <a:srgbClr val="1D1D1B"/>
              </a:buClr>
              <a:buSzPts val="1000"/>
              <a:buChar char="●"/>
            </a:pPr>
            <a:r>
              <a:rPr lang="en" sz="1000">
                <a:solidFill>
                  <a:srgbClr val="1D1D1B"/>
                </a:solidFill>
              </a:rPr>
              <a:t>Підтримка більш ніж 30 мов, а також основні мови Microsoft, такі як ASP.NET, C # і т.д.</a:t>
            </a:r>
            <a:endParaRPr sz="1000">
              <a:solidFill>
                <a:srgbClr val="1D1D1B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000"/>
              <a:buChar char="●"/>
            </a:pPr>
            <a:r>
              <a:rPr lang="en" sz="1000">
                <a:solidFill>
                  <a:srgbClr val="1D1D1B"/>
                </a:solidFill>
              </a:rPr>
              <a:t>Невеликий розмір гарантує швидку установку і використання.</a:t>
            </a:r>
            <a:endParaRPr sz="1000">
              <a:solidFill>
                <a:srgbClr val="1D1D1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D1D1B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D1D1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D1D1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D1D1B"/>
              </a:solidFill>
            </a:endParaRPr>
          </a:p>
        </p:txBody>
      </p:sp>
      <p:sp>
        <p:nvSpPr>
          <p:cNvPr id="3963" name="Google Shape;3963;p29"/>
          <p:cNvSpPr txBox="1"/>
          <p:nvPr/>
        </p:nvSpPr>
        <p:spPr>
          <a:xfrm>
            <a:off x="344225" y="3751075"/>
            <a:ext cx="7314000" cy="12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</a:rPr>
              <a:t>Недоліки:</a:t>
            </a:r>
            <a:endParaRPr sz="100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SzPts val="1000"/>
              <a:buFont typeface="Titillium Web Light"/>
              <a:buChar char="●"/>
            </a:pPr>
            <a:r>
              <a:rPr lang="en" sz="1000">
                <a:latin typeface="Titillium Web Light"/>
                <a:ea typeface="Titillium Web Light"/>
                <a:cs typeface="Titillium Web Light"/>
                <a:sym typeface="Titillium Web Light"/>
              </a:rPr>
              <a:t>Підтримка розширень потребує поліпшення.</a:t>
            </a:r>
            <a:endParaRPr sz="1000"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Titillium Web Light"/>
              <a:buChar char="●"/>
            </a:pPr>
            <a:r>
              <a:rPr lang="en" sz="1000">
                <a:latin typeface="Titillium Web Light"/>
                <a:ea typeface="Titillium Web Light"/>
                <a:cs typeface="Titillium Web Light"/>
                <a:sym typeface="Titillium Web Light"/>
              </a:rPr>
              <a:t>Оновлення на Linux може бути непростим завданням.</a:t>
            </a:r>
            <a:endParaRPr sz="1000"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pic>
        <p:nvPicPr>
          <p:cNvPr id="3964" name="Google Shape;396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8036" y="32225"/>
            <a:ext cx="1438374" cy="143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5" name="Google Shape;396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831300"/>
            <a:ext cx="5054641" cy="308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69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0" name="Google Shape;3970;p30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71" name="Google Shape;397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631" y="152400"/>
            <a:ext cx="64516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5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p31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77" name="Google Shape;3977;p31"/>
          <p:cNvSpPr txBox="1"/>
          <p:nvPr>
            <p:ph type="title"/>
          </p:nvPr>
        </p:nvSpPr>
        <p:spPr>
          <a:xfrm>
            <a:off x="718300" y="126300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 Studio Code</a:t>
            </a:r>
            <a:endParaRPr/>
          </a:p>
        </p:txBody>
      </p:sp>
      <p:sp>
        <p:nvSpPr>
          <p:cNvPr id="3978" name="Google Shape;3978;p31"/>
          <p:cNvSpPr txBox="1"/>
          <p:nvPr>
            <p:ph idx="2" type="body"/>
          </p:nvPr>
        </p:nvSpPr>
        <p:spPr>
          <a:xfrm>
            <a:off x="5351237" y="1586000"/>
            <a:ext cx="2442000" cy="30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1D1D1B"/>
                </a:solidFill>
                <a:latin typeface="Titillium Web"/>
                <a:ea typeface="Titillium Web"/>
                <a:cs typeface="Titillium Web"/>
                <a:sym typeface="Titillium Web"/>
              </a:rPr>
              <a:t>Переваги:</a:t>
            </a:r>
            <a:endParaRPr sz="1000">
              <a:solidFill>
                <a:srgbClr val="1D1D1B"/>
              </a:solidFill>
            </a:endParaRPr>
          </a:p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Clr>
                <a:srgbClr val="1D1D1B"/>
              </a:buClr>
              <a:buSzPts val="1000"/>
              <a:buChar char="●"/>
            </a:pPr>
            <a:r>
              <a:rPr lang="en" sz="1000">
                <a:solidFill>
                  <a:srgbClr val="1D1D1B"/>
                </a:solidFill>
              </a:rPr>
              <a:t>гнучке налаштування</a:t>
            </a:r>
            <a:endParaRPr sz="1000">
              <a:solidFill>
                <a:srgbClr val="1D1D1B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000"/>
              <a:buChar char="●"/>
            </a:pPr>
            <a:r>
              <a:rPr lang="en" sz="1000">
                <a:solidFill>
                  <a:srgbClr val="1D1D1B"/>
                </a:solidFill>
              </a:rPr>
              <a:t>наявність міні-карти коду для зручного переміщення.</a:t>
            </a:r>
            <a:endParaRPr sz="1000">
              <a:solidFill>
                <a:srgbClr val="1D1D1B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000"/>
              <a:buChar char="●"/>
            </a:pPr>
            <a:r>
              <a:rPr lang="en" sz="1000">
                <a:solidFill>
                  <a:srgbClr val="1D1D1B"/>
                </a:solidFill>
              </a:rPr>
              <a:t>Online застосунок</a:t>
            </a:r>
            <a:endParaRPr sz="1000">
              <a:solidFill>
                <a:srgbClr val="1D1D1B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000"/>
              <a:buChar char="●"/>
            </a:pPr>
            <a:r>
              <a:rPr lang="en" sz="1000">
                <a:solidFill>
                  <a:srgbClr val="1D1D1B"/>
                </a:solidFill>
              </a:rPr>
              <a:t>робота з git</a:t>
            </a:r>
            <a:endParaRPr sz="1000">
              <a:solidFill>
                <a:srgbClr val="1D1D1B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000"/>
              <a:buChar char="●"/>
            </a:pPr>
            <a:r>
              <a:rPr lang="en" sz="1000">
                <a:solidFill>
                  <a:srgbClr val="1D1D1B"/>
                </a:solidFill>
              </a:rPr>
              <a:t>наявність безкоштовних версій.</a:t>
            </a:r>
            <a:endParaRPr sz="1000">
              <a:solidFill>
                <a:srgbClr val="1D1D1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D1D1B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D1D1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D1D1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D1D1B"/>
              </a:solidFill>
            </a:endParaRPr>
          </a:p>
        </p:txBody>
      </p:sp>
      <p:sp>
        <p:nvSpPr>
          <p:cNvPr id="3979" name="Google Shape;3979;p31"/>
          <p:cNvSpPr txBox="1"/>
          <p:nvPr/>
        </p:nvSpPr>
        <p:spPr>
          <a:xfrm>
            <a:off x="344225" y="3938125"/>
            <a:ext cx="7314000" cy="12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</a:rPr>
              <a:t>Недоліки:</a:t>
            </a:r>
            <a:endParaRPr sz="100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tillium Web Light"/>
              <a:buChar char="●"/>
            </a:pPr>
            <a:r>
              <a:rPr lang="en" sz="10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відносно високий час завантаження </a:t>
            </a:r>
            <a:endParaRPr sz="1000">
              <a:solidFill>
                <a:schemeClr val="dk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tillium Web Light"/>
              <a:buChar char="●"/>
            </a:pPr>
            <a:r>
              <a:rPr lang="en" sz="10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якість плагінів залишається під питанням.</a:t>
            </a:r>
            <a:endParaRPr sz="1000"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pic>
        <p:nvPicPr>
          <p:cNvPr id="3980" name="Google Shape;398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1223" y="126300"/>
            <a:ext cx="2307003" cy="14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1" name="Google Shape;398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52350"/>
            <a:ext cx="5146976" cy="30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2" name="Shape 3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3" name="Google Shape;3843;p14"/>
          <p:cNvSpPr txBox="1"/>
          <p:nvPr>
            <p:ph idx="4294967295" type="ctrTitle"/>
          </p:nvPr>
        </p:nvSpPr>
        <p:spPr>
          <a:xfrm>
            <a:off x="219125" y="1464625"/>
            <a:ext cx="6746400" cy="176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200"/>
              <a:buFont typeface="Arial"/>
              <a:buChar char="❏"/>
            </a:pPr>
            <a:r>
              <a:rPr lang="en" sz="1200" u="sng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How the web works - https://developer.mozilla.org/en-US/docs/Learn/Getting_started_with_the_web/How_the_Web_works</a:t>
            </a:r>
            <a:endParaRPr sz="1200" u="sng">
              <a:solidFill>
                <a:srgbClr val="1D1D1B"/>
              </a:solidFill>
              <a:latin typeface="Arial"/>
              <a:ea typeface="Arial"/>
              <a:cs typeface="Arial"/>
              <a:sym typeface="Arial"/>
              <a:hlinkClick r:id="rId4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200"/>
              <a:buFont typeface="Arial"/>
              <a:buChar char="❏"/>
            </a:pPr>
            <a:r>
              <a:rPr lang="en" sz="1200" u="sng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Integrated development environment - https://en.wikipedia.org/wiki/Integrated_development_environment</a:t>
            </a:r>
            <a:endParaRPr sz="1200" u="sng">
              <a:solidFill>
                <a:srgbClr val="1D1D1B"/>
              </a:solidFill>
              <a:latin typeface="Arial"/>
              <a:ea typeface="Arial"/>
              <a:cs typeface="Arial"/>
              <a:sym typeface="Arial"/>
              <a:hlinkClick r:id="rId6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200"/>
              <a:buFont typeface="Arial"/>
              <a:buChar char="❏"/>
            </a:pPr>
            <a:r>
              <a:rPr lang="en" sz="1200" u="sng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Sublime text FAQ - http://www.sublimetext.com/docs/faq</a:t>
            </a:r>
            <a:endParaRPr sz="1200">
              <a:solidFill>
                <a:srgbClr val="1D1D1B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200"/>
              <a:buChar char="❏"/>
            </a:pPr>
            <a:r>
              <a:rPr lang="en" sz="1200" u="sng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Hypertext Transfer Protocol (HTTP) - https://developer.mozilla.org/en-US/docs/Web/HTTP</a:t>
            </a:r>
            <a:endParaRPr sz="1200">
              <a:solidFill>
                <a:srgbClr val="1D1D1B"/>
              </a:solidFill>
            </a:endParaRPr>
          </a:p>
        </p:txBody>
      </p:sp>
      <p:sp>
        <p:nvSpPr>
          <p:cNvPr id="3844" name="Google Shape;3844;p14"/>
          <p:cNvSpPr txBox="1"/>
          <p:nvPr/>
        </p:nvSpPr>
        <p:spPr>
          <a:xfrm>
            <a:off x="542025" y="553575"/>
            <a:ext cx="58008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" sz="4400">
                <a:solidFill>
                  <a:srgbClr val="80BFB7"/>
                </a:solidFill>
                <a:latin typeface="Ubuntu"/>
                <a:ea typeface="Ubuntu"/>
                <a:cs typeface="Ubuntu"/>
                <a:sym typeface="Ubuntu"/>
              </a:rPr>
              <a:t>Література: Розділ 1</a:t>
            </a:r>
            <a:endParaRPr sz="4400">
              <a:solidFill>
                <a:srgbClr val="80BFB7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845" name="Google Shape;3845;p14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85" name="Shape 3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6" name="Google Shape;3986;p32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87" name="Google Shape;398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6850" y="93525"/>
            <a:ext cx="6037126" cy="279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988" name="Google Shape;3988;p32"/>
          <p:cNvSpPr txBox="1"/>
          <p:nvPr/>
        </p:nvSpPr>
        <p:spPr>
          <a:xfrm>
            <a:off x="3844625" y="3377025"/>
            <a:ext cx="3550800" cy="11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87A1"/>
                </a:solidFill>
              </a:rPr>
              <a:t>При першому запуску, Cloud9 пропонує вибрати або додати проект. Його можна створити на основі віртуального сервера, ftp або ssh.</a:t>
            </a:r>
            <a:endParaRPr>
              <a:solidFill>
                <a:srgbClr val="0B87A1"/>
              </a:solidFill>
            </a:endParaRPr>
          </a:p>
        </p:txBody>
      </p:sp>
      <p:pic>
        <p:nvPicPr>
          <p:cNvPr id="3989" name="Google Shape;398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000" y="2241000"/>
            <a:ext cx="3429124" cy="275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93" name="Shape 3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" name="Google Shape;3994;p33"/>
          <p:cNvSpPr txBox="1"/>
          <p:nvPr>
            <p:ph idx="4294967295" type="title"/>
          </p:nvPr>
        </p:nvSpPr>
        <p:spPr>
          <a:xfrm>
            <a:off x="2194950" y="367325"/>
            <a:ext cx="4754100" cy="13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highlight>
                  <a:srgbClr val="0B87A1"/>
                </a:highlight>
                <a:latin typeface="Titillium Web Light"/>
                <a:ea typeface="Titillium Web Light"/>
                <a:cs typeface="Titillium Web Light"/>
                <a:sym typeface="Titillium Web Light"/>
              </a:rPr>
              <a:t>Завдання на самопідготовку</a:t>
            </a:r>
            <a:r>
              <a:rPr lang="en" sz="2400">
                <a:solidFill>
                  <a:srgbClr val="FFFFFF"/>
                </a:solidFill>
                <a:highlight>
                  <a:srgbClr val="0B87A1"/>
                </a:highlight>
                <a:latin typeface="Titillium Web Light"/>
                <a:ea typeface="Titillium Web Light"/>
                <a:cs typeface="Titillium Web Light"/>
                <a:sym typeface="Titillium Web Light"/>
              </a:rPr>
              <a:t>.</a:t>
            </a:r>
            <a:endParaRPr sz="2400">
              <a:solidFill>
                <a:srgbClr val="FFFFFF"/>
              </a:solidFill>
              <a:highlight>
                <a:srgbClr val="0B87A1"/>
              </a:highlight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95" name="Google Shape;3995;p33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99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p34"/>
          <p:cNvSpPr/>
          <p:nvPr/>
        </p:nvSpPr>
        <p:spPr>
          <a:xfrm>
            <a:off x="3388400" y="1109269"/>
            <a:ext cx="3855147" cy="3001276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003B55"/>
          </a:solidFill>
          <a:ln cap="flat" cmpd="sng" w="9525">
            <a:solidFill>
              <a:srgbClr val="0B87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1" name="Google Shape;4001;p34"/>
          <p:cNvSpPr/>
          <p:nvPr/>
        </p:nvSpPr>
        <p:spPr>
          <a:xfrm>
            <a:off x="3549725" y="1268650"/>
            <a:ext cx="3532500" cy="22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80BFB7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4002" name="Google Shape;4002;p34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03" name="Google Shape;400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1150" y="1264275"/>
            <a:ext cx="3414876" cy="2085175"/>
          </a:xfrm>
          <a:prstGeom prst="rect">
            <a:avLst/>
          </a:prstGeom>
          <a:noFill/>
          <a:ln>
            <a:noFill/>
          </a:ln>
        </p:spPr>
      </p:pic>
      <p:sp>
        <p:nvSpPr>
          <p:cNvPr id="4004" name="Google Shape;4004;p34"/>
          <p:cNvSpPr txBox="1"/>
          <p:nvPr/>
        </p:nvSpPr>
        <p:spPr>
          <a:xfrm>
            <a:off x="299850" y="553550"/>
            <a:ext cx="2698500" cy="20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Виконати практичну роботу 1.1 та завантажити результат у сховище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При виникненні запитань - пишіть на roman@golovatiy.com</a:t>
            </a:r>
            <a:endParaRPr/>
          </a:p>
        </p:txBody>
      </p:sp>
      <p:pic>
        <p:nvPicPr>
          <p:cNvPr id="4005" name="Google Shape;400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1400" y="1033075"/>
            <a:ext cx="1150475" cy="21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9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" name="Google Shape;3850;p15"/>
          <p:cNvSpPr txBox="1"/>
          <p:nvPr>
            <p:ph type="ctrTitle"/>
          </p:nvPr>
        </p:nvSpPr>
        <p:spPr>
          <a:xfrm>
            <a:off x="332400" y="1480625"/>
            <a:ext cx="6473400" cy="23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Ubuntu"/>
                <a:ea typeface="Ubuntu"/>
                <a:cs typeface="Ubuntu"/>
                <a:sym typeface="Ubuntu"/>
              </a:rPr>
              <a:t>Тема 1.1. Зміст навчального матеріалу</a:t>
            </a:r>
            <a:endParaRPr b="1" sz="4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Ubuntu"/>
                <a:ea typeface="Ubuntu"/>
                <a:cs typeface="Ubuntu"/>
                <a:sym typeface="Ubuntu"/>
              </a:rPr>
              <a:t> </a:t>
            </a:r>
            <a:endParaRPr b="1" sz="44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4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p16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rgbClr val="0B87A1"/>
                </a:solidFill>
              </a:rPr>
              <a:t>‹#›</a:t>
            </a:fld>
            <a:endParaRPr>
              <a:solidFill>
                <a:srgbClr val="0B87A1"/>
              </a:solidFill>
            </a:endParaRPr>
          </a:p>
        </p:txBody>
      </p:sp>
      <p:pic>
        <p:nvPicPr>
          <p:cNvPr id="3856" name="Google Shape;385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525" y="595874"/>
            <a:ext cx="8161250" cy="3811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57" name="Google Shape;3857;p16"/>
          <p:cNvCxnSpPr/>
          <p:nvPr/>
        </p:nvCxnSpPr>
        <p:spPr>
          <a:xfrm>
            <a:off x="1695275" y="1291650"/>
            <a:ext cx="4001700" cy="2629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58" name="Google Shape;3858;p16"/>
          <p:cNvCxnSpPr/>
          <p:nvPr/>
        </p:nvCxnSpPr>
        <p:spPr>
          <a:xfrm flipH="1" rot="10800000">
            <a:off x="1706800" y="1326250"/>
            <a:ext cx="3298200" cy="2664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2" name="Shape 3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3" name="Google Shape;3863;p17"/>
          <p:cNvSpPr txBox="1"/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64" name="Google Shape;386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8" name="Shape 3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9" name="Google Shape;3869;p18"/>
          <p:cNvSpPr txBox="1"/>
          <p:nvPr>
            <p:ph type="ctrTitle"/>
          </p:nvPr>
        </p:nvSpPr>
        <p:spPr>
          <a:xfrm>
            <a:off x="762000" y="696425"/>
            <a:ext cx="5396700" cy="32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Ubuntu"/>
                <a:ea typeface="Ubuntu"/>
                <a:cs typeface="Ubuntu"/>
                <a:sym typeface="Ubuntu"/>
              </a:rPr>
              <a:t>План заняття:</a:t>
            </a:r>
            <a:endParaRPr b="1" sz="30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latin typeface="Ubuntu"/>
                <a:ea typeface="Ubuntu"/>
                <a:cs typeface="Ubuntu"/>
                <a:sym typeface="Ubuntu"/>
              </a:rPr>
              <a:t>1.</a:t>
            </a:r>
            <a:r>
              <a:rPr lang="en" sz="3000">
                <a:latin typeface="Ubuntu"/>
                <a:ea typeface="Ubuntu"/>
                <a:cs typeface="Ubuntu"/>
                <a:sym typeface="Ubuntu"/>
              </a:rPr>
              <a:t> Огляд навчального </a:t>
            </a:r>
            <a:r>
              <a:rPr lang="en" sz="3000"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/>
              </a:rPr>
              <a:t>матеріал</a:t>
            </a:r>
            <a:r>
              <a:rPr lang="en" sz="3000">
                <a:latin typeface="Ubuntu"/>
                <a:ea typeface="Ubuntu"/>
                <a:cs typeface="Ubuntu"/>
                <a:sym typeface="Ubuntu"/>
              </a:rPr>
              <a:t>у</a:t>
            </a:r>
            <a:endParaRPr sz="30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latin typeface="Ubuntu"/>
                <a:ea typeface="Ubuntu"/>
                <a:cs typeface="Ubuntu"/>
                <a:sym typeface="Ubuntu"/>
              </a:rPr>
              <a:t>2.</a:t>
            </a:r>
            <a:r>
              <a:rPr lang="en" sz="3000">
                <a:latin typeface="Ubuntu"/>
                <a:ea typeface="Ubuntu"/>
                <a:cs typeface="Ubuntu"/>
                <a:sym typeface="Ubuntu"/>
              </a:rPr>
              <a:t> Встановлення та налаштування робочого середовища</a:t>
            </a:r>
            <a:endParaRPr sz="30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just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3" name="Shape 3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4" name="Google Shape;387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900" y="0"/>
            <a:ext cx="77152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8" name="Shape 3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9" name="Google Shape;387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360411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3880" name="Google Shape;3880;p20"/>
          <p:cNvSpPr txBox="1"/>
          <p:nvPr/>
        </p:nvSpPr>
        <p:spPr>
          <a:xfrm>
            <a:off x="3955650" y="196050"/>
            <a:ext cx="3886500" cy="14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← Назва розділу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← Список рекомендованої літератури до розділу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← Означення</a:t>
            </a:r>
            <a:endParaRPr/>
          </a:p>
        </p:txBody>
      </p:sp>
      <p:sp>
        <p:nvSpPr>
          <p:cNvPr id="3881" name="Google Shape;3881;p20"/>
          <p:cNvSpPr txBox="1"/>
          <p:nvPr/>
        </p:nvSpPr>
        <p:spPr>
          <a:xfrm>
            <a:off x="4038875" y="1660650"/>
            <a:ext cx="3886500" cy="29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← Назва теми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← Навчальний план заняття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← Теоретичний матеріал заняття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← Завдання для самостійного виконання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← Завантаження для перевірки самостійної роботи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5" name="Shape 3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6" name="Google Shape;3886;p21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87" name="Google Shape;388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900" y="2448875"/>
            <a:ext cx="3020224" cy="22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8" name="Google Shape;388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7524" y="3138150"/>
            <a:ext cx="348615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9" name="Google Shape;388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57525" y="2037038"/>
            <a:ext cx="367665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0" name="Google Shape;389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57525" y="1057800"/>
            <a:ext cx="451485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1" name="Google Shape;389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57524" y="48075"/>
            <a:ext cx="424815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2" name="Google Shape;3892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07250" y="478613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3" name="Google Shape;3893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07250" y="1457838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4" name="Google Shape;3894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88200" y="2513263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5" name="Google Shape;3895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5400000">
            <a:off x="5165700" y="3461975"/>
            <a:ext cx="631800" cy="6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6" name="Google Shape;3896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47425" y="3932575"/>
            <a:ext cx="2214776" cy="11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wbra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