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6" d="100"/>
          <a:sy n="56" d="100"/>
        </p:scale>
        <p:origin x="90" y="9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31E1FD-C836-466E-8D0E-E84E43F87996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72776F7-9BC8-4C6D-8F46-89F40DE2E48B}">
      <dgm:prSet phldrT="[Текст]"/>
      <dgm:spPr/>
      <dgm:t>
        <a:bodyPr/>
        <a:lstStyle/>
        <a:p>
          <a:r>
            <a:rPr lang="uk-UA" dirty="0"/>
            <a:t>Лідерство для себе</a:t>
          </a:r>
        </a:p>
      </dgm:t>
    </dgm:pt>
    <dgm:pt modelId="{90CF0D54-9F41-4FF8-8DF8-1F39CCC95714}" type="parTrans" cxnId="{F2579787-8DDF-4A15-8216-CE3E92CF7541}">
      <dgm:prSet/>
      <dgm:spPr/>
      <dgm:t>
        <a:bodyPr/>
        <a:lstStyle/>
        <a:p>
          <a:endParaRPr lang="uk-UA"/>
        </a:p>
      </dgm:t>
    </dgm:pt>
    <dgm:pt modelId="{B60D2CD9-B60E-443B-88C4-33FD17DF1F1A}" type="sibTrans" cxnId="{F2579787-8DDF-4A15-8216-CE3E92CF7541}">
      <dgm:prSet/>
      <dgm:spPr/>
      <dgm:t>
        <a:bodyPr/>
        <a:lstStyle/>
        <a:p>
          <a:endParaRPr lang="uk-UA"/>
        </a:p>
      </dgm:t>
    </dgm:pt>
    <dgm:pt modelId="{64D78988-41D7-40AD-849D-F70234793975}">
      <dgm:prSet phldrT="[Текст]"/>
      <dgm:spPr/>
      <dgm:t>
        <a:bodyPr/>
        <a:lstStyle/>
        <a:p>
          <a:r>
            <a:rPr lang="uk-UA" dirty="0"/>
            <a:t>Лідерство для інших</a:t>
          </a:r>
        </a:p>
      </dgm:t>
    </dgm:pt>
    <dgm:pt modelId="{32941020-C511-4B75-9B80-03090C19B137}" type="parTrans" cxnId="{F77DA2B8-63C1-49F7-944C-FB63061B110B}">
      <dgm:prSet/>
      <dgm:spPr/>
      <dgm:t>
        <a:bodyPr/>
        <a:lstStyle/>
        <a:p>
          <a:endParaRPr lang="uk-UA"/>
        </a:p>
      </dgm:t>
    </dgm:pt>
    <dgm:pt modelId="{5E65AE01-A49A-4035-ADB6-AB1EA78F7897}" type="sibTrans" cxnId="{F77DA2B8-63C1-49F7-944C-FB63061B110B}">
      <dgm:prSet/>
      <dgm:spPr/>
      <dgm:t>
        <a:bodyPr/>
        <a:lstStyle/>
        <a:p>
          <a:endParaRPr lang="uk-UA"/>
        </a:p>
      </dgm:t>
    </dgm:pt>
    <dgm:pt modelId="{1D070250-3F4E-4C49-965C-4EDB02E99268}">
      <dgm:prSet phldrT="[Текст]"/>
      <dgm:spPr/>
      <dgm:t>
        <a:bodyPr/>
        <a:lstStyle/>
        <a:p>
          <a:r>
            <a:rPr lang="uk-UA" dirty="0"/>
            <a:t>Лідерство для лідерів</a:t>
          </a:r>
        </a:p>
      </dgm:t>
    </dgm:pt>
    <dgm:pt modelId="{9769235B-58E9-4A3B-AAFB-6692515F0AB0}" type="parTrans" cxnId="{8F543C83-C133-4C42-AD6F-387BA7C87BD6}">
      <dgm:prSet/>
      <dgm:spPr/>
      <dgm:t>
        <a:bodyPr/>
        <a:lstStyle/>
        <a:p>
          <a:endParaRPr lang="uk-UA"/>
        </a:p>
      </dgm:t>
    </dgm:pt>
    <dgm:pt modelId="{228E0423-B501-4E54-B3B0-B370120CFAE9}" type="sibTrans" cxnId="{8F543C83-C133-4C42-AD6F-387BA7C87BD6}">
      <dgm:prSet/>
      <dgm:spPr/>
      <dgm:t>
        <a:bodyPr/>
        <a:lstStyle/>
        <a:p>
          <a:endParaRPr lang="uk-UA"/>
        </a:p>
      </dgm:t>
    </dgm:pt>
    <dgm:pt modelId="{55A0F97F-BFAC-4F15-91D8-D2BDCCF0CADD}" type="pres">
      <dgm:prSet presAssocID="{3631E1FD-C836-466E-8D0E-E84E43F87996}" presName="Name0" presStyleCnt="0">
        <dgm:presLayoutVars>
          <dgm:dir/>
          <dgm:resizeHandles val="exact"/>
        </dgm:presLayoutVars>
      </dgm:prSet>
      <dgm:spPr/>
    </dgm:pt>
    <dgm:pt modelId="{1FE8F56F-362A-4F62-8F67-C8AE016D64EC}" type="pres">
      <dgm:prSet presAssocID="{272776F7-9BC8-4C6D-8F46-89F40DE2E48B}" presName="composite" presStyleCnt="0"/>
      <dgm:spPr/>
    </dgm:pt>
    <dgm:pt modelId="{A167F6A1-7B7C-4153-900A-1B360C745493}" type="pres">
      <dgm:prSet presAssocID="{272776F7-9BC8-4C6D-8F46-89F40DE2E48B}" presName="rect1" presStyleLbl="trAlignAcc1" presStyleIdx="0" presStyleCnt="3">
        <dgm:presLayoutVars>
          <dgm:bulletEnabled val="1"/>
        </dgm:presLayoutVars>
      </dgm:prSet>
      <dgm:spPr/>
    </dgm:pt>
    <dgm:pt modelId="{29768852-8C8F-4BA7-A419-E58BF3B9A803}" type="pres">
      <dgm:prSet presAssocID="{272776F7-9BC8-4C6D-8F46-89F40DE2E48B}" presName="rect2" presStyleLbl="fgImgPlace1" presStyleIdx="0" presStyleCnt="3"/>
      <dgm:spPr/>
    </dgm:pt>
    <dgm:pt modelId="{B4C62ABF-C717-470B-BC45-1BD09EA0E8BE}" type="pres">
      <dgm:prSet presAssocID="{B60D2CD9-B60E-443B-88C4-33FD17DF1F1A}" presName="sibTrans" presStyleCnt="0"/>
      <dgm:spPr/>
    </dgm:pt>
    <dgm:pt modelId="{97FA95B9-09AA-4FB2-99AC-2442532C5AD7}" type="pres">
      <dgm:prSet presAssocID="{64D78988-41D7-40AD-849D-F70234793975}" presName="composite" presStyleCnt="0"/>
      <dgm:spPr/>
    </dgm:pt>
    <dgm:pt modelId="{406070D3-8E08-4C88-9963-22E5AD096D74}" type="pres">
      <dgm:prSet presAssocID="{64D78988-41D7-40AD-849D-F70234793975}" presName="rect1" presStyleLbl="trAlignAcc1" presStyleIdx="1" presStyleCnt="3">
        <dgm:presLayoutVars>
          <dgm:bulletEnabled val="1"/>
        </dgm:presLayoutVars>
      </dgm:prSet>
      <dgm:spPr/>
    </dgm:pt>
    <dgm:pt modelId="{C5BFADD4-F9C4-4116-AE80-2E7A85B2757E}" type="pres">
      <dgm:prSet presAssocID="{64D78988-41D7-40AD-849D-F70234793975}" presName="rect2" presStyleLbl="fgImgPlace1" presStyleIdx="1" presStyleCnt="3"/>
      <dgm:spPr/>
    </dgm:pt>
    <dgm:pt modelId="{ED021929-8388-49E8-8F22-371BAEADC2D3}" type="pres">
      <dgm:prSet presAssocID="{5E65AE01-A49A-4035-ADB6-AB1EA78F7897}" presName="sibTrans" presStyleCnt="0"/>
      <dgm:spPr/>
    </dgm:pt>
    <dgm:pt modelId="{0381E8C1-29D4-4242-832C-FB0DF6D7E6D7}" type="pres">
      <dgm:prSet presAssocID="{1D070250-3F4E-4C49-965C-4EDB02E99268}" presName="composite" presStyleCnt="0"/>
      <dgm:spPr/>
    </dgm:pt>
    <dgm:pt modelId="{BC0CA032-F317-4160-B96A-D47345D9CBA6}" type="pres">
      <dgm:prSet presAssocID="{1D070250-3F4E-4C49-965C-4EDB02E99268}" presName="rect1" presStyleLbl="trAlignAcc1" presStyleIdx="2" presStyleCnt="3">
        <dgm:presLayoutVars>
          <dgm:bulletEnabled val="1"/>
        </dgm:presLayoutVars>
      </dgm:prSet>
      <dgm:spPr/>
    </dgm:pt>
    <dgm:pt modelId="{9861A07D-C49C-4235-8C67-BD49C5F2181B}" type="pres">
      <dgm:prSet presAssocID="{1D070250-3F4E-4C49-965C-4EDB02E99268}" presName="rect2" presStyleLbl="fgImgPlace1" presStyleIdx="2" presStyleCnt="3"/>
      <dgm:spPr/>
    </dgm:pt>
  </dgm:ptLst>
  <dgm:cxnLst>
    <dgm:cxn modelId="{FA60E754-793A-49E4-B666-3174ED380F04}" type="presOf" srcId="{3631E1FD-C836-466E-8D0E-E84E43F87996}" destId="{55A0F97F-BFAC-4F15-91D8-D2BDCCF0CADD}" srcOrd="0" destOrd="0" presId="urn:microsoft.com/office/officeart/2008/layout/PictureStrips"/>
    <dgm:cxn modelId="{11A75E5A-5EEF-44DD-BD7D-9CEF243B90BD}" type="presOf" srcId="{64D78988-41D7-40AD-849D-F70234793975}" destId="{406070D3-8E08-4C88-9963-22E5AD096D74}" srcOrd="0" destOrd="0" presId="urn:microsoft.com/office/officeart/2008/layout/PictureStrips"/>
    <dgm:cxn modelId="{8F543C83-C133-4C42-AD6F-387BA7C87BD6}" srcId="{3631E1FD-C836-466E-8D0E-E84E43F87996}" destId="{1D070250-3F4E-4C49-965C-4EDB02E99268}" srcOrd="2" destOrd="0" parTransId="{9769235B-58E9-4A3B-AAFB-6692515F0AB0}" sibTransId="{228E0423-B501-4E54-B3B0-B370120CFAE9}"/>
    <dgm:cxn modelId="{F2579787-8DDF-4A15-8216-CE3E92CF7541}" srcId="{3631E1FD-C836-466E-8D0E-E84E43F87996}" destId="{272776F7-9BC8-4C6D-8F46-89F40DE2E48B}" srcOrd="0" destOrd="0" parTransId="{90CF0D54-9F41-4FF8-8DF8-1F39CCC95714}" sibTransId="{B60D2CD9-B60E-443B-88C4-33FD17DF1F1A}"/>
    <dgm:cxn modelId="{E5239B99-09E6-40CF-8B45-41A1657B9C79}" type="presOf" srcId="{1D070250-3F4E-4C49-965C-4EDB02E99268}" destId="{BC0CA032-F317-4160-B96A-D47345D9CBA6}" srcOrd="0" destOrd="0" presId="urn:microsoft.com/office/officeart/2008/layout/PictureStrips"/>
    <dgm:cxn modelId="{665593AB-1DB8-41CB-B458-B93FFEA6AF59}" type="presOf" srcId="{272776F7-9BC8-4C6D-8F46-89F40DE2E48B}" destId="{A167F6A1-7B7C-4153-900A-1B360C745493}" srcOrd="0" destOrd="0" presId="urn:microsoft.com/office/officeart/2008/layout/PictureStrips"/>
    <dgm:cxn modelId="{F77DA2B8-63C1-49F7-944C-FB63061B110B}" srcId="{3631E1FD-C836-466E-8D0E-E84E43F87996}" destId="{64D78988-41D7-40AD-849D-F70234793975}" srcOrd="1" destOrd="0" parTransId="{32941020-C511-4B75-9B80-03090C19B137}" sibTransId="{5E65AE01-A49A-4035-ADB6-AB1EA78F7897}"/>
    <dgm:cxn modelId="{31728A8D-BF3A-4656-998B-1E0BE1E6D000}" type="presParOf" srcId="{55A0F97F-BFAC-4F15-91D8-D2BDCCF0CADD}" destId="{1FE8F56F-362A-4F62-8F67-C8AE016D64EC}" srcOrd="0" destOrd="0" presId="urn:microsoft.com/office/officeart/2008/layout/PictureStrips"/>
    <dgm:cxn modelId="{0962B9CC-3C0A-4851-BD7B-6756D4AF9366}" type="presParOf" srcId="{1FE8F56F-362A-4F62-8F67-C8AE016D64EC}" destId="{A167F6A1-7B7C-4153-900A-1B360C745493}" srcOrd="0" destOrd="0" presId="urn:microsoft.com/office/officeart/2008/layout/PictureStrips"/>
    <dgm:cxn modelId="{931C2E13-5889-491B-88DF-365BCDCFF048}" type="presParOf" srcId="{1FE8F56F-362A-4F62-8F67-C8AE016D64EC}" destId="{29768852-8C8F-4BA7-A419-E58BF3B9A803}" srcOrd="1" destOrd="0" presId="urn:microsoft.com/office/officeart/2008/layout/PictureStrips"/>
    <dgm:cxn modelId="{1B7482E0-E8C1-43D8-A4F9-8E5734F742C4}" type="presParOf" srcId="{55A0F97F-BFAC-4F15-91D8-D2BDCCF0CADD}" destId="{B4C62ABF-C717-470B-BC45-1BD09EA0E8BE}" srcOrd="1" destOrd="0" presId="urn:microsoft.com/office/officeart/2008/layout/PictureStrips"/>
    <dgm:cxn modelId="{CA6BA4EB-5C15-405E-BABA-8897540BB28F}" type="presParOf" srcId="{55A0F97F-BFAC-4F15-91D8-D2BDCCF0CADD}" destId="{97FA95B9-09AA-4FB2-99AC-2442532C5AD7}" srcOrd="2" destOrd="0" presId="urn:microsoft.com/office/officeart/2008/layout/PictureStrips"/>
    <dgm:cxn modelId="{7D40A858-F806-4308-8733-6125C1B7934E}" type="presParOf" srcId="{97FA95B9-09AA-4FB2-99AC-2442532C5AD7}" destId="{406070D3-8E08-4C88-9963-22E5AD096D74}" srcOrd="0" destOrd="0" presId="urn:microsoft.com/office/officeart/2008/layout/PictureStrips"/>
    <dgm:cxn modelId="{5DF23BBD-3619-4F34-8DAB-4D7FEA0179CB}" type="presParOf" srcId="{97FA95B9-09AA-4FB2-99AC-2442532C5AD7}" destId="{C5BFADD4-F9C4-4116-AE80-2E7A85B2757E}" srcOrd="1" destOrd="0" presId="urn:microsoft.com/office/officeart/2008/layout/PictureStrips"/>
    <dgm:cxn modelId="{A3268ED2-872A-43F5-9BB5-64B29CD03DAF}" type="presParOf" srcId="{55A0F97F-BFAC-4F15-91D8-D2BDCCF0CADD}" destId="{ED021929-8388-49E8-8F22-371BAEADC2D3}" srcOrd="3" destOrd="0" presId="urn:microsoft.com/office/officeart/2008/layout/PictureStrips"/>
    <dgm:cxn modelId="{8092A165-B7F4-4BA7-9AF9-109E5B9574D8}" type="presParOf" srcId="{55A0F97F-BFAC-4F15-91D8-D2BDCCF0CADD}" destId="{0381E8C1-29D4-4242-832C-FB0DF6D7E6D7}" srcOrd="4" destOrd="0" presId="urn:microsoft.com/office/officeart/2008/layout/PictureStrips"/>
    <dgm:cxn modelId="{C3D939EE-6E36-4255-88C9-6AAF807D1A4A}" type="presParOf" srcId="{0381E8C1-29D4-4242-832C-FB0DF6D7E6D7}" destId="{BC0CA032-F317-4160-B96A-D47345D9CBA6}" srcOrd="0" destOrd="0" presId="urn:microsoft.com/office/officeart/2008/layout/PictureStrips"/>
    <dgm:cxn modelId="{3266EFB2-0887-4DD6-B8CD-0948C0B3B5D0}" type="presParOf" srcId="{0381E8C1-29D4-4242-832C-FB0DF6D7E6D7}" destId="{9861A07D-C49C-4235-8C67-BD49C5F2181B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67F6A1-7B7C-4153-900A-1B360C745493}">
      <dsp:nvSpPr>
        <dsp:cNvPr id="0" name=""/>
        <dsp:cNvSpPr/>
      </dsp:nvSpPr>
      <dsp:spPr>
        <a:xfrm>
          <a:off x="1924367" y="355737"/>
          <a:ext cx="4465319" cy="139541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5159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Лідерство для себе</a:t>
          </a:r>
        </a:p>
      </dsp:txBody>
      <dsp:txXfrm>
        <a:off x="1924367" y="355737"/>
        <a:ext cx="4465319" cy="1395412"/>
      </dsp:txXfrm>
    </dsp:sp>
    <dsp:sp modelId="{29768852-8C8F-4BA7-A419-E58BF3B9A803}">
      <dsp:nvSpPr>
        <dsp:cNvPr id="0" name=""/>
        <dsp:cNvSpPr/>
      </dsp:nvSpPr>
      <dsp:spPr>
        <a:xfrm>
          <a:off x="1738312" y="154178"/>
          <a:ext cx="976788" cy="146518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6070D3-8E08-4C88-9963-22E5AD096D74}">
      <dsp:nvSpPr>
        <dsp:cNvPr id="0" name=""/>
        <dsp:cNvSpPr/>
      </dsp:nvSpPr>
      <dsp:spPr>
        <a:xfrm>
          <a:off x="1924367" y="2112407"/>
          <a:ext cx="4465319" cy="139541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5159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Лідерство для інших</a:t>
          </a:r>
        </a:p>
      </dsp:txBody>
      <dsp:txXfrm>
        <a:off x="1924367" y="2112407"/>
        <a:ext cx="4465319" cy="1395412"/>
      </dsp:txXfrm>
    </dsp:sp>
    <dsp:sp modelId="{C5BFADD4-F9C4-4116-AE80-2E7A85B2757E}">
      <dsp:nvSpPr>
        <dsp:cNvPr id="0" name=""/>
        <dsp:cNvSpPr/>
      </dsp:nvSpPr>
      <dsp:spPr>
        <a:xfrm>
          <a:off x="1738312" y="1910847"/>
          <a:ext cx="976788" cy="146518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0CA032-F317-4160-B96A-D47345D9CBA6}">
      <dsp:nvSpPr>
        <dsp:cNvPr id="0" name=""/>
        <dsp:cNvSpPr/>
      </dsp:nvSpPr>
      <dsp:spPr>
        <a:xfrm>
          <a:off x="1924367" y="3869076"/>
          <a:ext cx="4465319" cy="139541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5159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Лідерство для лідерів</a:t>
          </a:r>
        </a:p>
      </dsp:txBody>
      <dsp:txXfrm>
        <a:off x="1924367" y="3869076"/>
        <a:ext cx="4465319" cy="1395412"/>
      </dsp:txXfrm>
    </dsp:sp>
    <dsp:sp modelId="{9861A07D-C49C-4235-8C67-BD49C5F2181B}">
      <dsp:nvSpPr>
        <dsp:cNvPr id="0" name=""/>
        <dsp:cNvSpPr/>
      </dsp:nvSpPr>
      <dsp:spPr>
        <a:xfrm>
          <a:off x="1738312" y="3667516"/>
          <a:ext cx="976788" cy="146518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A5856A-65B8-67B6-0BA4-12BFFFF436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7978D90B-6A9F-1B07-104B-CA8F1F0768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22ABBB6-8A74-BAF1-F0D9-88834CB2C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0A8D-E858-4D1F-97E2-5CE1B396CA4F}" type="datetimeFigureOut">
              <a:rPr lang="uk-UA" smtClean="0"/>
              <a:t>14.03.2024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4FCF631-6FBF-888A-AEC2-823848F05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048394B-9946-FEF9-E951-5B5E9EF0D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E4D00-1FE8-4944-A92E-E0A3A02239F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9586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AA8809-301E-53B7-46DB-036200C94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54BD6590-D49C-2BC7-2564-860C8D4971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055A630-E774-0A96-34D5-B13BD17FA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0A8D-E858-4D1F-97E2-5CE1B396CA4F}" type="datetimeFigureOut">
              <a:rPr lang="uk-UA" smtClean="0"/>
              <a:t>14.03.2024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D0B833D-ECDA-FA32-CC75-471D0EC9E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1270F0-0207-E571-D617-428278630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E4D00-1FE8-4944-A92E-E0A3A02239F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357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9C7EA37-C5C8-CFF0-CE42-45EA90F142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4F883C8-4EA3-76A4-E414-3096C0A2A8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9598CB7-DB35-EB84-AFB1-1AB7CF693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0A8D-E858-4D1F-97E2-5CE1B396CA4F}" type="datetimeFigureOut">
              <a:rPr lang="uk-UA" smtClean="0"/>
              <a:t>14.03.2024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5B70B29-AFE5-3CB8-B55A-7772139FF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546D19B-AA0D-D275-CDED-65B8217D1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E4D00-1FE8-4944-A92E-E0A3A02239F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12992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286A6C-EC23-4696-BF55-50CFC4665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225C9DA-0CF8-65AE-99AB-8800BAB4E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471FB34-C73F-3D29-39B2-878B2CA15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0A8D-E858-4D1F-97E2-5CE1B396CA4F}" type="datetimeFigureOut">
              <a:rPr lang="uk-UA" smtClean="0"/>
              <a:t>14.03.2024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26EA2D4-49F1-7B31-85ED-A977E83D2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B01A92F-91D6-AF56-173E-47BC49CB8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E4D00-1FE8-4944-A92E-E0A3A02239F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498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8B1C3E-F18F-99A7-185C-EAAE7D6B9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65D0B98-4707-5F57-D755-21E6A5C0C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C520A18-D6A2-2298-FCB9-CAD03F84D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0A8D-E858-4D1F-97E2-5CE1B396CA4F}" type="datetimeFigureOut">
              <a:rPr lang="uk-UA" smtClean="0"/>
              <a:t>14.03.2024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B7D56A8-C07B-EAEA-814D-87284B9A3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0651771-FB53-D6EE-CAC8-D35FC1784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E4D00-1FE8-4944-A92E-E0A3A02239F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33263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E6AE40-1C7B-1B6E-7CD2-712EF1D33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862CFB8-3EA6-3C59-B34A-5B36B03509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C7D61FF-0A7F-20B1-449B-27A209F5D6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9FFBBF8-FC1E-01E2-D96F-485082660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0A8D-E858-4D1F-97E2-5CE1B396CA4F}" type="datetimeFigureOut">
              <a:rPr lang="uk-UA" smtClean="0"/>
              <a:t>14.03.2024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E206012-9E16-05D0-BF0D-8B695A979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F747B34-9019-0382-DA29-FB5D4DA34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E4D00-1FE8-4944-A92E-E0A3A02239F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3005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4DCBDF-AEC3-30BC-CEB8-CB9E308F8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1135A6A-A58E-03F2-7818-83D40A024C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43F6FA3-C2BB-5ED4-7266-217E2DAE9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B6098C22-2566-E17B-8C73-73BB51CC80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BFC8788D-1D98-11FE-C578-F5B2AF167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7C72451F-8ED6-5C82-A491-140720AC2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0A8D-E858-4D1F-97E2-5CE1B396CA4F}" type="datetimeFigureOut">
              <a:rPr lang="uk-UA" smtClean="0"/>
              <a:t>14.03.2024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04F26800-32B6-41E6-C3DD-65A375BDD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85B20CB7-E980-5895-3EA2-9C20AD2C9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E4D00-1FE8-4944-A92E-E0A3A02239F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05854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3418AD-C258-B84C-00C1-9B2014907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5A4A8CA-C765-8458-B2F4-C2840A79D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0A8D-E858-4D1F-97E2-5CE1B396CA4F}" type="datetimeFigureOut">
              <a:rPr lang="uk-UA" smtClean="0"/>
              <a:t>14.03.2024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73708357-F6B7-D849-08EE-7A9461A89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26481473-6DC9-4664-1209-A55DEA922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E4D00-1FE8-4944-A92E-E0A3A02239F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4273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B4574BE9-A292-40EE-30D5-2C680EF85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0A8D-E858-4D1F-97E2-5CE1B396CA4F}" type="datetimeFigureOut">
              <a:rPr lang="uk-UA" smtClean="0"/>
              <a:t>14.03.2024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28AAC3C-8D67-175B-83B3-9DD308B00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E51E3CCF-1E2E-A7D0-E274-5C2AE057A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E4D00-1FE8-4944-A92E-E0A3A02239F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2734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66DD9B-1A23-D758-0A93-0CD5C72A6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F6C0960-4938-93B4-EF9F-A98137CFE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7C3C694C-483B-D9C7-7056-741470542B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4E3D1FB-9BC7-69EB-9A3F-2CCAEAEB9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0A8D-E858-4D1F-97E2-5CE1B396CA4F}" type="datetimeFigureOut">
              <a:rPr lang="uk-UA" smtClean="0"/>
              <a:t>14.03.2024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18D9B13-FD14-0A8B-2B2C-3A76D4ED3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5B0329B-1500-7D14-FC67-7D59CF0BB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E4D00-1FE8-4944-A92E-E0A3A02239F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1200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696927-2F41-12D2-93AB-892735A34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44322E19-48F8-7682-613D-D0308F6E6A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F4E146EA-9DF7-9E0C-3E5D-CB738FE6A0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5CC194A-6DDB-F8E2-9B9D-92086EB76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A0A8D-E858-4D1F-97E2-5CE1B396CA4F}" type="datetimeFigureOut">
              <a:rPr lang="uk-UA" smtClean="0"/>
              <a:t>14.03.2024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C9912AE-F090-A53D-25FF-A53E83814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04B5DB2-997E-164C-28BA-5EFC691BE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E4D00-1FE8-4944-A92E-E0A3A02239F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3531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0160AE99-35BA-33E0-0E54-DCC2B89FD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2A0CAD0-75AA-FEC8-4EB8-8117F0B437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45C59AA-6AE8-83EB-E538-1C0B7FB416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A0A8D-E858-4D1F-97E2-5CE1B396CA4F}" type="datetimeFigureOut">
              <a:rPr lang="uk-UA" smtClean="0"/>
              <a:t>14.03.2024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26F227F-7C96-17E0-AA83-A36635F25A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E54F459-D36B-1193-CB85-5AF1664ECC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E4D00-1FE8-4944-A92E-E0A3A02239F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42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F95A10-2E3A-B398-E6CB-381865C637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B417A79-8351-55D0-6D87-949D3FD605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271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D679C4-B916-83D3-9ECC-EC6B71298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F6927F7F-F940-23C7-F392-67AE61B8EC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2640" y="926592"/>
            <a:ext cx="7936992" cy="5742432"/>
          </a:xfrm>
        </p:spPr>
      </p:pic>
    </p:spTree>
    <p:extLst>
      <p:ext uri="{BB962C8B-B14F-4D97-AF65-F5344CB8AC3E}">
        <p14:creationId xmlns:p14="http://schemas.microsoft.com/office/powerpoint/2010/main" val="2734971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918ADF-53B7-8957-AA07-D967CD668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3389BCB9-C581-303E-F7B0-EEA06D17BA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8775" y="2048669"/>
            <a:ext cx="8934450" cy="3905250"/>
          </a:xfrm>
        </p:spPr>
      </p:pic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02DA5918-E76B-2497-1E33-7C720164B452}"/>
              </a:ext>
            </a:extLst>
          </p:cNvPr>
          <p:cNvSpPr/>
          <p:nvPr/>
        </p:nvSpPr>
        <p:spPr>
          <a:xfrm>
            <a:off x="8461248" y="2218944"/>
            <a:ext cx="2060448" cy="259689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6370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42A83B-331A-44C2-4BD7-1C053273A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A445F3-7BF8-9845-1092-6A9CBA775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Чи можна бути лідером не маючи людей біля себе?</a:t>
            </a:r>
          </a:p>
        </p:txBody>
      </p:sp>
      <p:pic>
        <p:nvPicPr>
          <p:cNvPr id="1026" name="Picture 2" descr="Робінзон Крузо» головні герої та їх характеристика - Dovidka.biz.ua">
            <a:extLst>
              <a:ext uri="{FF2B5EF4-FFF2-40B4-BE49-F238E27FC236}">
                <a16:creationId xmlns:a16="http://schemas.microsoft.com/office/drawing/2014/main" id="{45CB9955-4D7D-4185-E8A0-A906303450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072" y="2218944"/>
            <a:ext cx="11875007" cy="4639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4410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2FDFFE-BEEE-470B-CFAB-0BC44D6BC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3BE4F29-BB12-22D1-00D6-B0E98A3B3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концепт</a:t>
            </a: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11CC73F5-1D41-C6CC-E21B-E8E1A42ABA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940809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1490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542E45-3C28-C93A-A6F7-3B0624776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Лідерство для себе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0D239F9-681B-3E73-C7D5-DB87414DB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Зростання нас як лідерів починається з освідомлення себе, свого саморозвитку, щоб стати гармонійною особистістю</a:t>
            </a:r>
          </a:p>
        </p:txBody>
      </p:sp>
    </p:spTree>
    <p:extLst>
      <p:ext uri="{BB962C8B-B14F-4D97-AF65-F5344CB8AC3E}">
        <p14:creationId xmlns:p14="http://schemas.microsoft.com/office/powerpoint/2010/main" val="1541721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D89BC0-D672-7F7C-FD36-D66C0AA9D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Лідерство для інших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D5965D7-6645-E340-BA86-A3B4FFF3E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Людина дозріває. Бере відповідальність, формує команду. І тут їй на допомогу приходить менеджмент</a:t>
            </a:r>
          </a:p>
        </p:txBody>
      </p:sp>
    </p:spTree>
    <p:extLst>
      <p:ext uri="{BB962C8B-B14F-4D97-AF65-F5344CB8AC3E}">
        <p14:creationId xmlns:p14="http://schemas.microsoft.com/office/powerpoint/2010/main" val="77834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D010C2-1EE4-68AC-F204-AACB2CF66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Лідерство для лідерів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1F686D7-6AB0-D018-E1AD-6318DD215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Ви очолюєте команду і вам підвладні люди які теж очолюють команду</a:t>
            </a:r>
          </a:p>
        </p:txBody>
      </p:sp>
    </p:spTree>
    <p:extLst>
      <p:ext uri="{BB962C8B-B14F-4D97-AF65-F5344CB8AC3E}">
        <p14:creationId xmlns:p14="http://schemas.microsoft.com/office/powerpoint/2010/main" val="1503347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C18B08-FA65-B530-D2C4-3995EB92A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Як бути лідером для себе?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A271355-7AEA-5651-470F-238552435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Розвиток мене як лідера у 4 основних сферах</a:t>
            </a:r>
          </a:p>
          <a:p>
            <a:r>
              <a:rPr lang="uk-UA" dirty="0"/>
              <a:t>1 сфера - це тіло. Максимальна підготовка свого тіла до лідерства це дуже важливі речі (сон, вода. Харчування і регулярні </a:t>
            </a:r>
            <a:r>
              <a:rPr lang="uk-UA" dirty="0" err="1"/>
              <a:t>фіз</a:t>
            </a:r>
            <a:r>
              <a:rPr lang="uk-UA" dirty="0"/>
              <a:t> навантаження)</a:t>
            </a:r>
          </a:p>
          <a:p>
            <a:r>
              <a:rPr lang="uk-UA" dirty="0"/>
              <a:t>2 сектор-інтелект (постійно розвиватися)</a:t>
            </a:r>
          </a:p>
          <a:p>
            <a:r>
              <a:rPr lang="uk-UA" dirty="0"/>
              <a:t>3 сектор-емоційний інтелект</a:t>
            </a:r>
          </a:p>
          <a:p>
            <a:r>
              <a:rPr lang="uk-UA" dirty="0"/>
              <a:t>4 сектор-духовний розвиток</a:t>
            </a:r>
          </a:p>
        </p:txBody>
      </p:sp>
    </p:spTree>
    <p:extLst>
      <p:ext uri="{BB962C8B-B14F-4D97-AF65-F5344CB8AC3E}">
        <p14:creationId xmlns:p14="http://schemas.microsoft.com/office/powerpoint/2010/main" val="4040262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91EBF1-97DA-6D37-6E6D-01C5EEDDE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Лідерство для інших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B8AC54A-2FEB-2FF0-CB8A-2EDB300F4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Суть лідерства зводиться до того щоб досягати лідерства разом з іншими людьми. Це відбувається через створення спільної візії для команди. Через згуртування людей навколо цієї  візії. Через підтримки їх на шляху і надихати цих людей. </a:t>
            </a:r>
          </a:p>
        </p:txBody>
      </p:sp>
    </p:spTree>
    <p:extLst>
      <p:ext uri="{BB962C8B-B14F-4D97-AF65-F5344CB8AC3E}">
        <p14:creationId xmlns:p14="http://schemas.microsoft.com/office/powerpoint/2010/main" val="4015223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BBBEBF-E612-3371-9107-1174CA938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C17D8E6-3A84-0617-D801-D48F2FEF7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Одного лідерства замало. І нам необхідно менеджмент.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DB63F53-3F28-E514-422F-C3A42BC12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9888" y="2444750"/>
            <a:ext cx="8266176" cy="4236466"/>
          </a:xfrm>
          <a:prstGeom prst="rect">
            <a:avLst/>
          </a:prstGeom>
        </p:spPr>
      </p:pic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EC1050E1-D3BB-D0CE-4D19-DC035B0FE35A}"/>
              </a:ext>
            </a:extLst>
          </p:cNvPr>
          <p:cNvSpPr/>
          <p:nvPr/>
        </p:nvSpPr>
        <p:spPr>
          <a:xfrm>
            <a:off x="4767072" y="5925312"/>
            <a:ext cx="1780032" cy="2028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7436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177</Words>
  <Application>Microsoft Office PowerPoint</Application>
  <PresentationFormat>Широкий екран</PresentationFormat>
  <Paragraphs>20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Презентація PowerPoint</vt:lpstr>
      <vt:lpstr>Презентація PowerPoint</vt:lpstr>
      <vt:lpstr>Презентація PowerPoint</vt:lpstr>
      <vt:lpstr>Лідерство для себе </vt:lpstr>
      <vt:lpstr>Лідерство для інших</vt:lpstr>
      <vt:lpstr>Лідерство для лідерів</vt:lpstr>
      <vt:lpstr>Як бути лідером для себе?</vt:lpstr>
      <vt:lpstr>Лідерство для інших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lilia balasz</dc:creator>
  <cp:lastModifiedBy>lilia balasz</cp:lastModifiedBy>
  <cp:revision>1</cp:revision>
  <dcterms:created xsi:type="dcterms:W3CDTF">2024-03-14T20:45:46Z</dcterms:created>
  <dcterms:modified xsi:type="dcterms:W3CDTF">2024-03-14T21:51:32Z</dcterms:modified>
</cp:coreProperties>
</file>