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6" r:id="rId3"/>
    <p:sldId id="277" r:id="rId4"/>
    <p:sldId id="278" r:id="rId5"/>
    <p:sldId id="279" r:id="rId6"/>
    <p:sldId id="280" r:id="rId7"/>
    <p:sldId id="283" r:id="rId8"/>
    <p:sldId id="281" r:id="rId9"/>
    <p:sldId id="282" r:id="rId10"/>
    <p:sldId id="284" r:id="rId11"/>
    <p:sldId id="285" r:id="rId12"/>
    <p:sldId id="286" r:id="rId13"/>
    <p:sldId id="287" r:id="rId14"/>
    <p:sldId id="302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CDE4C-A0BA-4459-9AE1-F12E2A6719ED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6DC26-F1DC-4487-ABE1-3A5D3D52BD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6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6DC26-F1DC-4487-ABE1-3A5D3D52BDD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87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5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3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9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1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87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0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6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2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4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55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2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35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42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46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216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811B9F-959E-4660-AA11-DA2DEF612EE9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0DED0C-CEDD-4998-A433-C5F6F608F7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05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6326C-70C6-405F-91CA-657DBF53C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229349"/>
            <a:ext cx="6815669" cy="1515533"/>
          </a:xfrm>
        </p:spPr>
        <p:txBody>
          <a:bodyPr/>
          <a:lstStyle/>
          <a:p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Ньютона і його модифікації</a:t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7E0D95-4856-435A-86F4-DFC9812AC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713652"/>
            <a:ext cx="9905528" cy="34867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137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7E537F-B647-4330-B5DA-DF6EA9808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2337525"/>
            <a:ext cx="9905528" cy="22390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26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8743FB-02C9-4417-9579-68B7F1E4B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703788"/>
            <a:ext cx="9905528" cy="35065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78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5ED55A-7B60-4F00-8929-15DC3F6CB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2527399"/>
            <a:ext cx="9905528" cy="18592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45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6287C8-AB43-428E-906E-45FA003D2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043" y="1149305"/>
            <a:ext cx="8133002" cy="46154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131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5F5D2F-DEF5-49F8-BFD3-7FA1F23F3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575561"/>
            <a:ext cx="9905528" cy="37629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76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AB6188-F52D-45B9-B9D3-75776A44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97" y="1149305"/>
            <a:ext cx="9137693" cy="4615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53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25CB12-ED21-4ABC-B78C-837F39961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2057645"/>
            <a:ext cx="9905528" cy="279879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82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3D5E9-A0E7-4330-B3E4-89CBF2039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2516303"/>
            <a:ext cx="9905528" cy="18814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10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CB297F-58AB-484C-AFDF-C2026C6D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46" y="1475062"/>
            <a:ext cx="4554107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7BE2EC-5786-4B5F-B135-A0D5EA989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2474383"/>
            <a:ext cx="9905528" cy="19653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81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FB3DD1-FE5D-4AF7-9E42-8725FD746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877634"/>
            <a:ext cx="9905528" cy="31588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7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C19525-592D-4281-B5C4-B1AAA858E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703788"/>
            <a:ext cx="9905528" cy="35065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8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9EC03F-9E04-4EAA-A847-794A23998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2209298"/>
            <a:ext cx="9905528" cy="24954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31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436ABC-C8ED-444A-B959-0840D27DC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176" y="1149305"/>
            <a:ext cx="5108736" cy="4615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710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2DCA36-EDD5-4753-9BDD-4FC0D9CD1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972572"/>
            <a:ext cx="9905528" cy="296894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602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5F4B08-0E8C-40D3-84C7-13B59E528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9" y="1575655"/>
            <a:ext cx="435292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04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7C9D9E-6A34-47E4-858F-8B7FC3ED0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484" y="1149305"/>
            <a:ext cx="5408119" cy="4615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66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2474E1-F5C6-4212-82F6-2542206E5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253761"/>
            <a:ext cx="9905528" cy="44065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441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38D24E-35A1-47E7-839C-AB5C26379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2199435"/>
            <a:ext cx="9905528" cy="25152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5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B9FCAB-2229-4A2D-8616-A258B76C0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341301"/>
            <a:ext cx="9905528" cy="42314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28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783504-7CE3-47DC-B43C-5DCFD1D7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464596"/>
            <a:ext cx="9905528" cy="39848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81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B892F-2A4A-4E1F-A555-3BBBDBAFC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" r="1" b="1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30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CEA74A-7E8E-153E-015A-58FEE0869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80" y="2097100"/>
            <a:ext cx="9905528" cy="271988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35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2B51C6-149C-4A2D-9923-EB9B1AB4E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" y="1897362"/>
            <a:ext cx="9905528" cy="31193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23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DDAB20-2124-466B-8354-E0158A025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013" y="1149305"/>
            <a:ext cx="7491062" cy="4615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98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E02727-E0C4-4DA4-8702-17666A31A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47" y="1149305"/>
            <a:ext cx="9611394" cy="4615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796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</TotalTime>
  <Words>8</Words>
  <Application>Microsoft Office PowerPoint</Application>
  <PresentationFormat>Широкий екран</PresentationFormat>
  <Paragraphs>2</Paragraphs>
  <Slides>28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Природа</vt:lpstr>
      <vt:lpstr> Метод Ньютона і його модифікації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Метричні простори і принцип стискуючих відображень. Метод ітерацій. Метод Ньютона і його модифікації </dc:title>
  <dc:creator>Оксана Карабин</dc:creator>
  <cp:lastModifiedBy>Оксана Карабин</cp:lastModifiedBy>
  <cp:revision>7</cp:revision>
  <dcterms:created xsi:type="dcterms:W3CDTF">2022-03-28T12:24:02Z</dcterms:created>
  <dcterms:modified xsi:type="dcterms:W3CDTF">2023-04-04T21:04:41Z</dcterms:modified>
</cp:coreProperties>
</file>