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82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C8E5C-472F-4419-933D-71293C4BE975}" type="datetimeFigureOut">
              <a:rPr lang="uk-UA" smtClean="0"/>
              <a:t>07.05.2024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E6902E64-E4F1-412A-A7EC-89691C035DF3}" type="slidenum">
              <a:rPr lang="uk-UA" smtClean="0"/>
              <a:t>‹№›</a:t>
            </a:fld>
            <a:endParaRPr lang="uk-UA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6832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C8E5C-472F-4419-933D-71293C4BE975}" type="datetimeFigureOut">
              <a:rPr lang="uk-UA" smtClean="0"/>
              <a:t>07.05.2024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02E64-E4F1-412A-A7EC-89691C035DF3}" type="slidenum">
              <a:rPr lang="uk-UA" smtClean="0"/>
              <a:t>‹№›</a:t>
            </a:fld>
            <a:endParaRPr lang="uk-UA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4278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C8E5C-472F-4419-933D-71293C4BE975}" type="datetimeFigureOut">
              <a:rPr lang="uk-UA" smtClean="0"/>
              <a:t>07.05.2024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02E64-E4F1-412A-A7EC-89691C035DF3}" type="slidenum">
              <a:rPr lang="uk-UA" smtClean="0"/>
              <a:t>‹№›</a:t>
            </a:fld>
            <a:endParaRPr lang="uk-UA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5201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C8E5C-472F-4419-933D-71293C4BE975}" type="datetimeFigureOut">
              <a:rPr lang="uk-UA" smtClean="0"/>
              <a:t>07.05.2024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02E64-E4F1-412A-A7EC-89691C035DF3}" type="slidenum">
              <a:rPr lang="uk-UA" smtClean="0"/>
              <a:t>‹№›</a:t>
            </a:fld>
            <a:endParaRPr lang="uk-UA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5492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C8E5C-472F-4419-933D-71293C4BE975}" type="datetimeFigureOut">
              <a:rPr lang="uk-UA" smtClean="0"/>
              <a:t>07.05.2024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02E64-E4F1-412A-A7EC-89691C035DF3}" type="slidenum">
              <a:rPr lang="uk-UA" smtClean="0"/>
              <a:t>‹№›</a:t>
            </a:fld>
            <a:endParaRPr lang="uk-UA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0353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C8E5C-472F-4419-933D-71293C4BE975}" type="datetimeFigureOut">
              <a:rPr lang="uk-UA" smtClean="0"/>
              <a:t>07.05.2024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02E64-E4F1-412A-A7EC-89691C035DF3}" type="slidenum">
              <a:rPr lang="uk-UA" smtClean="0"/>
              <a:t>‹№›</a:t>
            </a:fld>
            <a:endParaRPr lang="uk-UA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0950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C8E5C-472F-4419-933D-71293C4BE975}" type="datetimeFigureOut">
              <a:rPr lang="uk-UA" smtClean="0"/>
              <a:t>07.05.2024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02E64-E4F1-412A-A7EC-89691C035DF3}" type="slidenum">
              <a:rPr lang="uk-UA" smtClean="0"/>
              <a:t>‹№›</a:t>
            </a:fld>
            <a:endParaRPr lang="uk-UA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9649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C8E5C-472F-4419-933D-71293C4BE975}" type="datetimeFigureOut">
              <a:rPr lang="uk-UA" smtClean="0"/>
              <a:t>07.05.2024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02E64-E4F1-412A-A7EC-89691C035DF3}" type="slidenum">
              <a:rPr lang="uk-UA" smtClean="0"/>
              <a:t>‹№›</a:t>
            </a:fld>
            <a:endParaRPr lang="uk-UA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1810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C8E5C-472F-4419-933D-71293C4BE975}" type="datetimeFigureOut">
              <a:rPr lang="uk-UA" smtClean="0"/>
              <a:t>07.05.2024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02E64-E4F1-412A-A7EC-89691C035DF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0370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C8E5C-472F-4419-933D-71293C4BE975}" type="datetimeFigureOut">
              <a:rPr lang="uk-UA" smtClean="0"/>
              <a:t>07.05.2024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02E64-E4F1-412A-A7EC-89691C035DF3}" type="slidenum">
              <a:rPr lang="uk-UA" smtClean="0"/>
              <a:t>‹№›</a:t>
            </a:fld>
            <a:endParaRPr lang="uk-UA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2280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EF1C8E5C-472F-4419-933D-71293C4BE975}" type="datetimeFigureOut">
              <a:rPr lang="uk-UA" smtClean="0"/>
              <a:t>07.05.2024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02E64-E4F1-412A-A7EC-89691C035DF3}" type="slidenum">
              <a:rPr lang="uk-UA" smtClean="0"/>
              <a:t>‹№›</a:t>
            </a:fld>
            <a:endParaRPr lang="uk-UA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4249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1C8E5C-472F-4419-933D-71293C4BE975}" type="datetimeFigureOut">
              <a:rPr lang="uk-UA" smtClean="0"/>
              <a:t>07.05.2024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E6902E64-E4F1-412A-A7EC-89691C035DF3}" type="slidenum">
              <a:rPr lang="uk-UA" smtClean="0"/>
              <a:t>‹№›</a:t>
            </a:fld>
            <a:endParaRPr lang="uk-UA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3836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0DB73AC2-467C-144E-ACF6-13CF06738E46}"/>
              </a:ext>
            </a:extLst>
          </p:cNvPr>
          <p:cNvSpPr txBox="1"/>
          <p:nvPr/>
        </p:nvSpPr>
        <p:spPr>
          <a:xfrm>
            <a:off x="1857982" y="1546698"/>
            <a:ext cx="8891081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endParaRPr lang="uk-UA" sz="16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ru-RU" sz="16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36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ЧИСЕЛЬНІ МЕТОДИ РОЗВ’ЯЗУВАННЯ ДИФЕРЕНЦІАЛЬНИХ РІВНЯНЬ </a:t>
            </a:r>
            <a:endParaRPr lang="uk-UA" sz="3600" b="1" dirty="0"/>
          </a:p>
        </p:txBody>
      </p:sp>
    </p:spTree>
    <p:extLst>
      <p:ext uri="{BB962C8B-B14F-4D97-AF65-F5344CB8AC3E}">
        <p14:creationId xmlns:p14="http://schemas.microsoft.com/office/powerpoint/2010/main" val="42590332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E3FBADB3-22BE-8E94-1D62-A18B0C1E42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0675" y="1447800"/>
            <a:ext cx="9010650" cy="396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0395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4C23A145-F613-E184-103B-65989D4113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5412" y="2652712"/>
            <a:ext cx="9401175" cy="1552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38737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F7332329-EC15-3530-774F-13C46C72CF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5500" y="1466850"/>
            <a:ext cx="8001000" cy="392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27804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B7FB1D3A-6015-BD8E-7237-4C692B7B0B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933" y="710119"/>
            <a:ext cx="10207782" cy="4679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69806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007BD09E-9F64-5DBB-AC51-2CA73052AD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5162" y="1274325"/>
            <a:ext cx="10522735" cy="2947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57075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022A1098-A4D2-D770-5664-EF014CE067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0865" y="521443"/>
            <a:ext cx="9277350" cy="4667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39934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68EA20FC-F783-9045-1364-C78430C398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0131" y="1254766"/>
            <a:ext cx="10202865" cy="3015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81246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8520181E-BEDA-E377-FF61-1AF0F37B09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4512" y="1614487"/>
            <a:ext cx="8562975" cy="3629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56716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8FFB2CC4-39F7-326A-E6D6-061B773C03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3588" y="1119693"/>
            <a:ext cx="9103293" cy="3607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9955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65A297EC-7C4F-36FA-18A2-0D9735CC95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3519" y="741328"/>
            <a:ext cx="9784961" cy="4462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179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795AF56C-E61B-9461-E55A-C4D97631DDB2}"/>
              </a:ext>
            </a:extLst>
          </p:cNvPr>
          <p:cNvSpPr txBox="1"/>
          <p:nvPr/>
        </p:nvSpPr>
        <p:spPr>
          <a:xfrm>
            <a:off x="632299" y="1109537"/>
            <a:ext cx="10583692" cy="26327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49580" algn="just">
              <a:lnSpc>
                <a:spcPct val="115000"/>
              </a:lnSpc>
              <a:spcAft>
                <a:spcPts val="800"/>
              </a:spcAft>
            </a:pPr>
            <a:r>
              <a:rPr lang="uk-UA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Розглянемо окремі методи чисельного інтегрування задачі Коші для звичайного диференціального рівняння першого порядку розв’язаного відносно похідної.</a:t>
            </a:r>
          </a:p>
          <a:p>
            <a:pPr indent="449580" algn="just">
              <a:lnSpc>
                <a:spcPct val="115000"/>
              </a:lnSpc>
              <a:spcAft>
                <a:spcPts val="800"/>
              </a:spcAft>
            </a:pPr>
            <a:r>
              <a:rPr lang="uk-UA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Наближений розв’язок задачі Коші </a:t>
            </a:r>
            <a:r>
              <a:rPr lang="uk-UA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запишемо</a:t>
            </a:r>
            <a:r>
              <a:rPr lang="uk-UA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вигляді таблиці значень.</a:t>
            </a:r>
          </a:p>
        </p:txBody>
      </p:sp>
    </p:spTree>
    <p:extLst>
      <p:ext uri="{BB962C8B-B14F-4D97-AF65-F5344CB8AC3E}">
        <p14:creationId xmlns:p14="http://schemas.microsoft.com/office/powerpoint/2010/main" val="33800914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24E0628D-86F0-35D9-6E00-3A7B563342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8110" y="1064368"/>
            <a:ext cx="8791575" cy="358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12197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9005F6BE-4BDF-1B6E-1C97-3B58191F91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1902" y="730892"/>
            <a:ext cx="7654284" cy="4220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09565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09EF4F4B-C3F2-FDB9-3643-D610F7B7F7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9935" y="1031132"/>
            <a:ext cx="11060569" cy="3813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31570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B5665D3D-CC02-0290-8242-0D0048B4E9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0626" y="1040859"/>
            <a:ext cx="11207136" cy="3132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5972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F0E2CBD4-F971-80DA-692B-F174683D5D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0806" y="1434829"/>
            <a:ext cx="10784091" cy="1994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12134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840D57F8-B763-DD41-431A-2CB79A2768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0091" y="1536970"/>
            <a:ext cx="11288737" cy="2714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26434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54118C2D-67AC-04BD-09E3-AA64ADABDF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7579" y="346852"/>
            <a:ext cx="9601200" cy="5172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35241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0AD1006F-3A1D-F30A-70F5-026174CB22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1625" y="2271712"/>
            <a:ext cx="9048750" cy="2314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1376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7AC91A2D-1987-6405-B2D9-655C6F361A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2575" y="2033689"/>
            <a:ext cx="9086850" cy="2343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3893615"/>
      </p:ext>
    </p:extLst>
  </p:cSld>
  <p:clrMapOvr>
    <a:masterClrMapping/>
  </p:clrMapOvr>
</p:sld>
</file>

<file path=ppt/theme/theme1.xml><?xml version="1.0" encoding="utf-8"?>
<a:theme xmlns:a="http://schemas.openxmlformats.org/drawingml/2006/main" name="Галерея">
  <a:themeElements>
    <a:clrScheme name="Галерея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Галерея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алерея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372</TotalTime>
  <Words>33</Words>
  <Application>Microsoft Office PowerPoint</Application>
  <PresentationFormat>Широкий екран</PresentationFormat>
  <Paragraphs>4</Paragraphs>
  <Slides>21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21</vt:i4>
      </vt:variant>
    </vt:vector>
  </HeadingPairs>
  <TitlesOfParts>
    <vt:vector size="25" baseType="lpstr">
      <vt:lpstr>Arial</vt:lpstr>
      <vt:lpstr>Gill Sans MT</vt:lpstr>
      <vt:lpstr>Times New Roman</vt:lpstr>
      <vt:lpstr>Галерея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Марта Стасюк</dc:creator>
  <cp:lastModifiedBy>Марта Стасюк</cp:lastModifiedBy>
  <cp:revision>1</cp:revision>
  <dcterms:created xsi:type="dcterms:W3CDTF">2024-05-07T13:37:23Z</dcterms:created>
  <dcterms:modified xsi:type="dcterms:W3CDTF">2024-05-07T19:50:12Z</dcterms:modified>
</cp:coreProperties>
</file>