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3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7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20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49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35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64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81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C8E5C-472F-4419-933D-71293C4BE975}" type="datetimeFigureOut">
              <a:rPr lang="uk-UA" smtClean="0"/>
              <a:t>07.05.2024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902E64-E4F1-412A-A7EC-89691C035D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3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B73AC2-467C-144E-ACF6-13CF06738E46}"/>
              </a:ext>
            </a:extLst>
          </p:cNvPr>
          <p:cNvSpPr txBox="1"/>
          <p:nvPr/>
        </p:nvSpPr>
        <p:spPr>
          <a:xfrm>
            <a:off x="1857982" y="1546698"/>
            <a:ext cx="889108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uk-UA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ЧИСЕЛЬНІ МЕТОДИ РОЗВ’ЯЗУВАННЯ ДИФЕРЕНЦІАЛЬНИХ РІВНЯНЬ 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425903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FBADB3-22BE-8E94-1D62-A18B0C1E4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1447800"/>
            <a:ext cx="90106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23A145-F613-E184-103B-65989D411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2652712"/>
            <a:ext cx="94011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7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332329-EC15-3530-774F-13C46C72C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466850"/>
            <a:ext cx="8001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8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FB1D3A-6015-BD8E-7237-4C692B7B0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33" y="710119"/>
            <a:ext cx="10207782" cy="467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8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7BD09E-9F64-5DBB-AC51-2CA73052A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62" y="1274325"/>
            <a:ext cx="10522735" cy="294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07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2A1098-A4D2-D770-5664-EF014CE06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65" y="521443"/>
            <a:ext cx="92773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9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EA20FC-F783-9045-1364-C78430C39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31" y="1254766"/>
            <a:ext cx="10202865" cy="301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2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20181E-BEDA-E377-FF61-1AF0F37B0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1614487"/>
            <a:ext cx="85629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71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FB2CC4-39F7-326A-E6D6-061B773C0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588" y="1119693"/>
            <a:ext cx="9103293" cy="36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95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A297EC-7C4F-36FA-18A2-0D9735CC9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519" y="741328"/>
            <a:ext cx="9784961" cy="446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95AF56C-E61B-9461-E55A-C4D97631DDB2}"/>
              </a:ext>
            </a:extLst>
          </p:cNvPr>
          <p:cNvSpPr txBox="1"/>
          <p:nvPr/>
        </p:nvSpPr>
        <p:spPr>
          <a:xfrm>
            <a:off x="632299" y="1109537"/>
            <a:ext cx="10583692" cy="2632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Розглянемо окремі методи чисельного інтегрування задачі Коші для звичайного диференціального рівняння першого порядку розв’язаного відносно похідної.</a:t>
            </a: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Наближений розв’язок задачі Коші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запишемо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вигляді таблиці значень.</a:t>
            </a:r>
          </a:p>
        </p:txBody>
      </p:sp>
    </p:spTree>
    <p:extLst>
      <p:ext uri="{BB962C8B-B14F-4D97-AF65-F5344CB8AC3E}">
        <p14:creationId xmlns:p14="http://schemas.microsoft.com/office/powerpoint/2010/main" val="338009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E0628D-86F0-35D9-6E00-3A7B56334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110" y="1064368"/>
            <a:ext cx="87915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19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05F6BE-4BDF-1B6E-1C97-3B58191F9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02" y="730892"/>
            <a:ext cx="7654284" cy="422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5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EF4F4B-C3F2-FDB9-3643-D610F7B7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35" y="1031132"/>
            <a:ext cx="11060569" cy="381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5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665D3D-CC02-0290-8242-0D0048B4E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26" y="1040859"/>
            <a:ext cx="11207136" cy="313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9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E2CBD4-F971-80DA-692B-F174683D5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806" y="1434829"/>
            <a:ext cx="10784091" cy="199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1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0D57F8-B763-DD41-431A-2CB79A276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91" y="1536970"/>
            <a:ext cx="11288737" cy="271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64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118C2D-67AC-04BD-09E3-AA64ADABD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579" y="346852"/>
            <a:ext cx="96012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2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AD1006F-3A1D-F30A-70F5-026174CB2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271712"/>
            <a:ext cx="90487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C91A2D-1987-6405-B2D9-655C6F36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2033689"/>
            <a:ext cx="90868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361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372</TotalTime>
  <Words>33</Words>
  <Application>Microsoft Office PowerPoint</Application>
  <PresentationFormat>Широкий екран</PresentationFormat>
  <Paragraphs>4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Times New Roman</vt:lpstr>
      <vt:lpstr>Галерея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Марта Стасюк</dc:creator>
  <cp:lastModifiedBy>Марта Стасюк</cp:lastModifiedBy>
  <cp:revision>1</cp:revision>
  <dcterms:created xsi:type="dcterms:W3CDTF">2024-05-07T13:37:23Z</dcterms:created>
  <dcterms:modified xsi:type="dcterms:W3CDTF">2024-05-07T19:50:12Z</dcterms:modified>
</cp:coreProperties>
</file>