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580" autoAdjust="0"/>
  </p:normalViewPr>
  <p:slideViewPr>
    <p:cSldViewPr>
      <p:cViewPr varScale="1">
        <p:scale>
          <a:sx n="71" d="100"/>
          <a:sy n="71" d="100"/>
        </p:scale>
        <p:origin x="-135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1340768"/>
            <a:ext cx="7126106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Організаційні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структури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проєктами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/>
              <a:t>Кафедра права та менеджменту у сфері цивільного </a:t>
            </a:r>
            <a:r>
              <a:rPr lang="uk-UA" dirty="0" err="1" smtClean="0"/>
              <a:t>захитсу</a:t>
            </a:r>
            <a:endParaRPr lang="uk-UA" dirty="0" smtClean="0"/>
          </a:p>
          <a:p>
            <a:r>
              <a:rPr lang="uk-UA" dirty="0" smtClean="0"/>
              <a:t>Професор, </a:t>
            </a:r>
            <a:r>
              <a:rPr lang="uk-UA" dirty="0" err="1" smtClean="0"/>
              <a:t>д.т.н</a:t>
            </a:r>
            <a:r>
              <a:rPr lang="uk-UA" dirty="0" smtClean="0"/>
              <a:t>.</a:t>
            </a:r>
          </a:p>
          <a:p>
            <a:r>
              <a:rPr lang="uk-UA" dirty="0" smtClean="0"/>
              <a:t>Олег Богданович </a:t>
            </a:r>
            <a:r>
              <a:rPr lang="uk-UA" dirty="0" err="1" smtClean="0"/>
              <a:t>Зачко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355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24744"/>
            <a:ext cx="7924800" cy="1143000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теперішніх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умов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виокремлюють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шість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організаційних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форм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: </a:t>
            </a:r>
            <a:endParaRPr lang="en-US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348880"/>
            <a:ext cx="7924800" cy="4114800"/>
          </a:xfrm>
        </p:spPr>
        <p:txBody>
          <a:bodyPr>
            <a:normAutofit/>
          </a:bodyPr>
          <a:lstStyle/>
          <a:p>
            <a:pPr>
              <a:buClrTx/>
              <a:buFont typeface="Wingdings" pitchFamily="2" charset="2"/>
              <a:buChar char="Ø"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лінійну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  <a:buFont typeface="Wingdings" pitchFamily="2" charset="2"/>
              <a:buChar char="Ø"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функціональну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  <a:buFont typeface="Wingdings" pitchFamily="2" charset="2"/>
              <a:buChar char="Ø"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лінійно-функціональну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  <a:buFont typeface="Wingdings" pitchFamily="2" charset="2"/>
              <a:buChar char="Ø"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програмно-цільову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  <a:buFont typeface="Wingdings" pitchFamily="2" charset="2"/>
              <a:buChar char="Ø"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дивізіональну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Tx/>
              <a:buFont typeface="Wingdings" pitchFamily="2" charset="2"/>
              <a:buChar char="Ø"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матричну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323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536" y="548680"/>
            <a:ext cx="8229600" cy="1066800"/>
          </a:xfrm>
        </p:spPr>
        <p:txBody>
          <a:bodyPr/>
          <a:lstStyle/>
          <a:p>
            <a:pPr algn="ctr"/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Лінійна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форма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dirty="0"/>
              <a:t> 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484784"/>
            <a:ext cx="8229600" cy="43251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Передбачає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ієрархічну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структуру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відносин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начальником і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підлеглими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("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згори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донизу"). 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Так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, в </a:t>
            </a:r>
            <a:r>
              <a:rPr lang="ru-RU" sz="1800" b="1" i="1" dirty="0" err="1">
                <a:latin typeface="Times New Roman" pitchFamily="18" charset="0"/>
                <a:cs typeface="Times New Roman" pitchFamily="18" charset="0"/>
              </a:rPr>
              <a:t>американській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latin typeface="Times New Roman" pitchFamily="18" charset="0"/>
                <a:cs typeface="Times New Roman" pitchFamily="18" charset="0"/>
              </a:rPr>
              <a:t>компанії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sz="1800" b="1" i="1" dirty="0" err="1">
                <a:latin typeface="Times New Roman" pitchFamily="18" charset="0"/>
                <a:cs typeface="Times New Roman" pitchFamily="18" charset="0"/>
              </a:rPr>
              <a:t>Ексон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" та </a:t>
            </a:r>
            <a:r>
              <a:rPr lang="ru-RU" sz="1800" b="1" i="1" dirty="0" err="1"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 великих </a:t>
            </a:r>
            <a:r>
              <a:rPr lang="ru-RU" sz="1800" b="1" i="1" dirty="0" err="1">
                <a:latin typeface="Times New Roman" pitchFamily="18" charset="0"/>
                <a:cs typeface="Times New Roman" pitchFamily="18" charset="0"/>
              </a:rPr>
              <a:t>корпораціях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latin typeface="Times New Roman" pitchFamily="18" charset="0"/>
                <a:cs typeface="Times New Roman" pitchFamily="18" charset="0"/>
              </a:rPr>
              <a:t>налічується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 11—14 </a:t>
            </a:r>
            <a:r>
              <a:rPr lang="ru-RU" sz="1800" b="1" i="1" dirty="0" err="1">
                <a:latin typeface="Times New Roman" pitchFamily="18" charset="0"/>
                <a:cs typeface="Times New Roman" pitchFamily="18" charset="0"/>
              </a:rPr>
              <a:t>рівнів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latin typeface="Times New Roman" pitchFamily="18" charset="0"/>
                <a:cs typeface="Times New Roman" pitchFamily="18" charset="0"/>
              </a:rPr>
              <a:t>ієрархії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1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Всі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розпорядження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йдуть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одного начальника.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Керівник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кожного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ієрархічного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рівня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очолювати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таку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оптимальну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підлеглих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якою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ефективно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latin typeface="Times New Roman" pitchFamily="18" charset="0"/>
                <a:cs typeface="Times New Roman" pitchFamily="18" charset="0"/>
              </a:rPr>
              <a:t>управляти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. </a:t>
            </a: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3933057"/>
            <a:ext cx="5472608" cy="172819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185819" y="6021288"/>
            <a:ext cx="277236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Схема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лінійної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форми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687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08720"/>
            <a:ext cx="8229600" cy="4325112"/>
          </a:xfrm>
        </p:spPr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Керівник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вищого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рангу не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права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віддавати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розпорядження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накази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безпосередньо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працівникам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окремого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структурного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підрозділу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оминаючи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керівника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Керівник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підрозділу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у свою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чергу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повинен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приймати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рішення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багатьох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проблем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виробничо-фінансової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свого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підрозділу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При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цьому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ланки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лінійної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структури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основному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відповідають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ланкам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є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важливою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позитивною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рисою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цієї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форми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317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268760"/>
            <a:ext cx="8229600" cy="4325112"/>
          </a:xfrm>
        </p:spPr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Лінійну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форму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використовують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малих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підприємствах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де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власник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постійно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контролює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усім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персоналом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власних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розпоряджень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Основним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недоліком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такої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форми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організаційної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структури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є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надзвичайно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складна процедура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прийняття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управлінських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рішень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дозвіл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кожний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етап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необхідно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отримати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висхідною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через всю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ієрархію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керівників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тобто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знизу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нагору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Рішення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приймаються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тривалих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засіданнях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численних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узгоджень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колективну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відповідальність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 будь-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4481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066800"/>
          </a:xfrm>
        </p:spPr>
        <p:txBody>
          <a:bodyPr>
            <a:normAutofit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Функціональна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форма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628800"/>
            <a:ext cx="8229600" cy="2475720"/>
          </a:xfrm>
        </p:spPr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пільні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кількох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підрозділів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функції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передають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одному органу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підрозділу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виконавцю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109728" indent="0"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здійснює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отримуючи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накази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кількох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керівників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109728" indent="0"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Тобто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субординація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управлінні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дотримується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відповідно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функцій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4005064"/>
            <a:ext cx="5769421" cy="216024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483768" y="6381328"/>
            <a:ext cx="38972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/>
              <a:t>Функціональна</a:t>
            </a:r>
            <a:r>
              <a:rPr lang="ru-RU" dirty="0"/>
              <a:t> форма </a:t>
            </a:r>
            <a:r>
              <a:rPr lang="ru-RU" dirty="0" err="1"/>
              <a:t>управління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37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325112"/>
          </a:xfrm>
        </p:spPr>
        <p:txBody>
          <a:bodyPr>
            <a:normAutofit fontScale="85000" lnSpcReduction="10000"/>
          </a:bodyPr>
          <a:lstStyle/>
          <a:p>
            <a:pPr marL="109728" indent="0">
              <a:buNone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Функціональна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форма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заперечує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повністю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лінійну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Функціональний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керівник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віддає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розпорядження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керівникам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лінійних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підрозділів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а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нижчих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ланках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структури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можуть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формуватися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функціональні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підрозділи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означає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створення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подвійної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ієрархії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підпорядкованості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будується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відповідно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вимог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лінійної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форми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функціональні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ланки кожного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рівня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одночасно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підпорядковуються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керівникам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цього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ж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рівня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відповідній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функціональній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ланці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вищого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рівня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Позитивним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аспектом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такої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подвійної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структури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є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намагання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поєднати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функції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кожному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рівні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спеціалізацією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функцій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 ланками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2006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Composite</Template>
  <TotalTime>44</TotalTime>
  <Words>347</Words>
  <Application>Microsoft Office PowerPoint</Application>
  <PresentationFormat>Экран (4:3)</PresentationFormat>
  <Paragraphs>24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Городская</vt:lpstr>
      <vt:lpstr>Організаційні структури управління проєктами </vt:lpstr>
      <vt:lpstr>За теперішніх умов виокремлюють шість основних організаційних форм управління: </vt:lpstr>
      <vt:lpstr>Лінійна форма управління </vt:lpstr>
      <vt:lpstr>Презентация PowerPoint</vt:lpstr>
      <vt:lpstr>Презентация PowerPoint</vt:lpstr>
      <vt:lpstr>Функціональна форма управління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Kovalchuk family</dc:creator>
  <cp:lastModifiedBy>Kovalchuk family</cp:lastModifiedBy>
  <cp:revision>8</cp:revision>
  <dcterms:created xsi:type="dcterms:W3CDTF">2021-10-20T13:36:21Z</dcterms:created>
  <dcterms:modified xsi:type="dcterms:W3CDTF">2021-10-22T05:58:58Z</dcterms:modified>
</cp:coreProperties>
</file>