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126106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Організаційні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проєктами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Кафедра права та менеджменту у сфері цивільного </a:t>
            </a:r>
            <a:r>
              <a:rPr lang="uk-UA" dirty="0" err="1" smtClean="0"/>
              <a:t>захитсу</a:t>
            </a:r>
            <a:endParaRPr lang="uk-UA" dirty="0" smtClean="0"/>
          </a:p>
          <a:p>
            <a:r>
              <a:rPr lang="uk-UA" dirty="0" smtClean="0"/>
              <a:t>Професор, </a:t>
            </a:r>
            <a:r>
              <a:rPr lang="uk-UA" dirty="0" err="1" smtClean="0"/>
              <a:t>д.т.н</a:t>
            </a:r>
            <a:r>
              <a:rPr lang="uk-UA" dirty="0" smtClean="0"/>
              <a:t>.</a:t>
            </a:r>
          </a:p>
          <a:p>
            <a:r>
              <a:rPr lang="uk-UA" dirty="0" smtClean="0"/>
              <a:t>Олег Богданович </a:t>
            </a:r>
            <a:r>
              <a:rPr lang="uk-UA" dirty="0" err="1" smtClean="0"/>
              <a:t>Зачко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35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7924800" cy="11430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теперішніх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виокремлюють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організаційних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348880"/>
            <a:ext cx="7924800" cy="4114800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лінійну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функціональну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лінійно-функціональну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програмно-цільову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дивізіональну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матричну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2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536" y="548680"/>
            <a:ext cx="8229600" cy="1066800"/>
          </a:xfrm>
        </p:spPr>
        <p:txBody>
          <a:bodyPr/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Лінійна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/>
              <a:t> 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25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ієрархічну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структуру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начальником і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підлеглими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("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згори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донизу").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американській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Ексон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" та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корпораціях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налічується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11—14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ієрархії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йдуть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одного начальника.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ієрархічного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очолювати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оптимальну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підлеглих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управляти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. 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933057"/>
            <a:ext cx="5472608" cy="1728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85819" y="6021288"/>
            <a:ext cx="27723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лінійної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8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32511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рангу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накази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структурного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оминаючи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свою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виробничо-фінансової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ланки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основному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ланкам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позитивною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1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персоналом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недоліком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надзвичайно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складна процедура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висхідною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всю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ієрархію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нагору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тривалих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засіданнях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численних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узгоджень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колективну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48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247572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одному органу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виконавцю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накази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субординація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дотримується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005064"/>
            <a:ext cx="5769421" cy="216024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83768" y="6381328"/>
            <a:ext cx="3897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Функціональна</a:t>
            </a:r>
            <a:r>
              <a:rPr lang="ru-RU" dirty="0"/>
              <a:t> форма </a:t>
            </a:r>
            <a:r>
              <a:rPr lang="ru-RU" dirty="0" err="1"/>
              <a:t>управління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3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заперечує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нижчих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ланках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ієрархії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підпорядкованості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ланки кожного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підпорядковуються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ланці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аспектом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намагання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поєднати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спеціалізацією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ланками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200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44</TotalTime>
  <Words>347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Організаційні структури управління проєктами </vt:lpstr>
      <vt:lpstr>За теперішніх умов виокремлюють шість основних організаційних форм управління: </vt:lpstr>
      <vt:lpstr>Лінійна форма управління </vt:lpstr>
      <vt:lpstr>Презентация PowerPoint</vt:lpstr>
      <vt:lpstr>Презентация PowerPoint</vt:lpstr>
      <vt:lpstr>Функціональна форма управління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Kovalchuk family</dc:creator>
  <cp:lastModifiedBy>Kovalchuk family</cp:lastModifiedBy>
  <cp:revision>8</cp:revision>
  <dcterms:created xsi:type="dcterms:W3CDTF">2021-10-20T13:36:21Z</dcterms:created>
  <dcterms:modified xsi:type="dcterms:W3CDTF">2021-10-22T05:58:58Z</dcterms:modified>
</cp:coreProperties>
</file>