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sldIdLst>
    <p:sldId id="323" r:id="rId4"/>
    <p:sldId id="324" r:id="rId5"/>
    <p:sldId id="259" r:id="rId6"/>
    <p:sldId id="260" r:id="rId7"/>
    <p:sldId id="266" r:id="rId8"/>
    <p:sldId id="269" r:id="rId9"/>
    <p:sldId id="270" r:id="rId10"/>
    <p:sldId id="272" r:id="rId11"/>
    <p:sldId id="271" r:id="rId12"/>
    <p:sldId id="349" r:id="rId13"/>
    <p:sldId id="350" r:id="rId14"/>
    <p:sldId id="267" r:id="rId15"/>
    <p:sldId id="273" r:id="rId16"/>
    <p:sldId id="274" r:id="rId17"/>
    <p:sldId id="275" r:id="rId18"/>
    <p:sldId id="276" r:id="rId19"/>
    <p:sldId id="277" r:id="rId20"/>
    <p:sldId id="265" r:id="rId21"/>
    <p:sldId id="264" r:id="rId22"/>
    <p:sldId id="278" r:id="rId23"/>
    <p:sldId id="279" r:id="rId24"/>
    <p:sldId id="344" r:id="rId25"/>
    <p:sldId id="322" r:id="rId26"/>
    <p:sldId id="345" r:id="rId27"/>
    <p:sldId id="346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ітли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FC7B4-FC78-4D79-8EAD-D30536B9DB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1651030-F9DB-439A-AB6D-1871FABB3172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uk-UA" dirty="0"/>
            <a:t>Залік</a:t>
          </a:r>
        </a:p>
        <a:p>
          <a:r>
            <a:rPr lang="uk-UA" dirty="0"/>
            <a:t>(омріяних 100 балів)</a:t>
          </a:r>
        </a:p>
      </dgm:t>
    </dgm:pt>
    <dgm:pt modelId="{AD05A59E-AEAA-476F-A289-FE906DE1C2C4}" type="parTrans" cxnId="{EECC010B-E73C-4C5B-B54B-00A97DE5E1F3}">
      <dgm:prSet/>
      <dgm:spPr/>
      <dgm:t>
        <a:bodyPr/>
        <a:lstStyle/>
        <a:p>
          <a:endParaRPr lang="uk-UA"/>
        </a:p>
      </dgm:t>
    </dgm:pt>
    <dgm:pt modelId="{7C034168-0746-4D9E-9B0A-E92E260C04CB}" type="sibTrans" cxnId="{EECC010B-E73C-4C5B-B54B-00A97DE5E1F3}">
      <dgm:prSet/>
      <dgm:spPr/>
      <dgm:t>
        <a:bodyPr/>
        <a:lstStyle/>
        <a:p>
          <a:endParaRPr lang="uk-UA"/>
        </a:p>
      </dgm:t>
    </dgm:pt>
    <dgm:pt modelId="{7BBCE732-EC43-44F4-80E5-A068E4A3A1B3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uk-UA" dirty="0"/>
            <a:t>Лекції</a:t>
          </a:r>
        </a:p>
      </dgm:t>
    </dgm:pt>
    <dgm:pt modelId="{16737EAE-B015-4A96-A7C0-A53BBFC21169}" type="parTrans" cxnId="{570F0E9E-FEBF-435F-BAD4-9BA7831F728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uk-UA"/>
        </a:p>
      </dgm:t>
    </dgm:pt>
    <dgm:pt modelId="{F22CC955-2C37-48EA-8171-0015F4329DB9}" type="sibTrans" cxnId="{570F0E9E-FEBF-435F-BAD4-9BA7831F7289}">
      <dgm:prSet/>
      <dgm:spPr/>
      <dgm:t>
        <a:bodyPr/>
        <a:lstStyle/>
        <a:p>
          <a:endParaRPr lang="uk-UA"/>
        </a:p>
      </dgm:t>
    </dgm:pt>
    <dgm:pt modelId="{F57463FA-6679-4E82-B71F-5463973AD611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uk-UA" dirty="0"/>
            <a:t>Практичні заняття</a:t>
          </a:r>
        </a:p>
      </dgm:t>
    </dgm:pt>
    <dgm:pt modelId="{5486E850-2F65-415A-9A7A-C993C7954CEB}" type="parTrans" cxnId="{D7884D61-D48F-49AB-B79E-1A4B66E945F5}">
      <dgm:prSet/>
      <dgm:spPr/>
      <dgm:t>
        <a:bodyPr/>
        <a:lstStyle/>
        <a:p>
          <a:endParaRPr lang="uk-UA"/>
        </a:p>
      </dgm:t>
    </dgm:pt>
    <dgm:pt modelId="{03EECC7E-0D6E-40C5-9A1D-6B4EDCE8DF2A}" type="sibTrans" cxnId="{D7884D61-D48F-49AB-B79E-1A4B66E945F5}">
      <dgm:prSet/>
      <dgm:spPr/>
      <dgm:t>
        <a:bodyPr/>
        <a:lstStyle/>
        <a:p>
          <a:endParaRPr lang="uk-UA"/>
        </a:p>
      </dgm:t>
    </dgm:pt>
    <dgm:pt modelId="{817B236F-8A3A-42AC-9B7E-1931CB2F6577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uk-UA" dirty="0"/>
            <a:t>Самостійна робота</a:t>
          </a:r>
        </a:p>
      </dgm:t>
    </dgm:pt>
    <dgm:pt modelId="{E1325AA2-2760-4FAD-83BE-13D405923DAF}" type="parTrans" cxnId="{85E8F73B-B397-47AD-A86B-C0064E3A25F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601CD3F0-C8E5-421F-BD9E-D3F3684E5C85}" type="sibTrans" cxnId="{85E8F73B-B397-47AD-A86B-C0064E3A25F5}">
      <dgm:prSet/>
      <dgm:spPr/>
      <dgm:t>
        <a:bodyPr/>
        <a:lstStyle/>
        <a:p>
          <a:endParaRPr lang="uk-UA"/>
        </a:p>
      </dgm:t>
    </dgm:pt>
    <dgm:pt modelId="{320A1347-5922-422C-B0BE-F0B9118DE708}" type="pres">
      <dgm:prSet presAssocID="{F7AFC7B4-FC78-4D79-8EAD-D30536B9DB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4BD507-72D1-4D55-AB92-9A2A9E747C6E}" type="pres">
      <dgm:prSet presAssocID="{01651030-F9DB-439A-AB6D-1871FABB3172}" presName="hierRoot1" presStyleCnt="0">
        <dgm:presLayoutVars>
          <dgm:hierBranch val="init"/>
        </dgm:presLayoutVars>
      </dgm:prSet>
      <dgm:spPr/>
    </dgm:pt>
    <dgm:pt modelId="{7528273D-3BAE-4144-933A-DC4C2572C534}" type="pres">
      <dgm:prSet presAssocID="{01651030-F9DB-439A-AB6D-1871FABB3172}" presName="rootComposite1" presStyleCnt="0"/>
      <dgm:spPr/>
    </dgm:pt>
    <dgm:pt modelId="{4EABDBA6-BBA0-44E1-82C5-2180570D99A9}" type="pres">
      <dgm:prSet presAssocID="{01651030-F9DB-439A-AB6D-1871FABB3172}" presName="rootText1" presStyleLbl="node0" presStyleIdx="0" presStyleCnt="1">
        <dgm:presLayoutVars>
          <dgm:chPref val="3"/>
        </dgm:presLayoutVars>
      </dgm:prSet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CDDF801-C5A7-4E9E-8D10-B936E5A02D86}" type="pres">
      <dgm:prSet presAssocID="{01651030-F9DB-439A-AB6D-1871FABB317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8D6331-A938-4AC7-B1BA-7C2DEA48EA8E}" type="pres">
      <dgm:prSet presAssocID="{01651030-F9DB-439A-AB6D-1871FABB3172}" presName="hierChild2" presStyleCnt="0"/>
      <dgm:spPr/>
    </dgm:pt>
    <dgm:pt modelId="{BE9C4FE7-B9A6-481D-8AC2-9009177B322B}" type="pres">
      <dgm:prSet presAssocID="{16737EAE-B015-4A96-A7C0-A53BBFC2116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920DC03-248F-46C5-9073-AEC55355A59B}" type="pres">
      <dgm:prSet presAssocID="{7BBCE732-EC43-44F4-80E5-A068E4A3A1B3}" presName="hierRoot2" presStyleCnt="0">
        <dgm:presLayoutVars>
          <dgm:hierBranch val="init"/>
        </dgm:presLayoutVars>
      </dgm:prSet>
      <dgm:spPr/>
    </dgm:pt>
    <dgm:pt modelId="{4AB96037-0F2F-4EB6-BE53-1B421D07E26D}" type="pres">
      <dgm:prSet presAssocID="{7BBCE732-EC43-44F4-80E5-A068E4A3A1B3}" presName="rootComposite" presStyleCnt="0"/>
      <dgm:spPr/>
    </dgm:pt>
    <dgm:pt modelId="{690C787B-F396-40E5-B2E8-ECB31A0F5805}" type="pres">
      <dgm:prSet presAssocID="{7BBCE732-EC43-44F4-80E5-A068E4A3A1B3}" presName="rootText" presStyleLbl="node2" presStyleIdx="0" presStyleCnt="3">
        <dgm:presLayoutVars>
          <dgm:chPref val="3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91F57DE7-6918-437C-A69C-296EFD31BC42}" type="pres">
      <dgm:prSet presAssocID="{7BBCE732-EC43-44F4-80E5-A068E4A3A1B3}" presName="rootConnector" presStyleLbl="node2" presStyleIdx="0" presStyleCnt="3"/>
      <dgm:spPr/>
      <dgm:t>
        <a:bodyPr/>
        <a:lstStyle/>
        <a:p>
          <a:endParaRPr lang="en-US"/>
        </a:p>
      </dgm:t>
    </dgm:pt>
    <dgm:pt modelId="{AE9DFF72-DE5B-4303-A48C-41E76A7CEA21}" type="pres">
      <dgm:prSet presAssocID="{7BBCE732-EC43-44F4-80E5-A068E4A3A1B3}" presName="hierChild4" presStyleCnt="0"/>
      <dgm:spPr/>
    </dgm:pt>
    <dgm:pt modelId="{0C2E2049-5C91-4694-844D-8AA5EE3230D4}" type="pres">
      <dgm:prSet presAssocID="{7BBCE732-EC43-44F4-80E5-A068E4A3A1B3}" presName="hierChild5" presStyleCnt="0"/>
      <dgm:spPr/>
    </dgm:pt>
    <dgm:pt modelId="{0B4100EA-C60A-45CC-9EAC-A669D140F1E8}" type="pres">
      <dgm:prSet presAssocID="{5486E850-2F65-415A-9A7A-C993C7954CE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C7351633-5532-48B2-B5D6-8F7794818AEC}" type="pres">
      <dgm:prSet presAssocID="{F57463FA-6679-4E82-B71F-5463973AD611}" presName="hierRoot2" presStyleCnt="0">
        <dgm:presLayoutVars>
          <dgm:hierBranch val="init"/>
        </dgm:presLayoutVars>
      </dgm:prSet>
      <dgm:spPr/>
    </dgm:pt>
    <dgm:pt modelId="{1522D3CE-1B62-45C9-95B1-BD130D2E3A20}" type="pres">
      <dgm:prSet presAssocID="{F57463FA-6679-4E82-B71F-5463973AD611}" presName="rootComposite" presStyleCnt="0"/>
      <dgm:spPr/>
    </dgm:pt>
    <dgm:pt modelId="{82A0EF2E-C995-48BD-80E4-E6EE7D5CE8A2}" type="pres">
      <dgm:prSet presAssocID="{F57463FA-6679-4E82-B71F-5463973AD611}" presName="rootText" presStyleLbl="node2" presStyleIdx="1" presStyleCnt="3">
        <dgm:presLayoutVars>
          <dgm:chPref val="3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068681BC-D626-44DD-838F-968BC08CCA73}" type="pres">
      <dgm:prSet presAssocID="{F57463FA-6679-4E82-B71F-5463973AD611}" presName="rootConnector" presStyleLbl="node2" presStyleIdx="1" presStyleCnt="3"/>
      <dgm:spPr/>
      <dgm:t>
        <a:bodyPr/>
        <a:lstStyle/>
        <a:p>
          <a:endParaRPr lang="en-US"/>
        </a:p>
      </dgm:t>
    </dgm:pt>
    <dgm:pt modelId="{2517A544-FB3C-4080-8F26-4158ECE5D6D5}" type="pres">
      <dgm:prSet presAssocID="{F57463FA-6679-4E82-B71F-5463973AD611}" presName="hierChild4" presStyleCnt="0"/>
      <dgm:spPr/>
    </dgm:pt>
    <dgm:pt modelId="{4213535C-32FF-49E8-BAD1-44035F29A62F}" type="pres">
      <dgm:prSet presAssocID="{F57463FA-6679-4E82-B71F-5463973AD611}" presName="hierChild5" presStyleCnt="0"/>
      <dgm:spPr/>
    </dgm:pt>
    <dgm:pt modelId="{E13834AE-4950-47CA-90B9-0CD4F2828ACA}" type="pres">
      <dgm:prSet presAssocID="{E1325AA2-2760-4FAD-83BE-13D405923DA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F03F994-810D-41CB-954A-FA9361FE7296}" type="pres">
      <dgm:prSet presAssocID="{817B236F-8A3A-42AC-9B7E-1931CB2F6577}" presName="hierRoot2" presStyleCnt="0">
        <dgm:presLayoutVars>
          <dgm:hierBranch val="init"/>
        </dgm:presLayoutVars>
      </dgm:prSet>
      <dgm:spPr/>
    </dgm:pt>
    <dgm:pt modelId="{4677C3BD-01D1-4FB3-9D4D-023289E9AF2C}" type="pres">
      <dgm:prSet presAssocID="{817B236F-8A3A-42AC-9B7E-1931CB2F6577}" presName="rootComposite" presStyleCnt="0"/>
      <dgm:spPr/>
    </dgm:pt>
    <dgm:pt modelId="{21B40425-EB62-4FE1-AD7F-AC183EE9900D}" type="pres">
      <dgm:prSet presAssocID="{817B236F-8A3A-42AC-9B7E-1931CB2F6577}" presName="rootText" presStyleLbl="node2" presStyleIdx="2" presStyleCnt="3">
        <dgm:presLayoutVars>
          <dgm:chPref val="3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DBF4FAE0-6170-4BA7-8601-42999FE95B26}" type="pres">
      <dgm:prSet presAssocID="{817B236F-8A3A-42AC-9B7E-1931CB2F6577}" presName="rootConnector" presStyleLbl="node2" presStyleIdx="2" presStyleCnt="3"/>
      <dgm:spPr/>
      <dgm:t>
        <a:bodyPr/>
        <a:lstStyle/>
        <a:p>
          <a:endParaRPr lang="en-US"/>
        </a:p>
      </dgm:t>
    </dgm:pt>
    <dgm:pt modelId="{05270B9A-5C24-4D2F-8DD0-028E8063BBD3}" type="pres">
      <dgm:prSet presAssocID="{817B236F-8A3A-42AC-9B7E-1931CB2F6577}" presName="hierChild4" presStyleCnt="0"/>
      <dgm:spPr/>
    </dgm:pt>
    <dgm:pt modelId="{2C5EA02B-9BCA-4540-BACF-0486513FB1CC}" type="pres">
      <dgm:prSet presAssocID="{817B236F-8A3A-42AC-9B7E-1931CB2F6577}" presName="hierChild5" presStyleCnt="0"/>
      <dgm:spPr/>
    </dgm:pt>
    <dgm:pt modelId="{BCF34F86-B4A2-4DFD-9BDC-ACD47C2B85FA}" type="pres">
      <dgm:prSet presAssocID="{01651030-F9DB-439A-AB6D-1871FABB3172}" presName="hierChild3" presStyleCnt="0"/>
      <dgm:spPr/>
    </dgm:pt>
  </dgm:ptLst>
  <dgm:cxnLst>
    <dgm:cxn modelId="{389B720E-8B71-4601-AC22-D93E6B0BD92F}" type="presOf" srcId="{F7AFC7B4-FC78-4D79-8EAD-D30536B9DB64}" destId="{320A1347-5922-422C-B0BE-F0B9118DE708}" srcOrd="0" destOrd="0" presId="urn:microsoft.com/office/officeart/2005/8/layout/orgChart1"/>
    <dgm:cxn modelId="{05463D37-410A-487D-BEB8-58A3C15AA102}" type="presOf" srcId="{5486E850-2F65-415A-9A7A-C993C7954CEB}" destId="{0B4100EA-C60A-45CC-9EAC-A669D140F1E8}" srcOrd="0" destOrd="0" presId="urn:microsoft.com/office/officeart/2005/8/layout/orgChart1"/>
    <dgm:cxn modelId="{48C39387-5698-4ADA-8C4F-9C84BCB63E7B}" type="presOf" srcId="{7BBCE732-EC43-44F4-80E5-A068E4A3A1B3}" destId="{91F57DE7-6918-437C-A69C-296EFD31BC42}" srcOrd="1" destOrd="0" presId="urn:microsoft.com/office/officeart/2005/8/layout/orgChart1"/>
    <dgm:cxn modelId="{DB08904B-1B29-40BF-AD71-9CCF36DF91B2}" type="presOf" srcId="{817B236F-8A3A-42AC-9B7E-1931CB2F6577}" destId="{DBF4FAE0-6170-4BA7-8601-42999FE95B26}" srcOrd="1" destOrd="0" presId="urn:microsoft.com/office/officeart/2005/8/layout/orgChart1"/>
    <dgm:cxn modelId="{E7C6419D-1DFA-45F1-818F-C7907D96A6D1}" type="presOf" srcId="{01651030-F9DB-439A-AB6D-1871FABB3172}" destId="{DCDDF801-C5A7-4E9E-8D10-B936E5A02D86}" srcOrd="1" destOrd="0" presId="urn:microsoft.com/office/officeart/2005/8/layout/orgChart1"/>
    <dgm:cxn modelId="{B14C29D6-3594-4A00-8CE2-F2D4F4C682A1}" type="presOf" srcId="{7BBCE732-EC43-44F4-80E5-A068E4A3A1B3}" destId="{690C787B-F396-40E5-B2E8-ECB31A0F5805}" srcOrd="0" destOrd="0" presId="urn:microsoft.com/office/officeart/2005/8/layout/orgChart1"/>
    <dgm:cxn modelId="{570F0E9E-FEBF-435F-BAD4-9BA7831F7289}" srcId="{01651030-F9DB-439A-AB6D-1871FABB3172}" destId="{7BBCE732-EC43-44F4-80E5-A068E4A3A1B3}" srcOrd="0" destOrd="0" parTransId="{16737EAE-B015-4A96-A7C0-A53BBFC21169}" sibTransId="{F22CC955-2C37-48EA-8171-0015F4329DB9}"/>
    <dgm:cxn modelId="{47BF14F3-258C-45CE-A8E7-A68E7FD6AA3C}" type="presOf" srcId="{E1325AA2-2760-4FAD-83BE-13D405923DAF}" destId="{E13834AE-4950-47CA-90B9-0CD4F2828ACA}" srcOrd="0" destOrd="0" presId="urn:microsoft.com/office/officeart/2005/8/layout/orgChart1"/>
    <dgm:cxn modelId="{D7884D61-D48F-49AB-B79E-1A4B66E945F5}" srcId="{01651030-F9DB-439A-AB6D-1871FABB3172}" destId="{F57463FA-6679-4E82-B71F-5463973AD611}" srcOrd="1" destOrd="0" parTransId="{5486E850-2F65-415A-9A7A-C993C7954CEB}" sibTransId="{03EECC7E-0D6E-40C5-9A1D-6B4EDCE8DF2A}"/>
    <dgm:cxn modelId="{F5B45AF7-E6B5-4DC0-B52A-888CEF722552}" type="presOf" srcId="{01651030-F9DB-439A-AB6D-1871FABB3172}" destId="{4EABDBA6-BBA0-44E1-82C5-2180570D99A9}" srcOrd="0" destOrd="0" presId="urn:microsoft.com/office/officeart/2005/8/layout/orgChart1"/>
    <dgm:cxn modelId="{85E8F73B-B397-47AD-A86B-C0064E3A25F5}" srcId="{01651030-F9DB-439A-AB6D-1871FABB3172}" destId="{817B236F-8A3A-42AC-9B7E-1931CB2F6577}" srcOrd="2" destOrd="0" parTransId="{E1325AA2-2760-4FAD-83BE-13D405923DAF}" sibTransId="{601CD3F0-C8E5-421F-BD9E-D3F3684E5C85}"/>
    <dgm:cxn modelId="{A7661CF4-2DA2-41CC-9691-7BC786D353BC}" type="presOf" srcId="{F57463FA-6679-4E82-B71F-5463973AD611}" destId="{82A0EF2E-C995-48BD-80E4-E6EE7D5CE8A2}" srcOrd="0" destOrd="0" presId="urn:microsoft.com/office/officeart/2005/8/layout/orgChart1"/>
    <dgm:cxn modelId="{6ABFE5BF-06C8-4F12-8707-0D637A16EF9C}" type="presOf" srcId="{F57463FA-6679-4E82-B71F-5463973AD611}" destId="{068681BC-D626-44DD-838F-968BC08CCA73}" srcOrd="1" destOrd="0" presId="urn:microsoft.com/office/officeart/2005/8/layout/orgChart1"/>
    <dgm:cxn modelId="{EECC010B-E73C-4C5B-B54B-00A97DE5E1F3}" srcId="{F7AFC7B4-FC78-4D79-8EAD-D30536B9DB64}" destId="{01651030-F9DB-439A-AB6D-1871FABB3172}" srcOrd="0" destOrd="0" parTransId="{AD05A59E-AEAA-476F-A289-FE906DE1C2C4}" sibTransId="{7C034168-0746-4D9E-9B0A-E92E260C04CB}"/>
    <dgm:cxn modelId="{0CBEF92E-12DE-47DC-BDD9-6827C953C391}" type="presOf" srcId="{16737EAE-B015-4A96-A7C0-A53BBFC21169}" destId="{BE9C4FE7-B9A6-481D-8AC2-9009177B322B}" srcOrd="0" destOrd="0" presId="urn:microsoft.com/office/officeart/2005/8/layout/orgChart1"/>
    <dgm:cxn modelId="{09A2E02B-0BE4-4281-AEE0-212E1DA4B09D}" type="presOf" srcId="{817B236F-8A3A-42AC-9B7E-1931CB2F6577}" destId="{21B40425-EB62-4FE1-AD7F-AC183EE9900D}" srcOrd="0" destOrd="0" presId="urn:microsoft.com/office/officeart/2005/8/layout/orgChart1"/>
    <dgm:cxn modelId="{CC262DC6-7752-427F-A67D-98154B663B73}" type="presParOf" srcId="{320A1347-5922-422C-B0BE-F0B9118DE708}" destId="{D94BD507-72D1-4D55-AB92-9A2A9E747C6E}" srcOrd="0" destOrd="0" presId="urn:microsoft.com/office/officeart/2005/8/layout/orgChart1"/>
    <dgm:cxn modelId="{295E9BB4-C8E8-466E-8BEA-4ED58A7E8292}" type="presParOf" srcId="{D94BD507-72D1-4D55-AB92-9A2A9E747C6E}" destId="{7528273D-3BAE-4144-933A-DC4C2572C534}" srcOrd="0" destOrd="0" presId="urn:microsoft.com/office/officeart/2005/8/layout/orgChart1"/>
    <dgm:cxn modelId="{F15778B3-4503-4623-8D5A-0F24C0F2E5E0}" type="presParOf" srcId="{7528273D-3BAE-4144-933A-DC4C2572C534}" destId="{4EABDBA6-BBA0-44E1-82C5-2180570D99A9}" srcOrd="0" destOrd="0" presId="urn:microsoft.com/office/officeart/2005/8/layout/orgChart1"/>
    <dgm:cxn modelId="{7BCC012D-8457-48D6-A985-3A925B0A2597}" type="presParOf" srcId="{7528273D-3BAE-4144-933A-DC4C2572C534}" destId="{DCDDF801-C5A7-4E9E-8D10-B936E5A02D86}" srcOrd="1" destOrd="0" presId="urn:microsoft.com/office/officeart/2005/8/layout/orgChart1"/>
    <dgm:cxn modelId="{E64CB60B-9AEA-42D4-94FD-7BA8039AE869}" type="presParOf" srcId="{D94BD507-72D1-4D55-AB92-9A2A9E747C6E}" destId="{D08D6331-A938-4AC7-B1BA-7C2DEA48EA8E}" srcOrd="1" destOrd="0" presId="urn:microsoft.com/office/officeart/2005/8/layout/orgChart1"/>
    <dgm:cxn modelId="{A7985F7E-7578-4F02-A326-A11D3C9B40AB}" type="presParOf" srcId="{D08D6331-A938-4AC7-B1BA-7C2DEA48EA8E}" destId="{BE9C4FE7-B9A6-481D-8AC2-9009177B322B}" srcOrd="0" destOrd="0" presId="urn:microsoft.com/office/officeart/2005/8/layout/orgChart1"/>
    <dgm:cxn modelId="{DCD32BA9-DB2D-4E68-8E1D-67F2ADA37DF4}" type="presParOf" srcId="{D08D6331-A938-4AC7-B1BA-7C2DEA48EA8E}" destId="{7920DC03-248F-46C5-9073-AEC55355A59B}" srcOrd="1" destOrd="0" presId="urn:microsoft.com/office/officeart/2005/8/layout/orgChart1"/>
    <dgm:cxn modelId="{E7FF3C53-BCD1-46DC-997A-38FF780E676A}" type="presParOf" srcId="{7920DC03-248F-46C5-9073-AEC55355A59B}" destId="{4AB96037-0F2F-4EB6-BE53-1B421D07E26D}" srcOrd="0" destOrd="0" presId="urn:microsoft.com/office/officeart/2005/8/layout/orgChart1"/>
    <dgm:cxn modelId="{914B5615-56F0-4DF7-A3EB-C00801D07B9A}" type="presParOf" srcId="{4AB96037-0F2F-4EB6-BE53-1B421D07E26D}" destId="{690C787B-F396-40E5-B2E8-ECB31A0F5805}" srcOrd="0" destOrd="0" presId="urn:microsoft.com/office/officeart/2005/8/layout/orgChart1"/>
    <dgm:cxn modelId="{C3D2B749-7152-47F6-BB38-32B1875A8531}" type="presParOf" srcId="{4AB96037-0F2F-4EB6-BE53-1B421D07E26D}" destId="{91F57DE7-6918-437C-A69C-296EFD31BC42}" srcOrd="1" destOrd="0" presId="urn:microsoft.com/office/officeart/2005/8/layout/orgChart1"/>
    <dgm:cxn modelId="{5240F999-1893-4A9B-92F3-0034144EF3B6}" type="presParOf" srcId="{7920DC03-248F-46C5-9073-AEC55355A59B}" destId="{AE9DFF72-DE5B-4303-A48C-41E76A7CEA21}" srcOrd="1" destOrd="0" presId="urn:microsoft.com/office/officeart/2005/8/layout/orgChart1"/>
    <dgm:cxn modelId="{C6FA9B8F-2C63-41CD-8DBF-2DCFFF628DC5}" type="presParOf" srcId="{7920DC03-248F-46C5-9073-AEC55355A59B}" destId="{0C2E2049-5C91-4694-844D-8AA5EE3230D4}" srcOrd="2" destOrd="0" presId="urn:microsoft.com/office/officeart/2005/8/layout/orgChart1"/>
    <dgm:cxn modelId="{C27D2640-D0DA-4CFC-9234-49F03211F208}" type="presParOf" srcId="{D08D6331-A938-4AC7-B1BA-7C2DEA48EA8E}" destId="{0B4100EA-C60A-45CC-9EAC-A669D140F1E8}" srcOrd="2" destOrd="0" presId="urn:microsoft.com/office/officeart/2005/8/layout/orgChart1"/>
    <dgm:cxn modelId="{1896E7F4-6144-4217-83B4-D791F3BA7D29}" type="presParOf" srcId="{D08D6331-A938-4AC7-B1BA-7C2DEA48EA8E}" destId="{C7351633-5532-48B2-B5D6-8F7794818AEC}" srcOrd="3" destOrd="0" presId="urn:microsoft.com/office/officeart/2005/8/layout/orgChart1"/>
    <dgm:cxn modelId="{E140CFDF-E6EA-49D9-9256-81100233547E}" type="presParOf" srcId="{C7351633-5532-48B2-B5D6-8F7794818AEC}" destId="{1522D3CE-1B62-45C9-95B1-BD130D2E3A20}" srcOrd="0" destOrd="0" presId="urn:microsoft.com/office/officeart/2005/8/layout/orgChart1"/>
    <dgm:cxn modelId="{B3DAB391-D452-4F7C-9C2D-FA689B2FD375}" type="presParOf" srcId="{1522D3CE-1B62-45C9-95B1-BD130D2E3A20}" destId="{82A0EF2E-C995-48BD-80E4-E6EE7D5CE8A2}" srcOrd="0" destOrd="0" presId="urn:microsoft.com/office/officeart/2005/8/layout/orgChart1"/>
    <dgm:cxn modelId="{D1BDF92A-3832-4EF0-BA2E-D89029F827F0}" type="presParOf" srcId="{1522D3CE-1B62-45C9-95B1-BD130D2E3A20}" destId="{068681BC-D626-44DD-838F-968BC08CCA73}" srcOrd="1" destOrd="0" presId="urn:microsoft.com/office/officeart/2005/8/layout/orgChart1"/>
    <dgm:cxn modelId="{8B878137-E816-4732-B23F-85FDBE1F5298}" type="presParOf" srcId="{C7351633-5532-48B2-B5D6-8F7794818AEC}" destId="{2517A544-FB3C-4080-8F26-4158ECE5D6D5}" srcOrd="1" destOrd="0" presId="urn:microsoft.com/office/officeart/2005/8/layout/orgChart1"/>
    <dgm:cxn modelId="{70D2BDC8-1EC3-446D-A446-A12976ACC9EE}" type="presParOf" srcId="{C7351633-5532-48B2-B5D6-8F7794818AEC}" destId="{4213535C-32FF-49E8-BAD1-44035F29A62F}" srcOrd="2" destOrd="0" presId="urn:microsoft.com/office/officeart/2005/8/layout/orgChart1"/>
    <dgm:cxn modelId="{9A3A2C26-6B71-46DF-A873-6454090C4B23}" type="presParOf" srcId="{D08D6331-A938-4AC7-B1BA-7C2DEA48EA8E}" destId="{E13834AE-4950-47CA-90B9-0CD4F2828ACA}" srcOrd="4" destOrd="0" presId="urn:microsoft.com/office/officeart/2005/8/layout/orgChart1"/>
    <dgm:cxn modelId="{7996F4C9-DF3B-4818-A15C-85FEE8B57987}" type="presParOf" srcId="{D08D6331-A938-4AC7-B1BA-7C2DEA48EA8E}" destId="{7F03F994-810D-41CB-954A-FA9361FE7296}" srcOrd="5" destOrd="0" presId="urn:microsoft.com/office/officeart/2005/8/layout/orgChart1"/>
    <dgm:cxn modelId="{0C3BBF93-B88E-45ED-BA9F-F5151000F9CA}" type="presParOf" srcId="{7F03F994-810D-41CB-954A-FA9361FE7296}" destId="{4677C3BD-01D1-4FB3-9D4D-023289E9AF2C}" srcOrd="0" destOrd="0" presId="urn:microsoft.com/office/officeart/2005/8/layout/orgChart1"/>
    <dgm:cxn modelId="{0A1E77B9-EA93-451A-822C-3072BCD2C95B}" type="presParOf" srcId="{4677C3BD-01D1-4FB3-9D4D-023289E9AF2C}" destId="{21B40425-EB62-4FE1-AD7F-AC183EE9900D}" srcOrd="0" destOrd="0" presId="urn:microsoft.com/office/officeart/2005/8/layout/orgChart1"/>
    <dgm:cxn modelId="{9C0F9F7E-92C5-4E19-B243-4F53DCBBDAB9}" type="presParOf" srcId="{4677C3BD-01D1-4FB3-9D4D-023289E9AF2C}" destId="{DBF4FAE0-6170-4BA7-8601-42999FE95B26}" srcOrd="1" destOrd="0" presId="urn:microsoft.com/office/officeart/2005/8/layout/orgChart1"/>
    <dgm:cxn modelId="{C8332D05-7859-4D47-8551-D3DCD2F97CD2}" type="presParOf" srcId="{7F03F994-810D-41CB-954A-FA9361FE7296}" destId="{05270B9A-5C24-4D2F-8DD0-028E8063BBD3}" srcOrd="1" destOrd="0" presId="urn:microsoft.com/office/officeart/2005/8/layout/orgChart1"/>
    <dgm:cxn modelId="{4C56B3DF-F1B3-447A-9701-6A5E4DEB66CF}" type="presParOf" srcId="{7F03F994-810D-41CB-954A-FA9361FE7296}" destId="{2C5EA02B-9BCA-4540-BACF-0486513FB1CC}" srcOrd="2" destOrd="0" presId="urn:microsoft.com/office/officeart/2005/8/layout/orgChart1"/>
    <dgm:cxn modelId="{D74D7DD8-CAD1-41CB-B034-16F76C72294C}" type="presParOf" srcId="{D94BD507-72D1-4D55-AB92-9A2A9E747C6E}" destId="{BCF34F86-B4A2-4DFD-9BDC-ACD47C2B85FA}" srcOrd="2" destOrd="0" presId="urn:microsoft.com/office/officeart/2005/8/layout/orgChart1"/>
  </dgm:cxnLst>
  <dgm:bg>
    <a:pattFill prst="pct5">
      <a:fgClr>
        <a:schemeClr val="accent1">
          <a:hueOff val="0"/>
          <a:satOff val="0"/>
          <a:lumOff val="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E42CB-8323-481D-ABFC-AABFA45939F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2B186FB-84E7-4E8B-800D-C5ED66259174}">
      <dgm:prSet phldrT="[Текст]"/>
      <dgm:spPr/>
      <dgm:t>
        <a:bodyPr/>
        <a:lstStyle/>
        <a:p>
          <a:r>
            <a:rPr lang="uk-UA" dirty="0"/>
            <a:t>людина</a:t>
          </a:r>
        </a:p>
      </dgm:t>
    </dgm:pt>
    <dgm:pt modelId="{40B37577-1AB9-421D-A59D-6F6E2101AACF}" type="parTrans" cxnId="{3308897A-6067-405E-9C68-2E078A47A7E7}">
      <dgm:prSet/>
      <dgm:spPr/>
      <dgm:t>
        <a:bodyPr/>
        <a:lstStyle/>
        <a:p>
          <a:endParaRPr lang="uk-UA"/>
        </a:p>
      </dgm:t>
    </dgm:pt>
    <dgm:pt modelId="{B83A2CA8-DDD3-45BB-A9A2-A3BBD14024F9}" type="sibTrans" cxnId="{3308897A-6067-405E-9C68-2E078A47A7E7}">
      <dgm:prSet/>
      <dgm:spPr/>
      <dgm:t>
        <a:bodyPr/>
        <a:lstStyle/>
        <a:p>
          <a:endParaRPr lang="uk-UA"/>
        </a:p>
      </dgm:t>
    </dgm:pt>
    <dgm:pt modelId="{FBA800DE-77A7-4230-85A8-E207A03B44D6}">
      <dgm:prSet phldrT="[Текст]"/>
      <dgm:spPr/>
      <dgm:t>
        <a:bodyPr/>
        <a:lstStyle/>
        <a:p>
          <a:r>
            <a:rPr lang="uk-UA" dirty="0"/>
            <a:t>Матеріальне стимулювання</a:t>
          </a:r>
        </a:p>
      </dgm:t>
    </dgm:pt>
    <dgm:pt modelId="{56D0F816-6C51-42CE-97BF-577FC422E423}" type="parTrans" cxnId="{3C3F78E1-19D9-42B6-95E0-33852A954BBA}">
      <dgm:prSet/>
      <dgm:spPr/>
      <dgm:t>
        <a:bodyPr/>
        <a:lstStyle/>
        <a:p>
          <a:endParaRPr lang="uk-UA"/>
        </a:p>
      </dgm:t>
    </dgm:pt>
    <dgm:pt modelId="{F754041A-9B40-4D74-8984-EE7E5188C708}" type="sibTrans" cxnId="{3C3F78E1-19D9-42B6-95E0-33852A954BBA}">
      <dgm:prSet/>
      <dgm:spPr/>
      <dgm:t>
        <a:bodyPr/>
        <a:lstStyle/>
        <a:p>
          <a:endParaRPr lang="uk-UA"/>
        </a:p>
      </dgm:t>
    </dgm:pt>
    <dgm:pt modelId="{0B086D4A-FA8B-42D2-920A-5FAD225D5BF6}">
      <dgm:prSet phldrT="[Текст]"/>
      <dgm:spPr/>
      <dgm:t>
        <a:bodyPr/>
        <a:lstStyle/>
        <a:p>
          <a:r>
            <a:rPr lang="uk-UA"/>
            <a:t>мотивація</a:t>
          </a:r>
          <a:endParaRPr lang="uk-UA" dirty="0"/>
        </a:p>
      </dgm:t>
    </dgm:pt>
    <dgm:pt modelId="{1012821D-A983-4281-85C1-5093D47B88BF}" type="parTrans" cxnId="{CD888F8A-A6A5-48A2-B598-D554AEDEA52F}">
      <dgm:prSet/>
      <dgm:spPr/>
      <dgm:t>
        <a:bodyPr/>
        <a:lstStyle/>
        <a:p>
          <a:endParaRPr lang="uk-UA"/>
        </a:p>
      </dgm:t>
    </dgm:pt>
    <dgm:pt modelId="{02B1E36A-69D4-430B-B3BA-785BD3F19444}" type="sibTrans" cxnId="{CD888F8A-A6A5-48A2-B598-D554AEDEA52F}">
      <dgm:prSet/>
      <dgm:spPr/>
      <dgm:t>
        <a:bodyPr/>
        <a:lstStyle/>
        <a:p>
          <a:endParaRPr lang="uk-UA"/>
        </a:p>
      </dgm:t>
    </dgm:pt>
    <dgm:pt modelId="{A45E42FB-2434-479B-8D78-13C44FAE3A90}">
      <dgm:prSet phldrT="[Текст]"/>
      <dgm:spPr/>
      <dgm:t>
        <a:bodyPr/>
        <a:lstStyle/>
        <a:p>
          <a:r>
            <a:rPr lang="uk-UA" dirty="0"/>
            <a:t>Активатор</a:t>
          </a:r>
        </a:p>
      </dgm:t>
    </dgm:pt>
    <dgm:pt modelId="{00427FE8-5D9F-4942-A7A9-F6B149B4A7A2}" type="parTrans" cxnId="{76F44644-BB34-4C1D-99C0-1EE29E83BB5A}">
      <dgm:prSet/>
      <dgm:spPr/>
      <dgm:t>
        <a:bodyPr/>
        <a:lstStyle/>
        <a:p>
          <a:endParaRPr lang="uk-UA"/>
        </a:p>
      </dgm:t>
    </dgm:pt>
    <dgm:pt modelId="{9E590E92-954C-43B8-828F-FD5EA2651C74}" type="sibTrans" cxnId="{76F44644-BB34-4C1D-99C0-1EE29E83BB5A}">
      <dgm:prSet/>
      <dgm:spPr/>
      <dgm:t>
        <a:bodyPr/>
        <a:lstStyle/>
        <a:p>
          <a:endParaRPr lang="uk-UA"/>
        </a:p>
      </dgm:t>
    </dgm:pt>
    <dgm:pt modelId="{BBBBA743-BAF1-4814-B527-386C8DDACEAF}" type="pres">
      <dgm:prSet presAssocID="{261E42CB-8323-481D-ABFC-AABFA45939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3DC320-AE47-4531-A608-222F40EA7D8F}" type="pres">
      <dgm:prSet presAssocID="{261E42CB-8323-481D-ABFC-AABFA45939F7}" presName="radial" presStyleCnt="0">
        <dgm:presLayoutVars>
          <dgm:animLvl val="ctr"/>
        </dgm:presLayoutVars>
      </dgm:prSet>
      <dgm:spPr/>
    </dgm:pt>
    <dgm:pt modelId="{91DBFB2C-BA8A-4622-8700-6473CAF0FD0E}" type="pres">
      <dgm:prSet presAssocID="{D2B186FB-84E7-4E8B-800D-C5ED66259174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D853B6E1-03F5-4D36-8C68-83E637638F5D}" type="pres">
      <dgm:prSet presAssocID="{FBA800DE-77A7-4230-85A8-E207A03B44D6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A4148-015B-4673-9437-A025C2221843}" type="pres">
      <dgm:prSet presAssocID="{0B086D4A-FA8B-42D2-920A-5FAD225D5BF6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2B4D2-7085-436D-BFDD-CE4E80A9B010}" type="pres">
      <dgm:prSet presAssocID="{A45E42FB-2434-479B-8D78-13C44FAE3A90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44644-BB34-4C1D-99C0-1EE29E83BB5A}" srcId="{D2B186FB-84E7-4E8B-800D-C5ED66259174}" destId="{A45E42FB-2434-479B-8D78-13C44FAE3A90}" srcOrd="2" destOrd="0" parTransId="{00427FE8-5D9F-4942-A7A9-F6B149B4A7A2}" sibTransId="{9E590E92-954C-43B8-828F-FD5EA2651C74}"/>
    <dgm:cxn modelId="{04C6DBA4-1781-4F6B-8DDB-A58C8FA860B0}" type="presOf" srcId="{261E42CB-8323-481D-ABFC-AABFA45939F7}" destId="{BBBBA743-BAF1-4814-B527-386C8DDACEAF}" srcOrd="0" destOrd="0" presId="urn:microsoft.com/office/officeart/2005/8/layout/radial3"/>
    <dgm:cxn modelId="{39A0ED21-B836-4A18-8DE9-3CBAD59F5C69}" type="presOf" srcId="{D2B186FB-84E7-4E8B-800D-C5ED66259174}" destId="{91DBFB2C-BA8A-4622-8700-6473CAF0FD0E}" srcOrd="0" destOrd="0" presId="urn:microsoft.com/office/officeart/2005/8/layout/radial3"/>
    <dgm:cxn modelId="{6952F636-2D0A-43CC-82DB-BB8C3A3BCA96}" type="presOf" srcId="{FBA800DE-77A7-4230-85A8-E207A03B44D6}" destId="{D853B6E1-03F5-4D36-8C68-83E637638F5D}" srcOrd="0" destOrd="0" presId="urn:microsoft.com/office/officeart/2005/8/layout/radial3"/>
    <dgm:cxn modelId="{3308897A-6067-405E-9C68-2E078A47A7E7}" srcId="{261E42CB-8323-481D-ABFC-AABFA45939F7}" destId="{D2B186FB-84E7-4E8B-800D-C5ED66259174}" srcOrd="0" destOrd="0" parTransId="{40B37577-1AB9-421D-A59D-6F6E2101AACF}" sibTransId="{B83A2CA8-DDD3-45BB-A9A2-A3BBD14024F9}"/>
    <dgm:cxn modelId="{13F343DF-E095-4937-B3D9-522F09EE7B65}" type="presOf" srcId="{A45E42FB-2434-479B-8D78-13C44FAE3A90}" destId="{9E92B4D2-7085-436D-BFDD-CE4E80A9B010}" srcOrd="0" destOrd="0" presId="urn:microsoft.com/office/officeart/2005/8/layout/radial3"/>
    <dgm:cxn modelId="{CD888F8A-A6A5-48A2-B598-D554AEDEA52F}" srcId="{D2B186FB-84E7-4E8B-800D-C5ED66259174}" destId="{0B086D4A-FA8B-42D2-920A-5FAD225D5BF6}" srcOrd="1" destOrd="0" parTransId="{1012821D-A983-4281-85C1-5093D47B88BF}" sibTransId="{02B1E36A-69D4-430B-B3BA-785BD3F19444}"/>
    <dgm:cxn modelId="{3C3F78E1-19D9-42B6-95E0-33852A954BBA}" srcId="{D2B186FB-84E7-4E8B-800D-C5ED66259174}" destId="{FBA800DE-77A7-4230-85A8-E207A03B44D6}" srcOrd="0" destOrd="0" parTransId="{56D0F816-6C51-42CE-97BF-577FC422E423}" sibTransId="{F754041A-9B40-4D74-8984-EE7E5188C708}"/>
    <dgm:cxn modelId="{C17082C1-0654-42BC-8FB9-61550F75864B}" type="presOf" srcId="{0B086D4A-FA8B-42D2-920A-5FAD225D5BF6}" destId="{E1CA4148-015B-4673-9437-A025C2221843}" srcOrd="0" destOrd="0" presId="urn:microsoft.com/office/officeart/2005/8/layout/radial3"/>
    <dgm:cxn modelId="{73B0F9F2-F426-4CD8-AD93-DA752A4E55BD}" type="presParOf" srcId="{BBBBA743-BAF1-4814-B527-386C8DDACEAF}" destId="{793DC320-AE47-4531-A608-222F40EA7D8F}" srcOrd="0" destOrd="0" presId="urn:microsoft.com/office/officeart/2005/8/layout/radial3"/>
    <dgm:cxn modelId="{1E25BD35-D4C6-4BA8-ABD7-1F9C87C006FC}" type="presParOf" srcId="{793DC320-AE47-4531-A608-222F40EA7D8F}" destId="{91DBFB2C-BA8A-4622-8700-6473CAF0FD0E}" srcOrd="0" destOrd="0" presId="urn:microsoft.com/office/officeart/2005/8/layout/radial3"/>
    <dgm:cxn modelId="{A47C2366-D1F9-45ED-81C3-893F7F9651F4}" type="presParOf" srcId="{793DC320-AE47-4531-A608-222F40EA7D8F}" destId="{D853B6E1-03F5-4D36-8C68-83E637638F5D}" srcOrd="1" destOrd="0" presId="urn:microsoft.com/office/officeart/2005/8/layout/radial3"/>
    <dgm:cxn modelId="{C497AD9E-32E0-45E2-AC50-838FEA012C75}" type="presParOf" srcId="{793DC320-AE47-4531-A608-222F40EA7D8F}" destId="{E1CA4148-015B-4673-9437-A025C2221843}" srcOrd="2" destOrd="0" presId="urn:microsoft.com/office/officeart/2005/8/layout/radial3"/>
    <dgm:cxn modelId="{5A6A0EC4-E40A-43B8-9891-D39A95171DED}" type="presParOf" srcId="{793DC320-AE47-4531-A608-222F40EA7D8F}" destId="{9E92B4D2-7085-436D-BFDD-CE4E80A9B01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6A789-36EE-4D4D-938D-3BEFF093C7E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B62D5A4-706A-4983-B11A-183B98F48BC3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/>
            <a:t>Господарська діяльність</a:t>
          </a:r>
        </a:p>
      </dgm:t>
    </dgm:pt>
    <dgm:pt modelId="{CAF27522-B139-46DF-BBD2-747079AF6A0C}" type="parTrans" cxnId="{929C685E-9CE8-4DBB-B115-DAFB71DD8457}">
      <dgm:prSet/>
      <dgm:spPr/>
      <dgm:t>
        <a:bodyPr/>
        <a:lstStyle/>
        <a:p>
          <a:endParaRPr lang="uk-UA"/>
        </a:p>
      </dgm:t>
    </dgm:pt>
    <dgm:pt modelId="{16870CCC-01F1-4BA5-92D6-50D511ED1074}" type="sibTrans" cxnId="{929C685E-9CE8-4DBB-B115-DAFB71DD8457}">
      <dgm:prSet/>
      <dgm:spPr/>
      <dgm:t>
        <a:bodyPr/>
        <a:lstStyle/>
        <a:p>
          <a:endParaRPr lang="uk-UA"/>
        </a:p>
      </dgm:t>
    </dgm:pt>
    <dgm:pt modelId="{CDB20120-17F5-4F4B-8964-56DA5A9DA7C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/>
            <a:t>Комерційна діяльність</a:t>
          </a:r>
        </a:p>
      </dgm:t>
    </dgm:pt>
    <dgm:pt modelId="{D18FB11B-E266-453D-8C25-7848211F11B7}" type="parTrans" cxnId="{3DE39FF5-263B-49B0-9EC9-D3429CBA67D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>
            <a:ln>
              <a:solidFill>
                <a:sysClr val="window" lastClr="FFFFFF">
                  <a:hueOff val="0"/>
                  <a:satOff val="0"/>
                  <a:lumOff val="0"/>
                </a:sysClr>
              </a:solidFill>
            </a:ln>
            <a:solidFill>
              <a:schemeClr val="tx1"/>
            </a:solidFill>
          </a:endParaRPr>
        </a:p>
      </dgm:t>
    </dgm:pt>
    <dgm:pt modelId="{381CD209-18AB-413D-A53D-7640AFF58D45}" type="sibTrans" cxnId="{3DE39FF5-263B-49B0-9EC9-D3429CBA67D3}">
      <dgm:prSet/>
      <dgm:spPr/>
      <dgm:t>
        <a:bodyPr/>
        <a:lstStyle/>
        <a:p>
          <a:endParaRPr lang="uk-UA"/>
        </a:p>
      </dgm:t>
    </dgm:pt>
    <dgm:pt modelId="{FFECADA4-4FC9-43D0-AD0F-1748B620CC3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/>
            <a:t>Не комерційна діяльність</a:t>
          </a:r>
        </a:p>
      </dgm:t>
    </dgm:pt>
    <dgm:pt modelId="{EACE1DC0-D5D3-4A34-9295-EA13786D36C6}" type="parTrans" cxnId="{9539672C-736E-4FEA-A0E2-0E620947D4B2}">
      <dgm:prSet/>
      <dgm:spPr/>
      <dgm:t>
        <a:bodyPr/>
        <a:lstStyle/>
        <a:p>
          <a:endParaRPr lang="uk-UA"/>
        </a:p>
      </dgm:t>
    </dgm:pt>
    <dgm:pt modelId="{8290EF9D-64B3-4239-A03E-6D1EF243A87A}" type="sibTrans" cxnId="{9539672C-736E-4FEA-A0E2-0E620947D4B2}">
      <dgm:prSet/>
      <dgm:spPr/>
      <dgm:t>
        <a:bodyPr/>
        <a:lstStyle/>
        <a:p>
          <a:endParaRPr lang="uk-UA"/>
        </a:p>
      </dgm:t>
    </dgm:pt>
    <dgm:pt modelId="{9630963F-4E40-4DDD-836F-B4B7221A169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/>
            <a:t>Господарче забезпечення</a:t>
          </a:r>
        </a:p>
      </dgm:t>
    </dgm:pt>
    <dgm:pt modelId="{14558EC3-C346-40D5-8E56-205801E536F5}" type="parTrans" cxnId="{FFA62B1E-6962-4353-A931-EDB3B234AD2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>
            <a:ln>
              <a:solidFill>
                <a:sysClr val="window" lastClr="FFFFFF">
                  <a:hueOff val="0"/>
                  <a:satOff val="0"/>
                  <a:lumOff val="0"/>
                </a:sysClr>
              </a:solidFill>
            </a:ln>
            <a:solidFill>
              <a:schemeClr val="tx1"/>
            </a:solidFill>
          </a:endParaRPr>
        </a:p>
      </dgm:t>
    </dgm:pt>
    <dgm:pt modelId="{C33CB7E0-3BCF-4657-B7F5-26255CB00C59}" type="sibTrans" cxnId="{FFA62B1E-6962-4353-A931-EDB3B234AD23}">
      <dgm:prSet/>
      <dgm:spPr/>
      <dgm:t>
        <a:bodyPr/>
        <a:lstStyle/>
        <a:p>
          <a:endParaRPr lang="uk-UA"/>
        </a:p>
      </dgm:t>
    </dgm:pt>
    <dgm:pt modelId="{28CA78B1-92DA-4EF1-A855-EC5D2DFF3FF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/>
            <a:t>Підприємницька діяльність</a:t>
          </a:r>
        </a:p>
      </dgm:t>
    </dgm:pt>
    <dgm:pt modelId="{0B29F365-4A58-4948-AAA4-1EDD9EEC1A2F}" type="parTrans" cxnId="{173BEB83-23D2-41A8-A31B-5937DCF75D2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>
            <a:ln>
              <a:solidFill>
                <a:sysClr val="window" lastClr="FFFFFF">
                  <a:hueOff val="0"/>
                  <a:satOff val="0"/>
                  <a:lumOff val="0"/>
                </a:sysClr>
              </a:solidFill>
            </a:ln>
            <a:solidFill>
              <a:schemeClr val="tx1"/>
            </a:solidFill>
          </a:endParaRPr>
        </a:p>
      </dgm:t>
    </dgm:pt>
    <dgm:pt modelId="{D900AC77-255F-4289-8229-7C6EAED8F41A}" type="sibTrans" cxnId="{173BEB83-23D2-41A8-A31B-5937DCF75D2A}">
      <dgm:prSet/>
      <dgm:spPr/>
      <dgm:t>
        <a:bodyPr/>
        <a:lstStyle/>
        <a:p>
          <a:endParaRPr lang="uk-UA"/>
        </a:p>
      </dgm:t>
    </dgm:pt>
    <dgm:pt modelId="{BA6401E8-0217-4E70-B313-A5355BD6F746}" type="pres">
      <dgm:prSet presAssocID="{4BE6A789-36EE-4D4D-938D-3BEFF093C7E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01393-AC28-4AFE-BDF2-32EA4B359C63}" type="pres">
      <dgm:prSet presAssocID="{CB62D5A4-706A-4983-B11A-183B98F48BC3}" presName="root1" presStyleCnt="0"/>
      <dgm:spPr/>
    </dgm:pt>
    <dgm:pt modelId="{4BB29335-F379-4E56-9A00-4DBDDFD903B1}" type="pres">
      <dgm:prSet presAssocID="{CB62D5A4-706A-4983-B11A-183B98F48B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81758-2960-4E5A-B563-7947625DC4F5}" type="pres">
      <dgm:prSet presAssocID="{CB62D5A4-706A-4983-B11A-183B98F48BC3}" presName="level2hierChild" presStyleCnt="0"/>
      <dgm:spPr/>
    </dgm:pt>
    <dgm:pt modelId="{E5F16770-AF65-4127-A38B-CBA8D9EBD95D}" type="pres">
      <dgm:prSet presAssocID="{D18FB11B-E266-453D-8C25-7848211F11B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BE7A36E-308A-4A0E-B82F-28BFB0D48F84}" type="pres">
      <dgm:prSet presAssocID="{D18FB11B-E266-453D-8C25-7848211F11B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9FACF62-A24F-419F-9BD6-8881EF460AA0}" type="pres">
      <dgm:prSet presAssocID="{CDB20120-17F5-4F4B-8964-56DA5A9DA7C0}" presName="root2" presStyleCnt="0"/>
      <dgm:spPr/>
    </dgm:pt>
    <dgm:pt modelId="{D8FEF452-EDB0-4E21-B6B4-54A148ECFCD8}" type="pres">
      <dgm:prSet presAssocID="{CDB20120-17F5-4F4B-8964-56DA5A9DA7C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E05CFC-04C8-4395-B9D1-20194F904710}" type="pres">
      <dgm:prSet presAssocID="{CDB20120-17F5-4F4B-8964-56DA5A9DA7C0}" presName="level3hierChild" presStyleCnt="0"/>
      <dgm:spPr/>
    </dgm:pt>
    <dgm:pt modelId="{66217256-9BE2-4C87-BB02-4148C326A329}" type="pres">
      <dgm:prSet presAssocID="{0B29F365-4A58-4948-AAA4-1EDD9EEC1A2F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E0838EC6-FB22-4171-B1B5-5D653B7FB0A5}" type="pres">
      <dgm:prSet presAssocID="{0B29F365-4A58-4948-AAA4-1EDD9EEC1A2F}" presName="connTx" presStyleLbl="parChTrans1D3" presStyleIdx="0" presStyleCnt="1"/>
      <dgm:spPr/>
      <dgm:t>
        <a:bodyPr/>
        <a:lstStyle/>
        <a:p>
          <a:endParaRPr lang="en-US"/>
        </a:p>
      </dgm:t>
    </dgm:pt>
    <dgm:pt modelId="{31E81287-1212-48E3-8D86-52D481CA19D7}" type="pres">
      <dgm:prSet presAssocID="{28CA78B1-92DA-4EF1-A855-EC5D2DFF3FF1}" presName="root2" presStyleCnt="0"/>
      <dgm:spPr/>
    </dgm:pt>
    <dgm:pt modelId="{A17679E7-2E02-4AAC-8B71-BD8F84406396}" type="pres">
      <dgm:prSet presAssocID="{28CA78B1-92DA-4EF1-A855-EC5D2DFF3FF1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9364F-C3B4-490D-A5D8-E361197C59BC}" type="pres">
      <dgm:prSet presAssocID="{28CA78B1-92DA-4EF1-A855-EC5D2DFF3FF1}" presName="level3hierChild" presStyleCnt="0"/>
      <dgm:spPr/>
    </dgm:pt>
    <dgm:pt modelId="{9E503416-C490-4B87-9DA6-4A892FBD8339}" type="pres">
      <dgm:prSet presAssocID="{EACE1DC0-D5D3-4A34-9295-EA13786D36C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91BC65D-80CA-462E-B9F4-489161CEE0CC}" type="pres">
      <dgm:prSet presAssocID="{EACE1DC0-D5D3-4A34-9295-EA13786D36C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1D71013-C46A-49EB-8988-BAF76B03005A}" type="pres">
      <dgm:prSet presAssocID="{FFECADA4-4FC9-43D0-AD0F-1748B620CC3B}" presName="root2" presStyleCnt="0"/>
      <dgm:spPr/>
    </dgm:pt>
    <dgm:pt modelId="{2E3B6524-27C1-4687-8354-116DC207DFD7}" type="pres">
      <dgm:prSet presAssocID="{FFECADA4-4FC9-43D0-AD0F-1748B620CC3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986C5-40F8-424A-B82E-B3A6A4733114}" type="pres">
      <dgm:prSet presAssocID="{FFECADA4-4FC9-43D0-AD0F-1748B620CC3B}" presName="level3hierChild" presStyleCnt="0"/>
      <dgm:spPr/>
    </dgm:pt>
    <dgm:pt modelId="{94D1C400-F1A8-429D-967F-BE90E9ECD3D9}" type="pres">
      <dgm:prSet presAssocID="{14558EC3-C346-40D5-8E56-205801E536F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E45E565-9875-4F62-9DE2-D85A24DB020D}" type="pres">
      <dgm:prSet presAssocID="{14558EC3-C346-40D5-8E56-205801E536F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C1479B7-1A5E-482D-AD2F-7FBA38C77F14}" type="pres">
      <dgm:prSet presAssocID="{9630963F-4E40-4DDD-836F-B4B7221A1698}" presName="root2" presStyleCnt="0"/>
      <dgm:spPr/>
    </dgm:pt>
    <dgm:pt modelId="{E6BD2402-7EA1-4551-AABE-3DC2025669FD}" type="pres">
      <dgm:prSet presAssocID="{9630963F-4E40-4DDD-836F-B4B7221A169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5E5D-2BBE-423B-9A1B-37AB7DE378DF}" type="pres">
      <dgm:prSet presAssocID="{9630963F-4E40-4DDD-836F-B4B7221A1698}" presName="level3hierChild" presStyleCnt="0"/>
      <dgm:spPr/>
    </dgm:pt>
  </dgm:ptLst>
  <dgm:cxnLst>
    <dgm:cxn modelId="{38AF9FB7-9F70-4209-B035-B4C1D59D695C}" type="presOf" srcId="{9630963F-4E40-4DDD-836F-B4B7221A1698}" destId="{E6BD2402-7EA1-4551-AABE-3DC2025669FD}" srcOrd="0" destOrd="0" presId="urn:microsoft.com/office/officeart/2008/layout/HorizontalMultiLevelHierarchy"/>
    <dgm:cxn modelId="{9539672C-736E-4FEA-A0E2-0E620947D4B2}" srcId="{CB62D5A4-706A-4983-B11A-183B98F48BC3}" destId="{FFECADA4-4FC9-43D0-AD0F-1748B620CC3B}" srcOrd="1" destOrd="0" parTransId="{EACE1DC0-D5D3-4A34-9295-EA13786D36C6}" sibTransId="{8290EF9D-64B3-4239-A03E-6D1EF243A87A}"/>
    <dgm:cxn modelId="{3DE39FF5-263B-49B0-9EC9-D3429CBA67D3}" srcId="{CB62D5A4-706A-4983-B11A-183B98F48BC3}" destId="{CDB20120-17F5-4F4B-8964-56DA5A9DA7C0}" srcOrd="0" destOrd="0" parTransId="{D18FB11B-E266-453D-8C25-7848211F11B7}" sibTransId="{381CD209-18AB-413D-A53D-7640AFF58D45}"/>
    <dgm:cxn modelId="{929C685E-9CE8-4DBB-B115-DAFB71DD8457}" srcId="{4BE6A789-36EE-4D4D-938D-3BEFF093C7E0}" destId="{CB62D5A4-706A-4983-B11A-183B98F48BC3}" srcOrd="0" destOrd="0" parTransId="{CAF27522-B139-46DF-BBD2-747079AF6A0C}" sibTransId="{16870CCC-01F1-4BA5-92D6-50D511ED1074}"/>
    <dgm:cxn modelId="{F6E42D19-4799-4BBB-AA38-7EBDA36C392B}" type="presOf" srcId="{0B29F365-4A58-4948-AAA4-1EDD9EEC1A2F}" destId="{E0838EC6-FB22-4171-B1B5-5D653B7FB0A5}" srcOrd="1" destOrd="0" presId="urn:microsoft.com/office/officeart/2008/layout/HorizontalMultiLevelHierarchy"/>
    <dgm:cxn modelId="{C000E0C5-CA09-407A-8AF0-37C14BDFD979}" type="presOf" srcId="{CB62D5A4-706A-4983-B11A-183B98F48BC3}" destId="{4BB29335-F379-4E56-9A00-4DBDDFD903B1}" srcOrd="0" destOrd="0" presId="urn:microsoft.com/office/officeart/2008/layout/HorizontalMultiLevelHierarchy"/>
    <dgm:cxn modelId="{699D55AB-EFEC-464F-9106-DDE4A6B3287B}" type="presOf" srcId="{14558EC3-C346-40D5-8E56-205801E536F5}" destId="{94D1C400-F1A8-429D-967F-BE90E9ECD3D9}" srcOrd="0" destOrd="0" presId="urn:microsoft.com/office/officeart/2008/layout/HorizontalMultiLevelHierarchy"/>
    <dgm:cxn modelId="{F8A88241-9D55-48CB-9AB7-EC334C00A384}" type="presOf" srcId="{28CA78B1-92DA-4EF1-A855-EC5D2DFF3FF1}" destId="{A17679E7-2E02-4AAC-8B71-BD8F84406396}" srcOrd="0" destOrd="0" presId="urn:microsoft.com/office/officeart/2008/layout/HorizontalMultiLevelHierarchy"/>
    <dgm:cxn modelId="{173BEB83-23D2-41A8-A31B-5937DCF75D2A}" srcId="{CDB20120-17F5-4F4B-8964-56DA5A9DA7C0}" destId="{28CA78B1-92DA-4EF1-A855-EC5D2DFF3FF1}" srcOrd="0" destOrd="0" parTransId="{0B29F365-4A58-4948-AAA4-1EDD9EEC1A2F}" sibTransId="{D900AC77-255F-4289-8229-7C6EAED8F41A}"/>
    <dgm:cxn modelId="{F9AC77C8-9282-4FAA-818C-17C304120FB3}" type="presOf" srcId="{D18FB11B-E266-453D-8C25-7848211F11B7}" destId="{E5F16770-AF65-4127-A38B-CBA8D9EBD95D}" srcOrd="0" destOrd="0" presId="urn:microsoft.com/office/officeart/2008/layout/HorizontalMultiLevelHierarchy"/>
    <dgm:cxn modelId="{0D6F175F-7ED0-45FF-91FD-E1C0688FFF67}" type="presOf" srcId="{EACE1DC0-D5D3-4A34-9295-EA13786D36C6}" destId="{591BC65D-80CA-462E-B9F4-489161CEE0CC}" srcOrd="1" destOrd="0" presId="urn:microsoft.com/office/officeart/2008/layout/HorizontalMultiLevelHierarchy"/>
    <dgm:cxn modelId="{5696DD9A-5463-4F58-B696-32E47B048BA6}" type="presOf" srcId="{14558EC3-C346-40D5-8E56-205801E536F5}" destId="{FE45E565-9875-4F62-9DE2-D85A24DB020D}" srcOrd="1" destOrd="0" presId="urn:microsoft.com/office/officeart/2008/layout/HorizontalMultiLevelHierarchy"/>
    <dgm:cxn modelId="{873DDF32-A891-4BCD-A43C-D382DF59176D}" type="presOf" srcId="{FFECADA4-4FC9-43D0-AD0F-1748B620CC3B}" destId="{2E3B6524-27C1-4687-8354-116DC207DFD7}" srcOrd="0" destOrd="0" presId="urn:microsoft.com/office/officeart/2008/layout/HorizontalMultiLevelHierarchy"/>
    <dgm:cxn modelId="{54F4683B-DF2C-4A82-A602-5ADFEF361D61}" type="presOf" srcId="{0B29F365-4A58-4948-AAA4-1EDD9EEC1A2F}" destId="{66217256-9BE2-4C87-BB02-4148C326A329}" srcOrd="0" destOrd="0" presId="urn:microsoft.com/office/officeart/2008/layout/HorizontalMultiLevelHierarchy"/>
    <dgm:cxn modelId="{FFA62B1E-6962-4353-A931-EDB3B234AD23}" srcId="{CB62D5A4-706A-4983-B11A-183B98F48BC3}" destId="{9630963F-4E40-4DDD-836F-B4B7221A1698}" srcOrd="2" destOrd="0" parTransId="{14558EC3-C346-40D5-8E56-205801E536F5}" sibTransId="{C33CB7E0-3BCF-4657-B7F5-26255CB00C59}"/>
    <dgm:cxn modelId="{CF0F51D8-6969-4335-8F6F-E9EEA63886CB}" type="presOf" srcId="{CDB20120-17F5-4F4B-8964-56DA5A9DA7C0}" destId="{D8FEF452-EDB0-4E21-B6B4-54A148ECFCD8}" srcOrd="0" destOrd="0" presId="urn:microsoft.com/office/officeart/2008/layout/HorizontalMultiLevelHierarchy"/>
    <dgm:cxn modelId="{02CAB92E-C49C-4C5A-B89A-5B9A3ECFD141}" type="presOf" srcId="{D18FB11B-E266-453D-8C25-7848211F11B7}" destId="{9BE7A36E-308A-4A0E-B82F-28BFB0D48F84}" srcOrd="1" destOrd="0" presId="urn:microsoft.com/office/officeart/2008/layout/HorizontalMultiLevelHierarchy"/>
    <dgm:cxn modelId="{01002E56-2707-4EAD-8FC0-8E1811395D96}" type="presOf" srcId="{4BE6A789-36EE-4D4D-938D-3BEFF093C7E0}" destId="{BA6401E8-0217-4E70-B313-A5355BD6F746}" srcOrd="0" destOrd="0" presId="urn:microsoft.com/office/officeart/2008/layout/HorizontalMultiLevelHierarchy"/>
    <dgm:cxn modelId="{DB3489C9-15DD-4109-A67E-4E8AC322B4FC}" type="presOf" srcId="{EACE1DC0-D5D3-4A34-9295-EA13786D36C6}" destId="{9E503416-C490-4B87-9DA6-4A892FBD8339}" srcOrd="0" destOrd="0" presId="urn:microsoft.com/office/officeart/2008/layout/HorizontalMultiLevelHierarchy"/>
    <dgm:cxn modelId="{1DB3F1B4-E65F-4F23-B6F0-95627EFEAB68}" type="presParOf" srcId="{BA6401E8-0217-4E70-B313-A5355BD6F746}" destId="{A2F01393-AC28-4AFE-BDF2-32EA4B359C63}" srcOrd="0" destOrd="0" presId="urn:microsoft.com/office/officeart/2008/layout/HorizontalMultiLevelHierarchy"/>
    <dgm:cxn modelId="{FD956E15-BA45-4494-92DA-6F1CCD9BAB4B}" type="presParOf" srcId="{A2F01393-AC28-4AFE-BDF2-32EA4B359C63}" destId="{4BB29335-F379-4E56-9A00-4DBDDFD903B1}" srcOrd="0" destOrd="0" presId="urn:microsoft.com/office/officeart/2008/layout/HorizontalMultiLevelHierarchy"/>
    <dgm:cxn modelId="{07F277A7-C23B-4EAF-988B-087C91423CA9}" type="presParOf" srcId="{A2F01393-AC28-4AFE-BDF2-32EA4B359C63}" destId="{02D81758-2960-4E5A-B563-7947625DC4F5}" srcOrd="1" destOrd="0" presId="urn:microsoft.com/office/officeart/2008/layout/HorizontalMultiLevelHierarchy"/>
    <dgm:cxn modelId="{4B33A5AF-653D-49F3-8942-95AE40CEAA7B}" type="presParOf" srcId="{02D81758-2960-4E5A-B563-7947625DC4F5}" destId="{E5F16770-AF65-4127-A38B-CBA8D9EBD95D}" srcOrd="0" destOrd="0" presId="urn:microsoft.com/office/officeart/2008/layout/HorizontalMultiLevelHierarchy"/>
    <dgm:cxn modelId="{24578BA5-6112-411C-9383-8FA2B0BE5D2D}" type="presParOf" srcId="{E5F16770-AF65-4127-A38B-CBA8D9EBD95D}" destId="{9BE7A36E-308A-4A0E-B82F-28BFB0D48F84}" srcOrd="0" destOrd="0" presId="urn:microsoft.com/office/officeart/2008/layout/HorizontalMultiLevelHierarchy"/>
    <dgm:cxn modelId="{21BBC6D2-AC1A-449C-9761-C9CE831AF5D4}" type="presParOf" srcId="{02D81758-2960-4E5A-B563-7947625DC4F5}" destId="{29FACF62-A24F-419F-9BD6-8881EF460AA0}" srcOrd="1" destOrd="0" presId="urn:microsoft.com/office/officeart/2008/layout/HorizontalMultiLevelHierarchy"/>
    <dgm:cxn modelId="{D95CD25E-1C1F-4315-800F-9D3F06E81952}" type="presParOf" srcId="{29FACF62-A24F-419F-9BD6-8881EF460AA0}" destId="{D8FEF452-EDB0-4E21-B6B4-54A148ECFCD8}" srcOrd="0" destOrd="0" presId="urn:microsoft.com/office/officeart/2008/layout/HorizontalMultiLevelHierarchy"/>
    <dgm:cxn modelId="{6C7D3DFC-CCC1-43B3-928A-EF507CAA75E5}" type="presParOf" srcId="{29FACF62-A24F-419F-9BD6-8881EF460AA0}" destId="{63E05CFC-04C8-4395-B9D1-20194F904710}" srcOrd="1" destOrd="0" presId="urn:microsoft.com/office/officeart/2008/layout/HorizontalMultiLevelHierarchy"/>
    <dgm:cxn modelId="{7BBA1FBB-AD1D-48EA-98C8-2B64F3FDE185}" type="presParOf" srcId="{63E05CFC-04C8-4395-B9D1-20194F904710}" destId="{66217256-9BE2-4C87-BB02-4148C326A329}" srcOrd="0" destOrd="0" presId="urn:microsoft.com/office/officeart/2008/layout/HorizontalMultiLevelHierarchy"/>
    <dgm:cxn modelId="{707D3299-3CA0-4011-8E4A-F08E20A1610F}" type="presParOf" srcId="{66217256-9BE2-4C87-BB02-4148C326A329}" destId="{E0838EC6-FB22-4171-B1B5-5D653B7FB0A5}" srcOrd="0" destOrd="0" presId="urn:microsoft.com/office/officeart/2008/layout/HorizontalMultiLevelHierarchy"/>
    <dgm:cxn modelId="{B7CF4D85-CA11-4C2E-98DA-1DBC6B4AB534}" type="presParOf" srcId="{63E05CFC-04C8-4395-B9D1-20194F904710}" destId="{31E81287-1212-48E3-8D86-52D481CA19D7}" srcOrd="1" destOrd="0" presId="urn:microsoft.com/office/officeart/2008/layout/HorizontalMultiLevelHierarchy"/>
    <dgm:cxn modelId="{6D96B10C-6DD7-489A-87A1-7B7B28AED337}" type="presParOf" srcId="{31E81287-1212-48E3-8D86-52D481CA19D7}" destId="{A17679E7-2E02-4AAC-8B71-BD8F84406396}" srcOrd="0" destOrd="0" presId="urn:microsoft.com/office/officeart/2008/layout/HorizontalMultiLevelHierarchy"/>
    <dgm:cxn modelId="{7D094E3E-F373-4D1C-BDE8-6FBEF128005D}" type="presParOf" srcId="{31E81287-1212-48E3-8D86-52D481CA19D7}" destId="{BC39364F-C3B4-490D-A5D8-E361197C59BC}" srcOrd="1" destOrd="0" presId="urn:microsoft.com/office/officeart/2008/layout/HorizontalMultiLevelHierarchy"/>
    <dgm:cxn modelId="{C0CC89B4-DFEB-41C7-8C37-99EB88D49C6E}" type="presParOf" srcId="{02D81758-2960-4E5A-B563-7947625DC4F5}" destId="{9E503416-C490-4B87-9DA6-4A892FBD8339}" srcOrd="2" destOrd="0" presId="urn:microsoft.com/office/officeart/2008/layout/HorizontalMultiLevelHierarchy"/>
    <dgm:cxn modelId="{4CD5780B-5F26-43F2-9A96-C96EBC86D715}" type="presParOf" srcId="{9E503416-C490-4B87-9DA6-4A892FBD8339}" destId="{591BC65D-80CA-462E-B9F4-489161CEE0CC}" srcOrd="0" destOrd="0" presId="urn:microsoft.com/office/officeart/2008/layout/HorizontalMultiLevelHierarchy"/>
    <dgm:cxn modelId="{D33ACBAD-C052-47A3-A265-444D03728B3A}" type="presParOf" srcId="{02D81758-2960-4E5A-B563-7947625DC4F5}" destId="{91D71013-C46A-49EB-8988-BAF76B03005A}" srcOrd="3" destOrd="0" presId="urn:microsoft.com/office/officeart/2008/layout/HorizontalMultiLevelHierarchy"/>
    <dgm:cxn modelId="{6A65ACE8-C507-4E4C-B70C-3DD1C4911D18}" type="presParOf" srcId="{91D71013-C46A-49EB-8988-BAF76B03005A}" destId="{2E3B6524-27C1-4687-8354-116DC207DFD7}" srcOrd="0" destOrd="0" presId="urn:microsoft.com/office/officeart/2008/layout/HorizontalMultiLevelHierarchy"/>
    <dgm:cxn modelId="{AE30E42B-C363-48CA-9FA8-27B2DC4B6FCD}" type="presParOf" srcId="{91D71013-C46A-49EB-8988-BAF76B03005A}" destId="{8B6986C5-40F8-424A-B82E-B3A6A4733114}" srcOrd="1" destOrd="0" presId="urn:microsoft.com/office/officeart/2008/layout/HorizontalMultiLevelHierarchy"/>
    <dgm:cxn modelId="{23BF9EB4-6148-4BC8-9C61-21F5F46173E7}" type="presParOf" srcId="{02D81758-2960-4E5A-B563-7947625DC4F5}" destId="{94D1C400-F1A8-429D-967F-BE90E9ECD3D9}" srcOrd="4" destOrd="0" presId="urn:microsoft.com/office/officeart/2008/layout/HorizontalMultiLevelHierarchy"/>
    <dgm:cxn modelId="{DCCCC8B0-506D-4995-BC7D-C7017890FFF5}" type="presParOf" srcId="{94D1C400-F1A8-429D-967F-BE90E9ECD3D9}" destId="{FE45E565-9875-4F62-9DE2-D85A24DB020D}" srcOrd="0" destOrd="0" presId="urn:microsoft.com/office/officeart/2008/layout/HorizontalMultiLevelHierarchy"/>
    <dgm:cxn modelId="{8A4FD0D8-06CC-467C-8EA1-A74CD1FF9FB8}" type="presParOf" srcId="{02D81758-2960-4E5A-B563-7947625DC4F5}" destId="{5C1479B7-1A5E-482D-AD2F-7FBA38C77F14}" srcOrd="5" destOrd="0" presId="urn:microsoft.com/office/officeart/2008/layout/HorizontalMultiLevelHierarchy"/>
    <dgm:cxn modelId="{D7371E4F-EA4D-4284-B058-B7880161C60D}" type="presParOf" srcId="{5C1479B7-1A5E-482D-AD2F-7FBA38C77F14}" destId="{E6BD2402-7EA1-4551-AABE-3DC2025669FD}" srcOrd="0" destOrd="0" presId="urn:microsoft.com/office/officeart/2008/layout/HorizontalMultiLevelHierarchy"/>
    <dgm:cxn modelId="{0A984540-E8FE-4BAA-B3AA-5C8DFE968764}" type="presParOf" srcId="{5C1479B7-1A5E-482D-AD2F-7FBA38C77F14}" destId="{2FA15E5D-2BBE-423B-9A1B-37AB7DE378DF}" srcOrd="1" destOrd="0" presId="urn:microsoft.com/office/officeart/2008/layout/HorizontalMultiLevelHierarchy"/>
  </dgm:cxnLst>
  <dgm:bg>
    <a:pattFill prst="pct5">
      <a:fgClr>
        <a:schemeClr val="tx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834AE-4950-47CA-90B9-0CD4F2828ACA}">
      <dsp:nvSpPr>
        <dsp:cNvPr id="0" name=""/>
        <dsp:cNvSpPr/>
      </dsp:nvSpPr>
      <dsp:spPr>
        <a:xfrm>
          <a:off x="4939506" y="1426148"/>
          <a:ext cx="3450961" cy="598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63"/>
              </a:lnTo>
              <a:lnTo>
                <a:pt x="3450961" y="299463"/>
              </a:lnTo>
              <a:lnTo>
                <a:pt x="3450961" y="598927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B4100EA-C60A-45CC-9EAC-A669D140F1E8}">
      <dsp:nvSpPr>
        <dsp:cNvPr id="0" name=""/>
        <dsp:cNvSpPr/>
      </dsp:nvSpPr>
      <dsp:spPr>
        <a:xfrm>
          <a:off x="4893786" y="1426148"/>
          <a:ext cx="91440" cy="598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9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C4FE7-B9A6-481D-8AC2-9009177B322B}">
      <dsp:nvSpPr>
        <dsp:cNvPr id="0" name=""/>
        <dsp:cNvSpPr/>
      </dsp:nvSpPr>
      <dsp:spPr>
        <a:xfrm>
          <a:off x="1488544" y="1426148"/>
          <a:ext cx="3450961" cy="598927"/>
        </a:xfrm>
        <a:custGeom>
          <a:avLst/>
          <a:gdLst/>
          <a:ahLst/>
          <a:cxnLst/>
          <a:rect l="0" t="0" r="0" b="0"/>
          <a:pathLst>
            <a:path>
              <a:moveTo>
                <a:pt x="3450961" y="0"/>
              </a:moveTo>
              <a:lnTo>
                <a:pt x="3450961" y="299463"/>
              </a:lnTo>
              <a:lnTo>
                <a:pt x="0" y="299463"/>
              </a:lnTo>
              <a:lnTo>
                <a:pt x="0" y="598927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EABDBA6-BBA0-44E1-82C5-2180570D99A9}">
      <dsp:nvSpPr>
        <dsp:cNvPr id="0" name=""/>
        <dsp:cNvSpPr/>
      </dsp:nvSpPr>
      <dsp:spPr>
        <a:xfrm>
          <a:off x="3513489" y="131"/>
          <a:ext cx="2852034" cy="1426017"/>
        </a:xfrm>
        <a:prstGeom prst="left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Залік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(омріяних 100 балів)</a:t>
          </a:r>
        </a:p>
      </dsp:txBody>
      <dsp:txXfrm>
        <a:off x="3869993" y="356635"/>
        <a:ext cx="2139026" cy="713009"/>
      </dsp:txXfrm>
    </dsp:sp>
    <dsp:sp modelId="{690C787B-F396-40E5-B2E8-ECB31A0F5805}">
      <dsp:nvSpPr>
        <dsp:cNvPr id="0" name=""/>
        <dsp:cNvSpPr/>
      </dsp:nvSpPr>
      <dsp:spPr>
        <a:xfrm>
          <a:off x="62527" y="2025076"/>
          <a:ext cx="2852034" cy="1426017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Лекції</a:t>
          </a:r>
        </a:p>
      </dsp:txBody>
      <dsp:txXfrm>
        <a:off x="62527" y="2381580"/>
        <a:ext cx="2495530" cy="713009"/>
      </dsp:txXfrm>
    </dsp:sp>
    <dsp:sp modelId="{82A0EF2E-C995-48BD-80E4-E6EE7D5CE8A2}">
      <dsp:nvSpPr>
        <dsp:cNvPr id="0" name=""/>
        <dsp:cNvSpPr/>
      </dsp:nvSpPr>
      <dsp:spPr>
        <a:xfrm>
          <a:off x="3513489" y="2025076"/>
          <a:ext cx="2852034" cy="1426017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Практичні заняття</a:t>
          </a:r>
        </a:p>
      </dsp:txBody>
      <dsp:txXfrm>
        <a:off x="3513489" y="2381580"/>
        <a:ext cx="2495530" cy="713009"/>
      </dsp:txXfrm>
    </dsp:sp>
    <dsp:sp modelId="{21B40425-EB62-4FE1-AD7F-AC183EE9900D}">
      <dsp:nvSpPr>
        <dsp:cNvPr id="0" name=""/>
        <dsp:cNvSpPr/>
      </dsp:nvSpPr>
      <dsp:spPr>
        <a:xfrm>
          <a:off x="6964450" y="2025076"/>
          <a:ext cx="2852034" cy="1426017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Самостійна робота</a:t>
          </a:r>
        </a:p>
      </dsp:txBody>
      <dsp:txXfrm>
        <a:off x="6964450" y="2381580"/>
        <a:ext cx="2495530" cy="713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BFB2C-BA8A-4622-8700-6473CAF0FD0E}">
      <dsp:nvSpPr>
        <dsp:cNvPr id="0" name=""/>
        <dsp:cNvSpPr/>
      </dsp:nvSpPr>
      <dsp:spPr>
        <a:xfrm>
          <a:off x="2143509" y="1325107"/>
          <a:ext cx="2780108" cy="27801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/>
            <a:t>людина</a:t>
          </a:r>
        </a:p>
      </dsp:txBody>
      <dsp:txXfrm>
        <a:off x="2550646" y="1732244"/>
        <a:ext cx="1965834" cy="1965834"/>
      </dsp:txXfrm>
    </dsp:sp>
    <dsp:sp modelId="{D853B6E1-03F5-4D36-8C68-83E637638F5D}">
      <dsp:nvSpPr>
        <dsp:cNvPr id="0" name=""/>
        <dsp:cNvSpPr/>
      </dsp:nvSpPr>
      <dsp:spPr>
        <a:xfrm>
          <a:off x="2838536" y="211414"/>
          <a:ext cx="1390054" cy="1390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Матеріальне стимулювання</a:t>
          </a:r>
        </a:p>
      </dsp:txBody>
      <dsp:txXfrm>
        <a:off x="3042105" y="414983"/>
        <a:ext cx="982916" cy="982916"/>
      </dsp:txXfrm>
    </dsp:sp>
    <dsp:sp modelId="{E1CA4148-015B-4673-9437-A025C2221843}">
      <dsp:nvSpPr>
        <dsp:cNvPr id="0" name=""/>
        <dsp:cNvSpPr/>
      </dsp:nvSpPr>
      <dsp:spPr>
        <a:xfrm>
          <a:off x="4404934" y="2924494"/>
          <a:ext cx="1390054" cy="1390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/>
            <a:t>мотивація</a:t>
          </a:r>
          <a:endParaRPr lang="uk-UA" sz="1100" kern="1200" dirty="0"/>
        </a:p>
      </dsp:txBody>
      <dsp:txXfrm>
        <a:off x="4608503" y="3128063"/>
        <a:ext cx="982916" cy="982916"/>
      </dsp:txXfrm>
    </dsp:sp>
    <dsp:sp modelId="{9E92B4D2-7085-436D-BFDD-CE4E80A9B010}">
      <dsp:nvSpPr>
        <dsp:cNvPr id="0" name=""/>
        <dsp:cNvSpPr/>
      </dsp:nvSpPr>
      <dsp:spPr>
        <a:xfrm>
          <a:off x="1272139" y="2924494"/>
          <a:ext cx="1390054" cy="1390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Активатор</a:t>
          </a:r>
        </a:p>
      </dsp:txBody>
      <dsp:txXfrm>
        <a:off x="1475708" y="3128063"/>
        <a:ext cx="982916" cy="982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1C400-F1A8-429D-967F-BE90E9ECD3D9}">
      <dsp:nvSpPr>
        <dsp:cNvPr id="0" name=""/>
        <dsp:cNvSpPr/>
      </dsp:nvSpPr>
      <dsp:spPr>
        <a:xfrm>
          <a:off x="742054" y="1491958"/>
          <a:ext cx="371915" cy="708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957" y="0"/>
              </a:lnTo>
              <a:lnTo>
                <a:pt x="185957" y="708680"/>
              </a:lnTo>
              <a:lnTo>
                <a:pt x="371915" y="708680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ln>
              <a:solidFill>
                <a:sysClr val="window" lastClr="FFFFFF">
                  <a:hueOff val="0"/>
                  <a:satOff val="0"/>
                  <a:lumOff val="0"/>
                </a:sysClr>
              </a:solidFill>
            </a:ln>
            <a:solidFill>
              <a:schemeClr val="tx1"/>
            </a:solidFill>
          </a:endParaRPr>
        </a:p>
      </dsp:txBody>
      <dsp:txXfrm>
        <a:off x="908003" y="1826290"/>
        <a:ext cx="40017" cy="40017"/>
      </dsp:txXfrm>
    </dsp:sp>
    <dsp:sp modelId="{9E503416-C490-4B87-9DA6-4A892FBD8339}">
      <dsp:nvSpPr>
        <dsp:cNvPr id="0" name=""/>
        <dsp:cNvSpPr/>
      </dsp:nvSpPr>
      <dsp:spPr>
        <a:xfrm>
          <a:off x="742054" y="1446238"/>
          <a:ext cx="3719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91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918713" y="1482660"/>
        <a:ext cx="18595" cy="18595"/>
      </dsp:txXfrm>
    </dsp:sp>
    <dsp:sp modelId="{66217256-9BE2-4C87-BB02-4148C326A329}">
      <dsp:nvSpPr>
        <dsp:cNvPr id="0" name=""/>
        <dsp:cNvSpPr/>
      </dsp:nvSpPr>
      <dsp:spPr>
        <a:xfrm>
          <a:off x="2973546" y="737558"/>
          <a:ext cx="3719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915" y="45720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ln>
              <a:solidFill>
                <a:sysClr val="window" lastClr="FFFFFF">
                  <a:hueOff val="0"/>
                  <a:satOff val="0"/>
                  <a:lumOff val="0"/>
                </a:sysClr>
              </a:solidFill>
            </a:ln>
            <a:solidFill>
              <a:schemeClr val="tx1"/>
            </a:solidFill>
          </a:endParaRPr>
        </a:p>
      </dsp:txBody>
      <dsp:txXfrm>
        <a:off x="3150206" y="773980"/>
        <a:ext cx="18595" cy="18595"/>
      </dsp:txXfrm>
    </dsp:sp>
    <dsp:sp modelId="{E5F16770-AF65-4127-A38B-CBA8D9EBD95D}">
      <dsp:nvSpPr>
        <dsp:cNvPr id="0" name=""/>
        <dsp:cNvSpPr/>
      </dsp:nvSpPr>
      <dsp:spPr>
        <a:xfrm>
          <a:off x="742054" y="783278"/>
          <a:ext cx="371915" cy="708680"/>
        </a:xfrm>
        <a:custGeom>
          <a:avLst/>
          <a:gdLst/>
          <a:ahLst/>
          <a:cxnLst/>
          <a:rect l="0" t="0" r="0" b="0"/>
          <a:pathLst>
            <a:path>
              <a:moveTo>
                <a:pt x="0" y="708680"/>
              </a:moveTo>
              <a:lnTo>
                <a:pt x="185957" y="708680"/>
              </a:lnTo>
              <a:lnTo>
                <a:pt x="185957" y="0"/>
              </a:lnTo>
              <a:lnTo>
                <a:pt x="371915" y="0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ln>
              <a:solidFill>
                <a:sysClr val="window" lastClr="FFFFFF">
                  <a:hueOff val="0"/>
                  <a:satOff val="0"/>
                  <a:lumOff val="0"/>
                </a:sysClr>
              </a:solidFill>
            </a:ln>
            <a:solidFill>
              <a:schemeClr val="tx1"/>
            </a:solidFill>
          </a:endParaRPr>
        </a:p>
      </dsp:txBody>
      <dsp:txXfrm>
        <a:off x="908003" y="1117609"/>
        <a:ext cx="40017" cy="40017"/>
      </dsp:txXfrm>
    </dsp:sp>
    <dsp:sp modelId="{4BB29335-F379-4E56-9A00-4DBDDFD903B1}">
      <dsp:nvSpPr>
        <dsp:cNvPr id="0" name=""/>
        <dsp:cNvSpPr/>
      </dsp:nvSpPr>
      <dsp:spPr>
        <a:xfrm rot="16200000">
          <a:off x="-1033376" y="1208486"/>
          <a:ext cx="2983917" cy="56694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/>
            <a:t>Господарська діяльність</a:t>
          </a:r>
        </a:p>
      </dsp:txBody>
      <dsp:txXfrm>
        <a:off x="-1033376" y="1208486"/>
        <a:ext cx="2983917" cy="566944"/>
      </dsp:txXfrm>
    </dsp:sp>
    <dsp:sp modelId="{D8FEF452-EDB0-4E21-B6B4-54A148ECFCD8}">
      <dsp:nvSpPr>
        <dsp:cNvPr id="0" name=""/>
        <dsp:cNvSpPr/>
      </dsp:nvSpPr>
      <dsp:spPr>
        <a:xfrm>
          <a:off x="1113969" y="499806"/>
          <a:ext cx="1859577" cy="56694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/>
            <a:t>Комерційна діяльність</a:t>
          </a:r>
        </a:p>
      </dsp:txBody>
      <dsp:txXfrm>
        <a:off x="1113969" y="499806"/>
        <a:ext cx="1859577" cy="566944"/>
      </dsp:txXfrm>
    </dsp:sp>
    <dsp:sp modelId="{A17679E7-2E02-4AAC-8B71-BD8F84406396}">
      <dsp:nvSpPr>
        <dsp:cNvPr id="0" name=""/>
        <dsp:cNvSpPr/>
      </dsp:nvSpPr>
      <dsp:spPr>
        <a:xfrm>
          <a:off x="3345462" y="499806"/>
          <a:ext cx="1859577" cy="56694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/>
            <a:t>Підприємницька діяльність</a:t>
          </a:r>
        </a:p>
      </dsp:txBody>
      <dsp:txXfrm>
        <a:off x="3345462" y="499806"/>
        <a:ext cx="1859577" cy="566944"/>
      </dsp:txXfrm>
    </dsp:sp>
    <dsp:sp modelId="{2E3B6524-27C1-4687-8354-116DC207DFD7}">
      <dsp:nvSpPr>
        <dsp:cNvPr id="0" name=""/>
        <dsp:cNvSpPr/>
      </dsp:nvSpPr>
      <dsp:spPr>
        <a:xfrm>
          <a:off x="1113969" y="1208486"/>
          <a:ext cx="1859577" cy="56694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/>
            <a:t>Не комерційна діяльність</a:t>
          </a:r>
        </a:p>
      </dsp:txBody>
      <dsp:txXfrm>
        <a:off x="1113969" y="1208486"/>
        <a:ext cx="1859577" cy="566944"/>
      </dsp:txXfrm>
    </dsp:sp>
    <dsp:sp modelId="{E6BD2402-7EA1-4551-AABE-3DC2025669FD}">
      <dsp:nvSpPr>
        <dsp:cNvPr id="0" name=""/>
        <dsp:cNvSpPr/>
      </dsp:nvSpPr>
      <dsp:spPr>
        <a:xfrm>
          <a:off x="1113969" y="1917166"/>
          <a:ext cx="1859577" cy="56694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/>
            <a:t>Господарче забезпечення</a:t>
          </a:r>
        </a:p>
      </dsp:txBody>
      <dsp:txXfrm>
        <a:off x="1113969" y="1917166"/>
        <a:ext cx="1859577" cy="566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7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5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1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81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4" y="342900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7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8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6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71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9" y="6250171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70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1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3A3614-EBB4-4BF2-8D09-3DEB08C04AFB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0E1EAAC-AA50-4F80-9579-C11877D4A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8C89C6-4A31-4557-9D31-52C45B3D0FE4}" type="datetimeFigureOut">
              <a:rPr lang="uk-UA" smtClean="0"/>
              <a:t>09.10.2020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89F6E6-D966-4EAA-B467-0FE50351822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6%D0%B0%D0%BD-%D0%91%D0%B0%D1%82%D1%96%D1%81%D1%82_%D0%A1%D0%B5%D0%B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DDA0EC-AC1B-4720-B7F0-0CC9DE3AB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5489"/>
            <a:ext cx="9144000" cy="103134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та менеджменту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цивільного захисту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FCDAEE17-D596-4AC3-A26A-9ADD619C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7591"/>
            <a:ext cx="9144000" cy="3300211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sz="5200" dirty="0"/>
              <a:t>Основи підприємництва</a:t>
            </a:r>
          </a:p>
          <a:p>
            <a:endParaRPr lang="uk-UA" sz="5200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sz="3200" dirty="0" err="1"/>
              <a:t>Балаш</a:t>
            </a:r>
            <a:r>
              <a:rPr lang="uk-UA" sz="3200" dirty="0"/>
              <a:t>  Лілія Ярославівна </a:t>
            </a:r>
            <a:r>
              <a:rPr lang="uk-UA" sz="3200" dirty="0" err="1"/>
              <a:t>к.е</a:t>
            </a:r>
            <a:r>
              <a:rPr lang="uk-UA" sz="3200" dirty="0"/>
              <a:t>. н., доцент 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01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ерівник чи самодур? – Еліта">
            <a:extLst>
              <a:ext uri="{FF2B5EF4-FFF2-40B4-BE49-F238E27FC236}">
                <a16:creationId xmlns="" xmlns:a16="http://schemas.microsoft.com/office/drawing/2014/main" id="{3C5043CB-0C76-450E-82C9-511DF62084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871" y="352901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C94B7F-1140-42ED-9309-62C11F26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6"/>
            <a:ext cx="10972800" cy="2432303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 – основний чинник який може мотивувати ефективного працівника діяти непередбачено, щоб привернути до себе увагу</a:t>
            </a:r>
          </a:p>
        </p:txBody>
      </p:sp>
    </p:spTree>
    <p:extLst>
      <p:ext uri="{BB962C8B-B14F-4D97-AF65-F5344CB8AC3E}">
        <p14:creationId xmlns:p14="http://schemas.microsoft.com/office/powerpoint/2010/main" val="22553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Увага - як основний фактор що впливає на діяльність людини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Позитивна увага</a:t>
            </a:r>
          </a:p>
          <a:p>
            <a:r>
              <a:rPr lang="uk-UA" dirty="0"/>
              <a:t>Негативна увага</a:t>
            </a:r>
          </a:p>
          <a:p>
            <a:pPr lvl="0"/>
            <a:r>
              <a:rPr lang="uk-UA" dirty="0">
                <a:solidFill>
                  <a:prstClr val="black"/>
                </a:solidFill>
              </a:rPr>
              <a:t>Ігнорування</a:t>
            </a:r>
          </a:p>
          <a:p>
            <a:endParaRPr lang="uk-UA" dirty="0"/>
          </a:p>
          <a:p>
            <a:endParaRPr lang="en-US" dirty="0"/>
          </a:p>
          <a:p>
            <a:endParaRPr lang="uk-UA" dirty="0"/>
          </a:p>
          <a:p>
            <a:r>
              <a:rPr lang="uk-UA" dirty="0"/>
              <a:t>Ігнорування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04" y="1196752"/>
            <a:ext cx="47502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348880"/>
            <a:ext cx="544792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07" y="3075813"/>
            <a:ext cx="4164132" cy="36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0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98B9A6E9-7DD9-459D-8D1B-8450F5CFE9E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/>
              <a:t>організаційно виокремлена та економічно  самостійна  основна (первинна)  ланка  національної  економіки,  що виготовляє  продукцію  для  продажу  (виконує роботу) або надає платні послуги .</a:t>
            </a:r>
          </a:p>
          <a:p>
            <a:r>
              <a:rPr lang="uk-UA" dirty="0"/>
              <a:t> Кожне  підприємництво  має  історично сформовану  конкретну  назву  (фірмове найменування)  –  завод,  фабрика,  шахта, майстерня,  ательє.</a:t>
            </a:r>
          </a:p>
          <a:p>
            <a:r>
              <a:rPr lang="uk-UA" dirty="0"/>
              <a:t> Може  складатися  з  кількох виробничих  одиниць  (комбінат,  виробниче об’єднання).  Під  такою  назвою  підприємство включають до державного реєстру країни. 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7CCDE9-C153-40FC-9902-94DE2F2532F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166A4B77-5954-4AAE-ADB2-D5DEBC0E70BD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verticalScroll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 </a:t>
            </a:r>
            <a:r>
              <a:rPr lang="ru-RU" dirty="0" err="1"/>
              <a:t>слугує</a:t>
            </a:r>
            <a:r>
              <a:rPr lang="ru-RU" dirty="0"/>
              <a:t> для </a:t>
            </a:r>
            <a:r>
              <a:rPr lang="ru-RU" dirty="0" err="1"/>
              <a:t>ідентифікації</a:t>
            </a:r>
            <a:r>
              <a:rPr lang="ru-RU" dirty="0"/>
              <a:t> </a:t>
            </a:r>
            <a:r>
              <a:rPr lang="ru-RU" dirty="0" err="1"/>
              <a:t>товарів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  продуцента  (</a:t>
            </a:r>
            <a:r>
              <a:rPr lang="ru-RU" dirty="0" err="1"/>
              <a:t>продавця</a:t>
            </a:r>
            <a:r>
              <a:rPr lang="ru-RU" dirty="0"/>
              <a:t>)  та 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відокремлення</a:t>
            </a:r>
            <a:r>
              <a:rPr lang="ru-RU" dirty="0"/>
              <a:t>  на  ринку  </a:t>
            </a:r>
            <a:r>
              <a:rPr lang="ru-RU" dirty="0" err="1"/>
              <a:t>від</a:t>
            </a:r>
            <a:r>
              <a:rPr lang="ru-RU" dirty="0"/>
              <a:t>  </a:t>
            </a:r>
            <a:r>
              <a:rPr lang="ru-RU" dirty="0" err="1"/>
              <a:t>продукції</a:t>
            </a:r>
            <a:r>
              <a:rPr lang="ru-RU" dirty="0"/>
              <a:t>  (</a:t>
            </a:r>
            <a:r>
              <a:rPr lang="ru-RU" dirty="0" err="1"/>
              <a:t>послуг</a:t>
            </a:r>
            <a:r>
              <a:rPr lang="ru-RU" dirty="0"/>
              <a:t>) </a:t>
            </a:r>
            <a:r>
              <a:rPr lang="ru-RU" dirty="0" err="1"/>
              <a:t>конкурентів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9EBFA7-0EAC-4971-900E-27BAC0FDF7E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/>
              <a:t>фірмова</a:t>
            </a:r>
            <a:r>
              <a:rPr lang="ru-RU" dirty="0"/>
              <a:t>  марка  (знак)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34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02768B26-E33D-4862-8DF1-C971879568B3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flowChartMultidocumen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  </a:t>
            </a:r>
            <a:r>
              <a:rPr lang="ru-RU" dirty="0" err="1"/>
              <a:t>одержання</a:t>
            </a:r>
            <a:r>
              <a:rPr lang="ru-RU" dirty="0"/>
              <a:t>  </a:t>
            </a:r>
            <a:r>
              <a:rPr lang="ru-RU" dirty="0" err="1"/>
              <a:t>прибутку</a:t>
            </a:r>
            <a:r>
              <a:rPr lang="ru-RU" dirty="0"/>
              <a:t>, </a:t>
            </a:r>
          </a:p>
          <a:p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, </a:t>
            </a:r>
          </a:p>
          <a:p>
            <a:r>
              <a:rPr lang="ru-RU" dirty="0" err="1"/>
              <a:t>утвердження</a:t>
            </a:r>
            <a:r>
              <a:rPr lang="ru-RU" dirty="0"/>
              <a:t> </a:t>
            </a:r>
            <a:r>
              <a:rPr lang="ru-RU" dirty="0" err="1"/>
              <a:t>позитивної</a:t>
            </a:r>
            <a:r>
              <a:rPr lang="ru-RU" dirty="0"/>
              <a:t> </a:t>
            </a:r>
            <a:r>
              <a:rPr lang="ru-RU" dirty="0" err="1"/>
              <a:t>репутації</a:t>
            </a:r>
            <a:r>
              <a:rPr lang="ru-RU" dirty="0"/>
              <a:t> в </a:t>
            </a:r>
            <a:r>
              <a:rPr lang="ru-RU" dirty="0" err="1"/>
              <a:t>суспільстві</a:t>
            </a:r>
            <a:r>
              <a:rPr lang="ru-RU" dirty="0"/>
              <a:t>, </a:t>
            </a:r>
            <a:r>
              <a:rPr lang="ru-RU" dirty="0" err="1"/>
              <a:t>серед</a:t>
            </a:r>
            <a:r>
              <a:rPr lang="ru-RU" dirty="0"/>
              <a:t> </a:t>
            </a:r>
            <a:r>
              <a:rPr lang="ru-RU" dirty="0" err="1"/>
              <a:t>партнерів</a:t>
            </a:r>
            <a:r>
              <a:rPr lang="ru-RU" dirty="0"/>
              <a:t>, </a:t>
            </a:r>
          </a:p>
          <a:p>
            <a:r>
              <a:rPr lang="ru-RU" dirty="0" err="1"/>
              <a:t>створення</a:t>
            </a:r>
            <a:r>
              <a:rPr lang="ru-RU" dirty="0"/>
              <a:t> грошового фонду </a:t>
            </a:r>
            <a:r>
              <a:rPr lang="ru-RU" dirty="0" err="1"/>
              <a:t>стабільності</a:t>
            </a:r>
            <a:r>
              <a:rPr lang="ru-RU" dirty="0"/>
              <a:t> 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15721F-3F42-4863-B9C3-0B998B8FFBB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Multidocumen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Головний</a:t>
            </a:r>
            <a:r>
              <a:rPr lang="ru-RU" dirty="0"/>
              <a:t> </a:t>
            </a:r>
            <a:r>
              <a:rPr lang="ru-RU" dirty="0" err="1"/>
              <a:t>показник</a:t>
            </a:r>
            <a:r>
              <a:rPr lang="ru-RU" dirty="0"/>
              <a:t> </a:t>
            </a:r>
            <a:r>
              <a:rPr lang="ru-RU" dirty="0" err="1"/>
              <a:t>підприємництва</a:t>
            </a:r>
            <a:r>
              <a:rPr lang="ru-RU" dirty="0"/>
              <a:t> – 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: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27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DDF4AF6-A114-4081-94E2-129B5FEA2E94}"/>
              </a:ext>
            </a:extLst>
          </p:cNvPr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dirty="0"/>
          </a:p>
          <a:p>
            <a:r>
              <a:rPr lang="uk-UA" dirty="0"/>
              <a:t>	бажання	бути	незалежним	в	матеріальному відношенні від інших людей;</a:t>
            </a:r>
          </a:p>
          <a:p>
            <a:r>
              <a:rPr lang="uk-UA" dirty="0"/>
              <a:t>	бажання на свій розсуд розпоряджатися власним часом;</a:t>
            </a:r>
          </a:p>
          <a:p>
            <a:r>
              <a:rPr lang="uk-UA" dirty="0"/>
              <a:t>	потреба самостійно визначати рівень винагороди за свою працю;</a:t>
            </a:r>
          </a:p>
          <a:p>
            <a:r>
              <a:rPr lang="uk-UA" dirty="0"/>
              <a:t>	бажання самореалізації та отримання визнання з боку оточуючих;</a:t>
            </a:r>
          </a:p>
          <a:p>
            <a:r>
              <a:rPr lang="uk-UA" dirty="0"/>
              <a:t>	турбота про майбутнє своїх дітей.</a:t>
            </a: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88F413-578E-4657-AA4C-3350690EF55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основними мотивами підприємницької діяльності є: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01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EBFE6DAF-B68A-4D05-84DF-3E20FB5E6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стиль господарювання, якому притаманні принципи новаторства,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 бюрократизму,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постійної ініціативи, орієнтації на інновації;</a:t>
            </a: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процес організації та здійснення діяльності в умовах формування, розвитку та функціонування ринкових відносин;</a:t>
            </a: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процедуру планування, організації та здійснення безперервного, постійно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оновлюваного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процесу розширення виробництва товарів та послуг з метою задоволення економічних, соціальних та екологічних потреб суспільства та отримання прибутку</a:t>
            </a:r>
            <a:r>
              <a:rPr lang="uk-UA" dirty="0" smtClean="0"/>
              <a:t>.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Таким чином, в основі успіху підприємницької діяльності лежить орієнтація на ринковий попит та задоволення потреб споживачів.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FB59AD-B4CA-4E9C-9C49-7F382398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1455" marR="302895" indent="215900">
              <a:spcBef>
                <a:spcPts val="5"/>
              </a:spcBef>
              <a:spcAft>
                <a:spcPts val="0"/>
              </a:spcAft>
              <a:tabLst>
                <a:tab pos="708025" algn="l"/>
                <a:tab pos="1449705" algn="l"/>
                <a:tab pos="2199640" algn="l"/>
                <a:tab pos="303466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	сучасній	науковій	літературі	підприємництво визначають з різних</a:t>
            </a:r>
            <a:r>
              <a:rPr lang="uk-UA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позицій: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977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B86467F1-E9DD-467B-A84E-CB0F74EB9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мобільність, гнучкість, динамічність;</a:t>
            </a:r>
          </a:p>
          <a:p>
            <a:r>
              <a:rPr lang="uk-UA" dirty="0"/>
              <a:t>цілеспрямованість	і	настирливість	у здійсненні бізнесу;</a:t>
            </a:r>
          </a:p>
          <a:p>
            <a:r>
              <a:rPr lang="uk-UA" dirty="0"/>
              <a:t>ініціативність,	творче	ставлення	до	справи	та підприємливість;</a:t>
            </a:r>
          </a:p>
          <a:p>
            <a:r>
              <a:rPr lang="uk-UA" dirty="0"/>
              <a:t>пошук нетрадиційних рішень, нових дій у сфері бізнесу;</a:t>
            </a:r>
          </a:p>
          <a:p>
            <a:r>
              <a:rPr lang="uk-UA" dirty="0"/>
              <a:t>готовність до ризику та вміння ним управляти;</a:t>
            </a:r>
          </a:p>
          <a:p>
            <a:r>
              <a:rPr lang="uk-UA" dirty="0"/>
              <a:t>комунікативний характер діяльності;</a:t>
            </a:r>
          </a:p>
          <a:p>
            <a:r>
              <a:rPr lang="uk-UA" dirty="0"/>
              <a:t>оперативність рішень та дій;</a:t>
            </a:r>
          </a:p>
          <a:p>
            <a:r>
              <a:rPr lang="uk-UA" dirty="0"/>
              <a:t>орієнтація на потреби споживачів, їх поведінку на ринку;</a:t>
            </a:r>
          </a:p>
          <a:p>
            <a:r>
              <a:rPr lang="uk-UA" dirty="0"/>
              <a:t>дотримання морально-етичних принципів та ділового етикету </a:t>
            </a: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78A0D4-FC89-425A-94A1-1AD0219B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/>
              <a:t>Підприємництво як певний стиль і тип господарської поведінки має такі характерні риси: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33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F5841C-198D-4E02-8B50-689C3B3E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Основними функціями підприємницької діяльності є:</a:t>
            </a:r>
            <a:b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uk-UA" sz="1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7D1AB67E-8FA0-4C9D-8CC4-A1A02E9955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188720"/>
            <a:ext cx="5181600" cy="4988243"/>
          </a:xfrm>
        </p:spPr>
        <p:txBody>
          <a:bodyPr>
            <a:normAutofit fontScale="32500" lnSpcReduction="20000"/>
          </a:bodyPr>
          <a:lstStyle/>
          <a:p>
            <a:r>
              <a:rPr lang="uk-UA" dirty="0"/>
              <a:t>	</a:t>
            </a:r>
            <a:r>
              <a:rPr lang="uk-UA" sz="7200" dirty="0"/>
              <a:t>ресурсна </a:t>
            </a:r>
          </a:p>
          <a:p>
            <a:pPr marL="0" indent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організаційна </a:t>
            </a:r>
          </a:p>
          <a:p>
            <a:pPr marL="0" indent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стимулююча </a:t>
            </a:r>
          </a:p>
          <a:p>
            <a:pPr marL="0" indent="0">
              <a:buNone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управлінська – пов’язана з механізмом управління персоналом та підприємством в цілому;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соціальна;</a:t>
            </a:r>
          </a:p>
          <a:p>
            <a:pPr marL="0" indent="0">
              <a:buNone/>
            </a:pP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особистісна ;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захисна;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– ведення обліку, маркетингові дослідження, наукові дослідження тощо </a:t>
            </a:r>
          </a:p>
          <a:p>
            <a:endParaRPr lang="uk-UA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="" xmlns:a16="http://schemas.microsoft.com/office/drawing/2014/main" id="{13603DC9-BD00-4ACA-9A13-111463EBB6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7376" y="365130"/>
            <a:ext cx="4916424" cy="6291707"/>
          </a:xfrm>
        </p:spPr>
        <p:txBody>
          <a:bodyPr>
            <a:normAutofit fontScale="2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мобілізація внутрішніх та зовнішніх ресурсів (фінансових, трудових, матеріальних, природних тощо) для ефективного функціонування;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5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 </a:t>
            </a:r>
            <a:r>
              <a:rPr kumimoji="0" lang="uk-UA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 матеріально-технічним забезпеченням	виробництва,	налагодженням технологічного процесу, організацією комерційної діяльності, сервісу, а також впровадженням нових форм та методів організації виробництва, нових форм заробітної плати та їх оптимальна інтеграція з традиційними формами;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5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створити механізм підвищення ефективності та корисності праці, застосовувати дійові методи стимулювання збуту товарів на основі виявлення споживчих потреб;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5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</a:t>
            </a:r>
            <a:r>
              <a:rPr kumimoji="0" lang="uk-UA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 та послуг, які необхідні суспільству;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самореалізація підприємця як особистості через досягнення власної мети, отримання задоволення від своєї роботи;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систему захисту прав та інтересів підприємців, створення сприятливих умов функціонування бізнесу, усунення існуючих проблем на макрорівні. Це здійснюється на основі співробітництва підприємців та їх об’єднань з державними органами влади та управління, міжнародними організаціями, фондами, проектами для забезпечення сталого розвитку підприємництва;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обліку, маркетингові дослідження, наукові дослідження тощо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7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FB4107C4-5A0D-49C6-94F9-9F8368946A6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Підприємництво - це певна система функціонування підприємства, основу якої становлять демократичні форми його економічної діяльності, забезпечення для нього права ініціативи у виборі сфер, форм і методів господарювання, економічної, організаційної та технічної творчості і новаторства. У центрі даної системи знаходиться підприємець - компетентний господарник, здатний забезпечити організацію ведення господарства на базі найновіших досягнень економічної та технічної науки.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F48A66-C06A-4382-B79E-9746059E993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Uralic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Uralic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Uralic"/>
                <a:ea typeface="+mn-ea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Bookman Uralic"/>
                <a:cs typeface="Times New Roman" panose="02020603050405020304" pitchFamily="18" charset="0"/>
              </a:rPr>
              <a:t> 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 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 система його елементи та соціально економічні функції</a:t>
            </a:r>
            <a:b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="" xmlns:a16="http://schemas.microsoft.com/office/drawing/2014/main" id="{DCC2C135-113A-4FB3-AEF9-0E26A0E763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2052" y="2674944"/>
          <a:ext cx="9879013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FDFF09-96D6-4FC4-A8EB-7CEE98C7272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striped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/>
              <a:t>Структура курсу </a:t>
            </a:r>
          </a:p>
        </p:txBody>
      </p:sp>
    </p:spTree>
    <p:extLst>
      <p:ext uri="{BB962C8B-B14F-4D97-AF65-F5344CB8AC3E}">
        <p14:creationId xmlns:p14="http://schemas.microsoft.com/office/powerpoint/2010/main" val="15424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5E20340-7FD8-4503-B49C-B2F8E2B9891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складна соціально-економічною система, яка поєднує у виробничому процесі різноманітні матеріальні елементи, людські ресурси та інформаційні зв’язки. </a:t>
            </a:r>
            <a:endParaRPr lang="en-US" b="1" i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uk-UA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Всі </a:t>
            </a:r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підприємства мають деякі спільні характеристики, до яких в першу чергу відносяться функції управління</a:t>
            </a: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E6565-ABD5-43F6-B644-D254C75D4AB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П</a:t>
            </a:r>
            <a:r>
              <a:rPr kumimoji="0" lang="uk-U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ідприємство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62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63F600E-8B58-4EAF-9F74-6BE076CD59A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 це вплив на працівників з метою досягнення цілей, що стоять перед підприємством і його працівниками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6BD49B-D1D9-4826-98D9-121F44CA4A3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Управління,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 прямому розумінні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81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Основні фактори які впливають на діяльність людини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quarter" idx="13"/>
          </p:nvPr>
        </p:nvGraphicFramePr>
        <p:xfrm>
          <a:off x="2711624" y="1484789"/>
          <a:ext cx="70671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9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Ми отримуємо то, що систематично нагороджуємо</a:t>
            </a: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72816"/>
            <a:ext cx="28803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2819" y="3331369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905000"/>
            <a:ext cx="2304256" cy="447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2B398E-FD0A-4E60-805D-860F1E48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D27A7106-D358-4E0B-BCCA-EBE056A30C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kern="1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Під </a:t>
            </a:r>
            <a:r>
              <a:rPr lang="uk-UA" sz="2400" b="1" kern="1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господарською діяльністю</a:t>
            </a:r>
            <a:r>
              <a:rPr lang="uk-UA" sz="2400" kern="1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  розуміється діяльність суб'єктів господарювання у сфері суспільного виробництва, спрямована на виготовлення та реалізацію продукції, виконання робіт чи надання послуг вартісного характеру, що мають цінову визначеність.</a:t>
            </a:r>
            <a:endParaRPr lang="uk-UA" sz="1400" dirty="0">
              <a:effectLst/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07CA9399-13AE-4F5C-9E04-DC0014D05C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92429"/>
            <a:ext cx="5181600" cy="253713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sz="2400" kern="1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+mn-ea"/>
              </a:rPr>
              <a:t>Господарська діяльність поділяється комерційну діяльність, не комерційну діяльність і господарське забезпечення </a:t>
            </a:r>
            <a:endParaRPr lang="uk-UA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1C3680D1-D978-4F0D-AC4F-242198AFA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5" y="2841107"/>
            <a:ext cx="11955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C0BFDE5E-EE4F-4F0E-A8A9-08742C6E3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431459"/>
              </p:ext>
            </p:extLst>
          </p:nvPr>
        </p:nvGraphicFramePr>
        <p:xfrm>
          <a:off x="6172200" y="3013661"/>
          <a:ext cx="5380149" cy="298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A7B59E67-F1DE-42E1-B4EF-B3668FAC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5" y="6567590"/>
            <a:ext cx="11955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Рис.2. Класифікація господарської діяльності.</a:t>
            </a: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C708A9-1B4C-4A55-A031-D026B45709E0}"/>
              </a:ext>
            </a:extLst>
          </p:cNvPr>
          <p:cNvSpPr txBox="1"/>
          <p:nvPr/>
        </p:nvSpPr>
        <p:spPr>
          <a:xfrm>
            <a:off x="1365161" y="1627975"/>
            <a:ext cx="95690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визначення поняття «підприємництво».</a:t>
            </a:r>
            <a:endParaRPr lang="uk-UA" sz="1000" dirty="0">
              <a:effectLst/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8356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 основні мотиви здійснення підприємницькою діяльністю.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60642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характерні риси притаманні підприємництву як стилю та типу господарської</a:t>
            </a:r>
            <a:r>
              <a:rPr lang="uk-UA" sz="1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поведінки.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60642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економістами  терміну підприємництва </a:t>
            </a:r>
            <a:r>
              <a:rPr lang="uk-UA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відповідно його історичного  розвитку.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81025" algn="l"/>
                <a:tab pos="1359535" algn="l"/>
                <a:tab pos="1784985" algn="l"/>
                <a:tab pos="2734945" algn="l"/>
                <a:tab pos="3562350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	та	розкрийте	сутність	</a:t>
            </a:r>
            <a:r>
              <a:rPr lang="uk-UA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функцій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підприємництва.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8102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є основні види підприємницької</a:t>
            </a:r>
            <a:r>
              <a:rPr lang="uk-UA" sz="1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діяльності?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8102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 основні фактори які впливають на діяльність людини і дайте їх характеристику.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657225" algn="l"/>
                <a:tab pos="2216150" algn="l"/>
                <a:tab pos="319976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Охарактеризуйте	сутність	внутрішнього підприємництва.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A58C7A-1C3A-41FA-A9FF-41B19968EF1C}"/>
              </a:ext>
            </a:extLst>
          </p:cNvPr>
          <p:cNvSpPr txBox="1"/>
          <p:nvPr/>
        </p:nvSpPr>
        <p:spPr>
          <a:xfrm>
            <a:off x="3412905" y="553799"/>
            <a:ext cx="57343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</a:t>
            </a:r>
            <a:r>
              <a:rPr lang="uk-UA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самопідготовку: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0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9DB7914B-6118-4AF0-9587-95F510CE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31"/>
            <a:ext cx="10515600" cy="3075559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Лекція не диктант!!! Працюємо спільно!!!</a:t>
            </a:r>
          </a:p>
          <a:p>
            <a:r>
              <a:rPr lang="uk-UA" dirty="0"/>
              <a:t>Запитання ТАК! Розмови- НІ!</a:t>
            </a:r>
          </a:p>
          <a:p>
            <a:r>
              <a:rPr lang="uk-UA" dirty="0"/>
              <a:t>У дискусіях істина.</a:t>
            </a:r>
          </a:p>
          <a:p>
            <a:r>
              <a:rPr lang="uk-UA" dirty="0"/>
              <a:t>Робота поза аудиторією.</a:t>
            </a:r>
          </a:p>
          <a:p>
            <a:r>
              <a:rPr lang="uk-UA" dirty="0"/>
              <a:t>Індивідуальна і наукова робота та творчий підхід  щиро вітається.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CC339-A424-436E-8EC8-9C463A97CCA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/>
              <a:t> Важливі правила   вивчення курсу:</a:t>
            </a:r>
          </a:p>
        </p:txBody>
      </p:sp>
    </p:spTree>
    <p:extLst>
      <p:ext uri="{BB962C8B-B14F-4D97-AF65-F5344CB8AC3E}">
        <p14:creationId xmlns:p14="http://schemas.microsoft.com/office/powerpoint/2010/main" val="34955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7AE55C30-0D98-4E37-9C36-7B161B6E666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marR="301625" lvl="0" indent="-342900" algn="just">
              <a:buSzPts val="1200"/>
              <a:buFont typeface="Times New Roman" panose="02020603050405020304" pitchFamily="18" charset="0"/>
              <a:buAutoNum type="arabicPeriod"/>
              <a:tabLst>
                <a:tab pos="588010" algn="l"/>
              </a:tabLst>
            </a:pPr>
            <a:r>
              <a:rPr lang="uk-UA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Гілл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Н. Думай і багатій / Наполеон </a:t>
            </a:r>
            <a:r>
              <a:rPr lang="uk-UA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Гілл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; пер. з </a:t>
            </a:r>
            <a:r>
              <a:rPr lang="uk-UA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М. </a:t>
            </a:r>
            <a:r>
              <a:rPr lang="uk-UA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Сахно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Харків: Книжковий Клуб «Клуб сімейного дозвілля», 2017. – 256</a:t>
            </a:r>
            <a:r>
              <a:rPr lang="uk-UA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uk-UA" sz="2400" spc="-4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9845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581025" algn="l"/>
              </a:tabLst>
            </a:pPr>
            <a:r>
              <a:rPr lang="uk-UA" sz="2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Виноградська А.М. Основи підприємництва: навчальний посібник. Друге видання, перероб. і </a:t>
            </a:r>
            <a:r>
              <a:rPr lang="uk-UA" sz="280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допов</a:t>
            </a:r>
            <a:r>
              <a:rPr lang="uk-UA" sz="2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/ А.М. Виноградська. – К.: Кондор, 2007. – 544</a:t>
            </a:r>
            <a:r>
              <a:rPr lang="uk-UA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</a:p>
          <a:p>
            <a:pPr indent="14414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Балаш Л. Я.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анування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діяльності підприємств. навчальний посібник  Львів : «Новий світ - 2000». 2015. 620 с.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298450" lvl="0" indent="-342900" algn="just">
              <a:buSzPts val="1200"/>
              <a:buFont typeface="Times New Roman" panose="02020603050405020304" pitchFamily="18" charset="0"/>
              <a:buAutoNum type="arabicPeriod"/>
              <a:tabLst>
                <a:tab pos="631190" algn="l"/>
              </a:tabLst>
            </a:pPr>
            <a:r>
              <a:rPr lang="uk-UA" sz="2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Балджи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М.Д. Економічний ризик та методи його вимірювання : Навчальний посібник/ </a:t>
            </a:r>
            <a:r>
              <a:rPr lang="uk-UA" sz="2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Балджи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М.Д. – </a:t>
            </a:r>
            <a:r>
              <a:rPr lang="uk-UA" sz="2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Харьків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Промарт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2015. – 300 с.</a:t>
            </a:r>
          </a:p>
          <a:p>
            <a:pPr marL="342900" marR="298450" lvl="0" indent="-342900" algn="just">
              <a:buSzPts val="1200"/>
              <a:buFont typeface="Times New Roman" panose="02020603050405020304" pitchFamily="18" charset="0"/>
              <a:buAutoNum type="arabicPeriod"/>
              <a:tabLst>
                <a:tab pos="631190" algn="l"/>
              </a:tabLst>
            </a:pPr>
            <a:endParaRPr lang="uk-UA" sz="2400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98450" lvl="0" indent="-342900" algn="just">
              <a:buSzPts val="1200"/>
              <a:buFont typeface="Times New Roman" panose="02020603050405020304" pitchFamily="18" charset="0"/>
              <a:buAutoNum type="arabicPeriod"/>
              <a:tabLst>
                <a:tab pos="631190" algn="l"/>
              </a:tabLst>
            </a:pPr>
            <a:endParaRPr lang="uk-UA" sz="2400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98450" lvl="0" indent="-342900" algn="just">
              <a:buSzPts val="1200"/>
              <a:buFont typeface="Times New Roman" panose="02020603050405020304" pitchFamily="18" charset="0"/>
              <a:buAutoNum type="arabicPeriod"/>
              <a:tabLst>
                <a:tab pos="631190" algn="l"/>
              </a:tabLst>
            </a:pPr>
            <a:endParaRPr lang="uk-UA" sz="2400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98450" lvl="0" indent="-342900" algn="just">
              <a:buSzPts val="1200"/>
              <a:buFont typeface="Times New Roman" panose="02020603050405020304" pitchFamily="18" charset="0"/>
              <a:buAutoNum type="arabicPeriod"/>
              <a:tabLst>
                <a:tab pos="631190" algn="l"/>
              </a:tabLst>
            </a:pPr>
            <a:endParaRPr lang="uk-UA" sz="2000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9845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581025" algn="l"/>
              </a:tabLst>
            </a:pPr>
            <a:endParaRPr lang="uk-UA" sz="2400" spc="-4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09370C-390E-4386-90F0-7A77D96C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65129"/>
            <a:ext cx="10677144" cy="1325563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/>
              <a:t>Рекомендована література: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6288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B32CCE2A-1E98-4078-B6A9-F581287E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60000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dk1"/>
            </a:solidFill>
          </a:ln>
        </p:spPr>
        <p:txBody>
          <a:bodyPr>
            <a:normAutofit fontScale="92500" lnSpcReduction="20000"/>
          </a:bodyPr>
          <a:lstStyle/>
          <a:p>
            <a:pPr marL="413766" indent="-514350" algn="l" rtl="0" eaLnBrk="1" fontAlgn="t" latinLnBrk="0" hangingPunct="1">
              <a:spcBef>
                <a:spcPts val="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200" spc="-5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утн</a:t>
            </a:r>
            <a:r>
              <a:rPr lang="uk-UA" sz="3200" spc="1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сть та </a:t>
            </a:r>
            <a:r>
              <a:rPr lang="uk-UA" sz="3200" spc="5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200" spc="-5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ь п</a:t>
            </a:r>
            <a:r>
              <a:rPr lang="uk-UA" sz="3200" spc="1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дп</a:t>
            </a:r>
            <a:r>
              <a:rPr lang="uk-UA" sz="3200" spc="-5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3200" spc="1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3200" spc="-5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uk-UA" sz="3200" spc="1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3200" spc="5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200" spc="-1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3200" spc="5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діяль</a:t>
            </a:r>
            <a:r>
              <a:rPr lang="uk-UA" sz="3200" spc="5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ості та історія його розвитку</a:t>
            </a:r>
          </a:p>
          <a:p>
            <a:pPr marL="413766" indent="-514350" algn="l" rtl="0" eaLnBrk="1" fontAlgn="t" latinLnBrk="0" hangingPunct="1">
              <a:spcBef>
                <a:spcPts val="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Bookman Uralic"/>
                <a:cs typeface="Times New Roman" panose="02020603050405020304" pitchFamily="18" charset="0"/>
              </a:rPr>
              <a:t>Підприємництво як система його елементи та соціально економічні функції</a:t>
            </a:r>
          </a:p>
          <a:p>
            <a:pPr marL="412750" indent="-514350">
              <a:spcBef>
                <a:spcPts val="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effectLst/>
                <a:latin typeface="Bookman Uralic"/>
                <a:ea typeface="Times New Roman" panose="02020603050405020304" pitchFamily="18" charset="0"/>
                <a:cs typeface="Times New Roman" panose="02020603050405020304" pitchFamily="18" charset="0"/>
              </a:rPr>
              <a:t> Підприємництво як вид господарської діяльності.</a:t>
            </a:r>
          </a:p>
          <a:p>
            <a:pPr marL="412750" indent="-514350">
              <a:spcBef>
                <a:spcPts val="5"/>
              </a:spcBef>
              <a:spcAft>
                <a:spcPts val="0"/>
              </a:spcAft>
              <a:buFont typeface="+mj-lt"/>
              <a:buAutoNum type="arabicPeriod"/>
            </a:pPr>
            <a:endParaRPr lang="uk-UA" sz="3200" dirty="0">
              <a:latin typeface="Bookman Uralic"/>
              <a:cs typeface="Times New Roman" panose="02020603050405020304" pitchFamily="18" charset="0"/>
            </a:endParaRPr>
          </a:p>
          <a:p>
            <a:pPr marL="128016" algn="l" rtl="0" eaLnBrk="1" fontAlgn="t" latinLnBrk="0" hangingPunct="1">
              <a:spcBef>
                <a:spcPts val="5"/>
              </a:spcBef>
              <a:spcAft>
                <a:spcPts val="0"/>
              </a:spcAft>
            </a:pPr>
            <a:endParaRPr lang="uk-UA" sz="3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AC24A3-1D4C-4AC0-8BAC-DE7A57D1112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0" lang="ru-RU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Тема 1. </a:t>
            </a:r>
            <a:r>
              <a:rPr kumimoji="0" lang="uk-UA" sz="36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</a:t>
            </a:r>
            <a:r>
              <a:rPr kumimoji="0" lang="ru-RU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 та </a:t>
            </a:r>
            <a:r>
              <a:rPr kumimoji="0" lang="uk-UA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господарська діяльність</a:t>
            </a:r>
            <a:r>
              <a:rPr kumimoji="0" lang="uk-UA" sz="4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uk-UA" sz="4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20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0F8AAA68-0D87-403B-AB97-EBF8124D4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тих пір це слово визначає людину, яка бере на себе ризик, пов’язаний з організацією нового підприємства або з розробкою нової ідеї, нової продукції або  нового виду послуг, які пропонуються суспільству</a:t>
            </a:r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F7BD78-296A-4591-B13D-479BCB11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1"/>
            <a:ext cx="6915912" cy="25792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Термін «підприємець» вперше був введений французьким економістом Р.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Кантільоном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на початку XVIII ст.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6536E4D-4A40-4FEE-A526-55B7C051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727" y="383413"/>
            <a:ext cx="2857500" cy="33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83EB4505-46FC-47C9-9C75-07E3D9421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444444"/>
                </a:solidFill>
                <a:effectLst/>
                <a:latin typeface="PT Sans"/>
              </a:rPr>
              <a:t>«…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пускаючись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дорогу,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прикликав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слуг і передав їм своє майно. 15. Одному він дав п’ять талантів, другому – два, а третьому один, кожному за його здібністю, і від’їхав. 16. Той, що взяв п’ять талантів, негайно пішов і орудував ними( </a:t>
            </a:r>
            <a:r>
              <a:rPr lang="uk-UA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сучасному тлумаченні використовував з підприємницькою метою</a:t>
            </a:r>
            <a:r>
              <a:rPr lang="uk-UA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і придбав других п’ять талантів. 17. Так само і той, що взяв два, також: придбав два других. 18. А той, що взяв лише один, пішов, викопав у землі яму та й сховав гроші пана свого.(</a:t>
            </a:r>
            <a:r>
              <a:rPr lang="uk-UA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 дуже обережним і не здатним до розвитку і ризику збільшувати майно</a:t>
            </a:r>
            <a:r>
              <a:rPr lang="uk-UA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CBDB72-75E8-416C-AA59-FD37371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779" y="403767"/>
            <a:ext cx="10515600" cy="1325563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/>
              <a:t>Святе письмо «притчі про таланти»</a:t>
            </a:r>
            <a:br>
              <a:rPr lang="uk-UA" dirty="0"/>
            </a:br>
            <a:r>
              <a:rPr lang="uk-UA" dirty="0"/>
              <a:t>(</a:t>
            </a:r>
            <a:r>
              <a:rPr lang="uk-UA" dirty="0" err="1"/>
              <a:t>мт</a:t>
            </a:r>
            <a:r>
              <a:rPr lang="uk-UA" dirty="0"/>
              <a:t>. 25. 14-30)</a:t>
            </a:r>
          </a:p>
        </p:txBody>
      </p:sp>
    </p:spTree>
    <p:extLst>
      <p:ext uri="{BB962C8B-B14F-4D97-AF65-F5344CB8AC3E}">
        <p14:creationId xmlns:p14="http://schemas.microsoft.com/office/powerpoint/2010/main" val="37713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4">
            <a:extLst>
              <a:ext uri="{FF2B5EF4-FFF2-40B4-BE49-F238E27FC236}">
                <a16:creationId xmlns="" xmlns:a16="http://schemas.microsoft.com/office/drawing/2014/main" id="{5E7AC70A-0FB7-41F8-8714-69983C06F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056059"/>
              </p:ext>
            </p:extLst>
          </p:nvPr>
        </p:nvGraphicFramePr>
        <p:xfrm>
          <a:off x="384053" y="1060704"/>
          <a:ext cx="11558017" cy="59998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1467">
                  <a:extLst>
                    <a:ext uri="{9D8B030D-6E8A-4147-A177-3AD203B41FA5}">
                      <a16:colId xmlns="" xmlns:a16="http://schemas.microsoft.com/office/drawing/2014/main" val="2490910204"/>
                    </a:ext>
                  </a:extLst>
                </a:gridCol>
                <a:gridCol w="1484339">
                  <a:extLst>
                    <a:ext uri="{9D8B030D-6E8A-4147-A177-3AD203B41FA5}">
                      <a16:colId xmlns="" xmlns:a16="http://schemas.microsoft.com/office/drawing/2014/main" val="1687716107"/>
                    </a:ext>
                  </a:extLst>
                </a:gridCol>
                <a:gridCol w="9572211">
                  <a:extLst>
                    <a:ext uri="{9D8B030D-6E8A-4147-A177-3AD203B41FA5}">
                      <a16:colId xmlns="" xmlns:a16="http://schemas.microsoft.com/office/drawing/2014/main" val="1709146243"/>
                    </a:ext>
                  </a:extLst>
                </a:gridCol>
              </a:tblGrid>
              <a:tr h="546931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3660" algn="ctr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6765" marR="779780" algn="ctr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 терміну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64641117"/>
                  </a:ext>
                </a:extLst>
              </a:tr>
              <a:tr h="546931"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30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Кантільон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 підприємництвом розуміється виробничо- господарська діяльність особливого змісту,</a:t>
                      </a: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якій притаманні елементи ризику.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802471995"/>
                  </a:ext>
                </a:extLst>
              </a:tr>
              <a:tr h="546931">
                <a:tc>
                  <a:txBody>
                    <a:bodyPr/>
                    <a:lstStyle/>
                    <a:p>
                      <a:pPr marL="120015">
                        <a:lnSpc>
                          <a:spcPct val="100000"/>
                        </a:lnSpc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sng" dirty="0" smtClean="0">
                          <a:solidFill>
                            <a:srgbClr val="660099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/>
                      </a:r>
                      <a:br>
                        <a:rPr lang="ru-RU" sz="1600" b="0" i="0" u="sng" dirty="0" smtClean="0">
                          <a:solidFill>
                            <a:srgbClr val="660099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</a:br>
                      <a:r>
                        <a:rPr lang="ru-RU" sz="1600" b="0" i="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Жан-</a:t>
                      </a:r>
                      <a:r>
                        <a:rPr lang="ru-RU" sz="1600" b="0" i="0" u="sng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Батіст</a:t>
                      </a:r>
                      <a:r>
                        <a:rPr lang="ru-RU" sz="1600" b="0" i="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 Сей</a:t>
                      </a:r>
                      <a:endParaRPr lang="ru-RU" sz="1600" b="0" i="0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hlinkClick r:id="rId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Підприємницька діяльність – це поєднання,</a:t>
                      </a:r>
                    </a:p>
                    <a:p>
                      <a:pPr marL="69850" marR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комбінування трьох класичних факторів виробництва – землі, праці, капіталу.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912034501"/>
                  </a:ext>
                </a:extLst>
              </a:tr>
              <a:tr h="546931">
                <a:tc>
                  <a:txBody>
                    <a:bodyPr/>
                    <a:lstStyle/>
                    <a:p>
                      <a:pPr marL="120015">
                        <a:lnSpc>
                          <a:spcPct val="100000"/>
                        </a:lnSpc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23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Сміт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Підприємництво в ринковій економіці є 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самоініційованою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саморегульованою</a:t>
                      </a:r>
                    </a:p>
                    <a:p>
                      <a:pPr marL="69850" marR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діяльністю, яка при наявності основних факторів виробництва виникає спонтанно.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21652859"/>
                  </a:ext>
                </a:extLst>
              </a:tr>
              <a:tr h="546931">
                <a:tc>
                  <a:txBody>
                    <a:bodyPr/>
                    <a:lstStyle/>
                    <a:p>
                      <a:pPr marL="120015">
                        <a:lnSpc>
                          <a:spcPct val="100000"/>
                        </a:lnSpc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36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А.льфред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Маршалл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Підприємницька діяльність – це поєднання, комбінування чотирьох факторів виробництва</a:t>
                      </a: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землі, праці, капіталу, організації.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61733263"/>
                  </a:ext>
                </a:extLst>
              </a:tr>
              <a:tr h="892848">
                <a:tc>
                  <a:txBody>
                    <a:bodyPr/>
                    <a:lstStyle/>
                    <a:p>
                      <a:pPr marL="120015">
                        <a:lnSpc>
                          <a:spcPct val="100000"/>
                        </a:lnSpc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23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Фрідрік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Хайєк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368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Підприємництво передусім пов’язане з особистою свободою, яка дає людині можливість раціонально розпоряджатися своїми здібностями, знаннями, інформацією та доходами. Сутність підприємництва – це</a:t>
                      </a: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пошук та вивчення нових можливостей, характеристика поведінки, а не вид діяльності.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833917972"/>
                  </a:ext>
                </a:extLst>
              </a:tr>
              <a:tr h="1093862">
                <a:tc>
                  <a:txBody>
                    <a:bodyPr/>
                    <a:lstStyle/>
                    <a:p>
                      <a:pPr marL="120015">
                        <a:lnSpc>
                          <a:spcPct val="100000"/>
                        </a:lnSpc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marR="207010" indent="-19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Роберт 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Хізрич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Майк 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Пітерс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 процес створення чогось нового, що має вартість. Підприємець – це людина, яка витрачає на це весь необхідний час та сили, бере на себе весь фінансовий, психологічний та соціальний ризик, отримуючи у нагороду</a:t>
                      </a: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гроші та задоволення досягнутим.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899008708"/>
                  </a:ext>
                </a:extLst>
              </a:tr>
              <a:tr h="546931">
                <a:tc>
                  <a:txBody>
                    <a:bodyPr/>
                    <a:lstStyle/>
                    <a:p>
                      <a:pPr marL="120015">
                        <a:lnSpc>
                          <a:spcPct val="100000"/>
                        </a:lnSpc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36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 </a:t>
                      </a:r>
                      <a:r>
                        <a:rPr lang="uk-UA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Е́нтоні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164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Підприємництво пов’язане з новаторством, а сам підприємець є сміливою людиною з</a:t>
                      </a:r>
                    </a:p>
                    <a:p>
                      <a:pPr marL="69850" marR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оригінальним мисленням, яка добивається успішного впровадження нових ідей.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320436707"/>
                  </a:ext>
                </a:extLst>
              </a:tr>
              <a:tr h="546931">
                <a:tc>
                  <a:txBody>
                    <a:bodyPr/>
                    <a:lstStyle/>
                    <a:p>
                      <a:pPr marL="120015">
                        <a:lnSpc>
                          <a:spcPct val="100000"/>
                        </a:lnSpc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36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Петер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Друкер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1917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Підприємництво – це конкретна діяльність, змістом якої є нововведення у всіх сферах, у</a:t>
                      </a: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тому числі в управлінні.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458537247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831C2E-1BEC-470E-A97C-1C6D40B1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"/>
            <a:ext cx="10515600" cy="131673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  історичного  розвитку підприємництва,  слід  відзначити  про  вагомий внесок у дослідження феномену підприємництва зробили відомі економісти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269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8709DED3-F044-44F6-AEC2-6B1196B63305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11455" marR="297180" indent="215900" algn="just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організаційно- господарська творчість, яка докорінним чином відрізняється від звичайної ділової активності, що ґрунтується на використанні готових перевірених схем господарювання. </a:t>
            </a:r>
            <a:endParaRPr lang="uk-UA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marR="297180" indent="215900" algn="just"/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Творчий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новаторський характер підприємництва надає особливий статус її носію – особистості, яка не «підлаштовується», як це відбувається у менеджера або керівника вже створеної компанії, під форми налагодженого</a:t>
            </a:r>
            <a:r>
              <a:rPr lang="uk-UA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виробництва.</a:t>
            </a: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98553B-C929-4970-B7CC-D5C0868EC03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підприємництво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68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1070</Words>
  <Application>Microsoft Office PowerPoint</Application>
  <PresentationFormat>Произвольный</PresentationFormat>
  <Paragraphs>170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Волна</vt:lpstr>
      <vt:lpstr>1_Волна</vt:lpstr>
      <vt:lpstr>2_Волна</vt:lpstr>
      <vt:lpstr>Кафедра права та менеджменту у сфері цивільного захисту</vt:lpstr>
      <vt:lpstr>Структура курсу </vt:lpstr>
      <vt:lpstr> Важливі правила   вивчення курсу:</vt:lpstr>
      <vt:lpstr>Рекомендована література:</vt:lpstr>
      <vt:lpstr>Тема 1. Підприємництво та господарська діяльність </vt:lpstr>
      <vt:lpstr>Термін «підприємець» вперше був введений французьким економістом Р. Кантільоном на початку XVIII ст.</vt:lpstr>
      <vt:lpstr>Святе письмо «притчі про таланти» (мт. 25. 14-30)</vt:lpstr>
      <vt:lpstr>Відповідно  історичного  розвитку підприємництва,  слід  відзначити  про  вагомий внесок у дослідження феномену підприємництва зробили відомі економісти ..</vt:lpstr>
      <vt:lpstr>підприємництво</vt:lpstr>
      <vt:lpstr>Ігнорування – основний чинник який може мотивувати ефективного працівника діяти непередбачено, щоб привернути до себе увагу</vt:lpstr>
      <vt:lpstr>Увага - як основний фактор що впливає на діяльність людини </vt:lpstr>
      <vt:lpstr>Підприємництво</vt:lpstr>
      <vt:lpstr>фірмова  марка  (знак) </vt:lpstr>
      <vt:lpstr>Головний показник підприємництва – практичні результати: </vt:lpstr>
      <vt:lpstr>основними мотивами підприємницької діяльності є:</vt:lpstr>
      <vt:lpstr>В сучасній науковій літературі підприємництво визначають з різних позицій: </vt:lpstr>
      <vt:lpstr>Підприємництво як певний стиль і тип господарської поведінки має такі характерні риси: </vt:lpstr>
      <vt:lpstr>Основними функціями підприємницької діяльності є: </vt:lpstr>
      <vt:lpstr>   Підприємство як система його елементи та соціально економічні функції </vt:lpstr>
      <vt:lpstr>Підприємство</vt:lpstr>
      <vt:lpstr>Управління, у прямому розумінні</vt:lpstr>
      <vt:lpstr>Основні фактори які впливають на діяльність людини</vt:lpstr>
      <vt:lpstr>Ми отримуємо то, що систематично нагороджуємо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Мирон</dc:creator>
  <cp:lastModifiedBy>Liliia B</cp:lastModifiedBy>
  <cp:revision>21</cp:revision>
  <dcterms:created xsi:type="dcterms:W3CDTF">2020-09-12T13:18:19Z</dcterms:created>
  <dcterms:modified xsi:type="dcterms:W3CDTF">2020-10-09T06:57:52Z</dcterms:modified>
</cp:coreProperties>
</file>