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0" r:id="rId4"/>
    <p:sldId id="292" r:id="rId5"/>
    <p:sldId id="293" r:id="rId6"/>
    <p:sldId id="27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8" r:id="rId27"/>
    <p:sldId id="281" r:id="rId28"/>
    <p:sldId id="290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1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279" r:id="rId47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396" y="-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9DED1-585B-4D8B-9998-D8AC0E9D7EC3}" type="datetimeFigureOut">
              <a:rPr lang="uk-UA" smtClean="0"/>
              <a:t>04.04.2022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95E27-8310-4567-821C-57F4DE53380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4174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9DED1-585B-4D8B-9998-D8AC0E9D7EC3}" type="datetimeFigureOut">
              <a:rPr lang="uk-UA" smtClean="0"/>
              <a:t>04.04.2022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95E27-8310-4567-821C-57F4DE53380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48489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9DED1-585B-4D8B-9998-D8AC0E9D7EC3}" type="datetimeFigureOut">
              <a:rPr lang="uk-UA" smtClean="0"/>
              <a:t>04.04.2022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95E27-8310-4567-821C-57F4DE53380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14586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9DED1-585B-4D8B-9998-D8AC0E9D7EC3}" type="datetimeFigureOut">
              <a:rPr lang="uk-UA" smtClean="0"/>
              <a:t>04.04.2022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95E27-8310-4567-821C-57F4DE53380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86552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9DED1-585B-4D8B-9998-D8AC0E9D7EC3}" type="datetimeFigureOut">
              <a:rPr lang="uk-UA" smtClean="0"/>
              <a:t>04.04.2022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95E27-8310-4567-821C-57F4DE53380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49373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9DED1-585B-4D8B-9998-D8AC0E9D7EC3}" type="datetimeFigureOut">
              <a:rPr lang="uk-UA" smtClean="0"/>
              <a:t>04.04.2022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95E27-8310-4567-821C-57F4DE53380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24022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9DED1-585B-4D8B-9998-D8AC0E9D7EC3}" type="datetimeFigureOut">
              <a:rPr lang="uk-UA" smtClean="0"/>
              <a:t>04.04.2022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95E27-8310-4567-821C-57F4DE53380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13189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9DED1-585B-4D8B-9998-D8AC0E9D7EC3}" type="datetimeFigureOut">
              <a:rPr lang="uk-UA" smtClean="0"/>
              <a:t>04.04.2022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95E27-8310-4567-821C-57F4DE53380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2637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9DED1-585B-4D8B-9998-D8AC0E9D7EC3}" type="datetimeFigureOut">
              <a:rPr lang="uk-UA" smtClean="0"/>
              <a:t>04.04.2022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95E27-8310-4567-821C-57F4DE53380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59893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9DED1-585B-4D8B-9998-D8AC0E9D7EC3}" type="datetimeFigureOut">
              <a:rPr lang="uk-UA" smtClean="0"/>
              <a:t>04.04.2022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95E27-8310-4567-821C-57F4DE53380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9118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9DED1-585B-4D8B-9998-D8AC0E9D7EC3}" type="datetimeFigureOut">
              <a:rPr lang="uk-UA" smtClean="0"/>
              <a:t>04.04.2022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95E27-8310-4567-821C-57F4DE53380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65782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D9DED1-585B-4D8B-9998-D8AC0E9D7EC3}" type="datetimeFigureOut">
              <a:rPr lang="uk-UA" smtClean="0"/>
              <a:t>04.04.2022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695E27-8310-4567-821C-57F4DE53380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19158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23928" y="548680"/>
            <a:ext cx="4676056" cy="1470025"/>
          </a:xfrm>
        </p:spPr>
        <p:txBody>
          <a:bodyPr>
            <a:normAutofit/>
          </a:bodyPr>
          <a:lstStyle/>
          <a:p>
            <a:r>
              <a:rPr lang="uk-UA" sz="3200" i="1" dirty="0" smtClean="0"/>
              <a:t>Тема 5:</a:t>
            </a:r>
            <a:endParaRPr lang="uk-UA" sz="3200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27984" y="1657400"/>
            <a:ext cx="3952528" cy="864096"/>
          </a:xfrm>
        </p:spPr>
        <p:txBody>
          <a:bodyPr/>
          <a:lstStyle/>
          <a:p>
            <a:r>
              <a:rPr lang="uk-UA" b="1" dirty="0" smtClean="0"/>
              <a:t>ВЛАДА ЛІДЕРА</a:t>
            </a:r>
            <a:endParaRPr lang="uk-UA" b="1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14" t="51386" r="36122" b="17303"/>
          <a:stretch/>
        </p:blipFill>
        <p:spPr bwMode="auto">
          <a:xfrm>
            <a:off x="1187624" y="2420888"/>
            <a:ext cx="6984776" cy="4437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Партійне будівництво у схемах і моделях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3" y="260648"/>
            <a:ext cx="3665887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597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4" r="1362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971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6" r="1514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0357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77" r="1396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334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78" t="3146" r="13371" b="3670"/>
          <a:stretch/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 descr="Как выглядит христианское лидерств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812" y="4293096"/>
            <a:ext cx="3384376" cy="2322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5076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1" r="14382"/>
          <a:stretch/>
        </p:blipFill>
        <p:spPr bwMode="auto">
          <a:xfrm>
            <a:off x="-13476" y="0"/>
            <a:ext cx="915747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0419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62" r="15814"/>
          <a:stretch/>
        </p:blipFill>
        <p:spPr bwMode="auto">
          <a:xfrm>
            <a:off x="-22771" y="0"/>
            <a:ext cx="9166771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01" t="39700" r="30140" b="28839"/>
          <a:stretch/>
        </p:blipFill>
        <p:spPr bwMode="auto">
          <a:xfrm>
            <a:off x="3419872" y="3442692"/>
            <a:ext cx="5232786" cy="301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1464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9" r="1354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53" t="37303" r="2163" b="38727"/>
          <a:stretch/>
        </p:blipFill>
        <p:spPr bwMode="auto">
          <a:xfrm>
            <a:off x="3923928" y="2636912"/>
            <a:ext cx="4496914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2887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8" r="1446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57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9" r="14803"/>
          <a:stretch/>
        </p:blipFill>
        <p:spPr bwMode="auto">
          <a:xfrm>
            <a:off x="-11785" y="0"/>
            <a:ext cx="915578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3976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2" r="14719"/>
          <a:stretch/>
        </p:blipFill>
        <p:spPr bwMode="auto">
          <a:xfrm>
            <a:off x="-622" y="0"/>
            <a:ext cx="914462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7403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57" r="12865" b="1161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024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4" r="17837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 descr="Резюме Лідерство у закладі загальної середньої освіт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365104"/>
            <a:ext cx="4032448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436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20" r="14635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1364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94" r="1632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836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62" r="1623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719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77" r="13960"/>
          <a:stretch/>
        </p:blipFill>
        <p:spPr bwMode="auto">
          <a:xfrm>
            <a:off x="-20993" y="0"/>
            <a:ext cx="916499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210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3" r="14635"/>
          <a:stretch/>
        </p:blipFill>
        <p:spPr bwMode="auto">
          <a:xfrm>
            <a:off x="178" y="0"/>
            <a:ext cx="914382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3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89" t="17808" r="21300" b="22268"/>
          <a:stretch/>
        </p:blipFill>
        <p:spPr bwMode="auto">
          <a:xfrm>
            <a:off x="130757" y="0"/>
            <a:ext cx="904975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948264" y="6597352"/>
            <a:ext cx="2016224" cy="2880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bg1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" y="0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9234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7170" name="Picture 2" descr="Презентація: &quot;Бути лідером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1960"/>
            <a:ext cx="8928991" cy="6373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78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8194" name="Picture 2" descr="Презентація: &quot;Бути лідером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5287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24964" cy="1498178"/>
          </a:xfrm>
        </p:spPr>
        <p:txBody>
          <a:bodyPr>
            <a:normAutofit/>
          </a:bodyPr>
          <a:lstStyle/>
          <a:p>
            <a:r>
              <a:rPr lang="ru-RU" b="1" i="1" cap="all" dirty="0"/>
              <a:t>20 ЦИТАТ УСПІШНИХ ЛЮДЕЙ ПРО </a:t>
            </a:r>
            <a:r>
              <a:rPr lang="ru-RU" b="1" i="1" cap="all" dirty="0" smtClean="0"/>
              <a:t>ЛИДЕРІВ</a:t>
            </a:r>
            <a:endParaRPr lang="uk-UA" i="1" dirty="0"/>
          </a:p>
        </p:txBody>
      </p:sp>
      <p:pic>
        <p:nvPicPr>
          <p:cNvPr id="2050" name="Picture 2" descr="Разрыв шаблона: как меняется лидерство в эпоху миллениалов | The 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44824"/>
            <a:ext cx="8386628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345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обложка_Психологія лідерства в бізнесі.cd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48510"/>
            <a:ext cx="4392488" cy="281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Як досягти лідерства в сучасному світі | Mind.u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3" name="AutoShape 4" descr="Что такое осознанное лидерство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030" name="Picture 6" descr="ЛІДЕРСТВО – ФАКТОР УСПІХУ ОСОБИСТОСТІ – Сумський національний аграрний  університе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645024"/>
            <a:ext cx="4968552" cy="2817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341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32656"/>
            <a:ext cx="9144000" cy="6525344"/>
          </a:xfrm>
        </p:spPr>
        <p:txBody>
          <a:bodyPr>
            <a:normAutofit fontScale="85000" lnSpcReduction="10000"/>
          </a:bodyPr>
          <a:lstStyle/>
          <a:p>
            <a:r>
              <a:rPr lang="uk-UA" dirty="0"/>
              <a:t>«Щоб керувати собою, використовуйте голову. Для управління іншими використовуйте серце ».</a:t>
            </a:r>
            <a:br>
              <a:rPr lang="uk-UA" dirty="0"/>
            </a:br>
            <a:r>
              <a:rPr lang="uk-UA" b="1" i="1" dirty="0">
                <a:solidFill>
                  <a:srgbClr val="C00000"/>
                </a:solidFill>
              </a:rPr>
              <a:t>Елеонора Рузвельт (</a:t>
            </a:r>
            <a:r>
              <a:rPr lang="en-US" b="1" i="1" dirty="0">
                <a:solidFill>
                  <a:srgbClr val="C00000"/>
                </a:solidFill>
              </a:rPr>
              <a:t>Eleanor Roosevelt)</a:t>
            </a:r>
            <a:r>
              <a:rPr lang="en-US" i="1" dirty="0">
                <a:solidFill>
                  <a:srgbClr val="C00000"/>
                </a:solidFill>
              </a:rPr>
              <a:t>, </a:t>
            </a:r>
            <a:r>
              <a:rPr lang="uk-UA" i="1" dirty="0" err="1">
                <a:solidFill>
                  <a:srgbClr val="C00000"/>
                </a:solidFill>
              </a:rPr>
              <a:t>екс-перша</a:t>
            </a:r>
            <a:r>
              <a:rPr lang="uk-UA" i="1" dirty="0">
                <a:solidFill>
                  <a:srgbClr val="C00000"/>
                </a:solidFill>
              </a:rPr>
              <a:t> леді США</a:t>
            </a:r>
            <a:r>
              <a:rPr lang="uk-UA" dirty="0"/>
              <a:t/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endParaRPr lang="uk-UA" dirty="0"/>
          </a:p>
          <a:p>
            <a:r>
              <a:rPr lang="uk-UA" dirty="0"/>
              <a:t>«Перш, ніж стати лідером, ви прагнете до власного успіху. Для лідера успіх - це спостерігати зростання інших ».</a:t>
            </a:r>
            <a:br>
              <a:rPr lang="uk-UA" dirty="0"/>
            </a:br>
            <a:r>
              <a:rPr lang="uk-UA" b="1" i="1" dirty="0">
                <a:solidFill>
                  <a:srgbClr val="C00000"/>
                </a:solidFill>
              </a:rPr>
              <a:t>Джек </a:t>
            </a:r>
            <a:r>
              <a:rPr lang="uk-UA" b="1" i="1" dirty="0" err="1">
                <a:solidFill>
                  <a:srgbClr val="C00000"/>
                </a:solidFill>
              </a:rPr>
              <a:t>Велч</a:t>
            </a:r>
            <a:r>
              <a:rPr lang="uk-UA" b="1" i="1" dirty="0">
                <a:solidFill>
                  <a:srgbClr val="C00000"/>
                </a:solidFill>
              </a:rPr>
              <a:t> (</a:t>
            </a:r>
            <a:r>
              <a:rPr lang="en-US" b="1" i="1" dirty="0">
                <a:solidFill>
                  <a:srgbClr val="C00000"/>
                </a:solidFill>
              </a:rPr>
              <a:t>Jack Welch)</a:t>
            </a:r>
            <a:r>
              <a:rPr lang="en-US" i="1" dirty="0">
                <a:solidFill>
                  <a:srgbClr val="C00000"/>
                </a:solidFill>
              </a:rPr>
              <a:t>, </a:t>
            </a:r>
            <a:r>
              <a:rPr lang="uk-UA" i="1" dirty="0">
                <a:solidFill>
                  <a:srgbClr val="C00000"/>
                </a:solidFill>
              </a:rPr>
              <a:t>колишній генеральний директор компанії «</a:t>
            </a:r>
            <a:r>
              <a:rPr lang="en-US" i="1" dirty="0">
                <a:solidFill>
                  <a:srgbClr val="C00000"/>
                </a:solidFill>
              </a:rPr>
              <a:t>General Electric»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r>
              <a:rPr lang="en-US" dirty="0"/>
              <a:t>«</a:t>
            </a:r>
            <a:r>
              <a:rPr lang="uk-UA" dirty="0"/>
              <a:t>Якщо ваші дії призводять до результатів, які надихають інших мріяти більше, дізнаватися більше, робити більше і домагатися більшого, значить, ви відмінний лідер!».</a:t>
            </a:r>
            <a:br>
              <a:rPr lang="uk-UA" dirty="0"/>
            </a:br>
            <a:r>
              <a:rPr lang="uk-UA" b="1" i="1" dirty="0" err="1">
                <a:solidFill>
                  <a:srgbClr val="C00000"/>
                </a:solidFill>
              </a:rPr>
              <a:t>Доллі</a:t>
            </a:r>
            <a:r>
              <a:rPr lang="uk-UA" b="1" i="1" dirty="0">
                <a:solidFill>
                  <a:srgbClr val="C00000"/>
                </a:solidFill>
              </a:rPr>
              <a:t> </a:t>
            </a:r>
            <a:r>
              <a:rPr lang="uk-UA" b="1" i="1" dirty="0" err="1">
                <a:solidFill>
                  <a:srgbClr val="C00000"/>
                </a:solidFill>
              </a:rPr>
              <a:t>Партон</a:t>
            </a:r>
            <a:r>
              <a:rPr lang="uk-UA" b="1" i="1" dirty="0">
                <a:solidFill>
                  <a:srgbClr val="C00000"/>
                </a:solidFill>
              </a:rPr>
              <a:t> (</a:t>
            </a:r>
            <a:r>
              <a:rPr lang="en-US" b="1" i="1" dirty="0">
                <a:solidFill>
                  <a:srgbClr val="C00000"/>
                </a:solidFill>
              </a:rPr>
              <a:t>Dolly Parton)</a:t>
            </a:r>
            <a:r>
              <a:rPr lang="en-US" i="1" dirty="0">
                <a:solidFill>
                  <a:srgbClr val="C00000"/>
                </a:solidFill>
              </a:rPr>
              <a:t>, </a:t>
            </a:r>
            <a:r>
              <a:rPr lang="uk-UA" i="1" dirty="0">
                <a:solidFill>
                  <a:srgbClr val="C00000"/>
                </a:solidFill>
              </a:rPr>
              <a:t>виконавець і автор пісень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36538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688632"/>
          </a:xfrm>
        </p:spPr>
        <p:txBody>
          <a:bodyPr>
            <a:normAutofit fontScale="77500" lnSpcReduction="20000"/>
          </a:bodyPr>
          <a:lstStyle/>
          <a:p>
            <a:r>
              <a:rPr lang="uk-UA" dirty="0"/>
              <a:t>«Завдання лідера полягає в тому, щоб надихати і мотивувати людей, допомагаючи їм реалізувати свій потенціал повністю».</a:t>
            </a:r>
            <a:br>
              <a:rPr lang="uk-UA" dirty="0"/>
            </a:br>
            <a:r>
              <a:rPr lang="uk-UA" b="1" i="1" dirty="0" err="1">
                <a:solidFill>
                  <a:srgbClr val="C00000"/>
                </a:solidFill>
              </a:rPr>
              <a:t>Деніз</a:t>
            </a:r>
            <a:r>
              <a:rPr lang="uk-UA" b="1" i="1" dirty="0">
                <a:solidFill>
                  <a:srgbClr val="C00000"/>
                </a:solidFill>
              </a:rPr>
              <a:t> </a:t>
            </a:r>
            <a:r>
              <a:rPr lang="uk-UA" b="1" i="1" dirty="0" err="1">
                <a:solidFill>
                  <a:srgbClr val="C00000"/>
                </a:solidFill>
              </a:rPr>
              <a:t>Моррісон</a:t>
            </a:r>
            <a:r>
              <a:rPr lang="uk-UA" b="1" i="1" dirty="0">
                <a:solidFill>
                  <a:srgbClr val="C00000"/>
                </a:solidFill>
              </a:rPr>
              <a:t> (</a:t>
            </a:r>
            <a:r>
              <a:rPr lang="en-US" b="1" i="1" dirty="0" err="1">
                <a:solidFill>
                  <a:srgbClr val="C00000"/>
                </a:solidFill>
              </a:rPr>
              <a:t>Deniz</a:t>
            </a:r>
            <a:r>
              <a:rPr lang="en-US" b="1" i="1" dirty="0">
                <a:solidFill>
                  <a:srgbClr val="C00000"/>
                </a:solidFill>
              </a:rPr>
              <a:t> Morrison)</a:t>
            </a:r>
            <a:r>
              <a:rPr lang="en-US" i="1" dirty="0">
                <a:solidFill>
                  <a:srgbClr val="C00000"/>
                </a:solidFill>
              </a:rPr>
              <a:t>, </a:t>
            </a:r>
            <a:r>
              <a:rPr lang="uk-UA" i="1" dirty="0">
                <a:solidFill>
                  <a:srgbClr val="C00000"/>
                </a:solidFill>
              </a:rPr>
              <a:t>генеральний директор компанії «</a:t>
            </a:r>
            <a:r>
              <a:rPr lang="en-US" i="1" dirty="0">
                <a:solidFill>
                  <a:srgbClr val="C00000"/>
                </a:solidFill>
              </a:rPr>
              <a:t>Campbell Soup»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r>
              <a:rPr lang="en-US" dirty="0"/>
              <a:t>«</a:t>
            </a:r>
            <a:r>
              <a:rPr lang="uk-UA" dirty="0"/>
              <a:t>Хороший лідер - це той, кому дістається трохи більше, коли мова йде про відповідальність, і трохи менше, коли доходить до подяки».</a:t>
            </a:r>
            <a:br>
              <a:rPr lang="uk-UA" dirty="0"/>
            </a:br>
            <a:r>
              <a:rPr lang="uk-UA" b="1" i="1" dirty="0">
                <a:solidFill>
                  <a:srgbClr val="C00000"/>
                </a:solidFill>
              </a:rPr>
              <a:t>Джон Максвелл (</a:t>
            </a:r>
            <a:r>
              <a:rPr lang="en-US" b="1" i="1" dirty="0">
                <a:solidFill>
                  <a:srgbClr val="C00000"/>
                </a:solidFill>
              </a:rPr>
              <a:t>John Maxwell)</a:t>
            </a:r>
            <a:r>
              <a:rPr lang="en-US" i="1" dirty="0">
                <a:solidFill>
                  <a:srgbClr val="C00000"/>
                </a:solidFill>
              </a:rPr>
              <a:t>, </a:t>
            </a:r>
            <a:r>
              <a:rPr lang="uk-UA" i="1" dirty="0">
                <a:solidFill>
                  <a:srgbClr val="C00000"/>
                </a:solidFill>
              </a:rPr>
              <a:t>автор книг, спікер</a:t>
            </a:r>
            <a:r>
              <a:rPr lang="uk-UA" dirty="0"/>
              <a:t/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endParaRPr lang="uk-UA" dirty="0"/>
          </a:p>
          <a:p>
            <a:r>
              <a:rPr lang="uk-UA" dirty="0"/>
              <a:t>«Якщо ви чесні і служите людям, які на вас працюють, вони дадуть відповідь вам тим же».</a:t>
            </a:r>
            <a:br>
              <a:rPr lang="uk-UA" dirty="0"/>
            </a:br>
            <a:r>
              <a:rPr lang="uk-UA" b="1" i="1" dirty="0">
                <a:solidFill>
                  <a:srgbClr val="C00000"/>
                </a:solidFill>
              </a:rPr>
              <a:t>Мері </a:t>
            </a:r>
            <a:r>
              <a:rPr lang="uk-UA" b="1" i="1" dirty="0" err="1">
                <a:solidFill>
                  <a:srgbClr val="C00000"/>
                </a:solidFill>
              </a:rPr>
              <a:t>Кей</a:t>
            </a:r>
            <a:r>
              <a:rPr lang="uk-UA" b="1" i="1" dirty="0">
                <a:solidFill>
                  <a:srgbClr val="C00000"/>
                </a:solidFill>
              </a:rPr>
              <a:t> </a:t>
            </a:r>
            <a:r>
              <a:rPr lang="uk-UA" b="1" i="1" dirty="0" err="1">
                <a:solidFill>
                  <a:srgbClr val="C00000"/>
                </a:solidFill>
              </a:rPr>
              <a:t>Еш</a:t>
            </a:r>
            <a:r>
              <a:rPr lang="uk-UA" b="1" i="1" dirty="0">
                <a:solidFill>
                  <a:srgbClr val="C00000"/>
                </a:solidFill>
              </a:rPr>
              <a:t> (</a:t>
            </a:r>
            <a:r>
              <a:rPr lang="en-US" b="1" i="1" dirty="0">
                <a:solidFill>
                  <a:srgbClr val="C00000"/>
                </a:solidFill>
              </a:rPr>
              <a:t>Mary Kay Ash)</a:t>
            </a:r>
            <a:r>
              <a:rPr lang="en-US" i="1" dirty="0">
                <a:solidFill>
                  <a:srgbClr val="C00000"/>
                </a:solidFill>
              </a:rPr>
              <a:t>, </a:t>
            </a:r>
            <a:r>
              <a:rPr lang="uk-UA" i="1" dirty="0">
                <a:solidFill>
                  <a:srgbClr val="C00000"/>
                </a:solidFill>
              </a:rPr>
              <a:t>засновник компанії «</a:t>
            </a:r>
            <a:r>
              <a:rPr lang="en-US" i="1" dirty="0">
                <a:solidFill>
                  <a:srgbClr val="C00000"/>
                </a:solidFill>
              </a:rPr>
              <a:t>Mary Kay Cosmetics»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6318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fontScale="77500" lnSpcReduction="20000"/>
          </a:bodyPr>
          <a:lstStyle/>
          <a:p>
            <a:r>
              <a:rPr lang="uk-UA" dirty="0"/>
              <a:t>«Лідер веде людей туди, куди вони хочуть йти. Видатний лідер - туди, куди вони не обов'язково хочуть йти, але де обов'язково хочуть опинитися ».</a:t>
            </a:r>
            <a:br>
              <a:rPr lang="uk-UA" dirty="0"/>
            </a:br>
            <a:r>
              <a:rPr lang="uk-UA" b="1" i="1" dirty="0" err="1">
                <a:solidFill>
                  <a:srgbClr val="C00000"/>
                </a:solidFill>
              </a:rPr>
              <a:t>Розалін</a:t>
            </a:r>
            <a:r>
              <a:rPr lang="uk-UA" b="1" i="1" dirty="0">
                <a:solidFill>
                  <a:srgbClr val="C00000"/>
                </a:solidFill>
              </a:rPr>
              <a:t> Картер (</a:t>
            </a:r>
            <a:r>
              <a:rPr lang="en-US" b="1" i="1" dirty="0">
                <a:solidFill>
                  <a:srgbClr val="C00000"/>
                </a:solidFill>
              </a:rPr>
              <a:t>Rosalynn Carter)</a:t>
            </a:r>
            <a:r>
              <a:rPr lang="en-US" i="1" dirty="0">
                <a:solidFill>
                  <a:srgbClr val="C00000"/>
                </a:solidFill>
              </a:rPr>
              <a:t>, </a:t>
            </a:r>
            <a:r>
              <a:rPr lang="uk-UA" i="1" dirty="0" err="1">
                <a:solidFill>
                  <a:srgbClr val="C00000"/>
                </a:solidFill>
              </a:rPr>
              <a:t>екс-перша</a:t>
            </a:r>
            <a:r>
              <a:rPr lang="uk-UA" i="1" dirty="0">
                <a:solidFill>
                  <a:srgbClr val="C00000"/>
                </a:solidFill>
              </a:rPr>
              <a:t> леді США</a:t>
            </a:r>
            <a:r>
              <a:rPr lang="uk-UA" dirty="0"/>
              <a:t/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endParaRPr lang="uk-UA" dirty="0"/>
          </a:p>
          <a:p>
            <a:r>
              <a:rPr lang="uk-UA" dirty="0"/>
              <a:t>«Моя робота полягає не в тому, щоб спрощувати людям життя. Моя робота - робити людей краще ».</a:t>
            </a:r>
            <a:br>
              <a:rPr lang="uk-UA" dirty="0"/>
            </a:br>
            <a:r>
              <a:rPr lang="uk-UA" b="1" i="1" dirty="0">
                <a:solidFill>
                  <a:srgbClr val="C00000"/>
                </a:solidFill>
              </a:rPr>
              <a:t>Стів </a:t>
            </a:r>
            <a:r>
              <a:rPr lang="uk-UA" b="1" i="1" dirty="0" err="1">
                <a:solidFill>
                  <a:srgbClr val="C00000"/>
                </a:solidFill>
              </a:rPr>
              <a:t>Джобс</a:t>
            </a:r>
            <a:r>
              <a:rPr lang="uk-UA" b="1" i="1" dirty="0">
                <a:solidFill>
                  <a:srgbClr val="C00000"/>
                </a:solidFill>
              </a:rPr>
              <a:t> (</a:t>
            </a:r>
            <a:r>
              <a:rPr lang="en-US" b="1" i="1" dirty="0">
                <a:solidFill>
                  <a:srgbClr val="C00000"/>
                </a:solidFill>
              </a:rPr>
              <a:t>Steve Jobs)</a:t>
            </a:r>
            <a:r>
              <a:rPr lang="en-US" i="1" dirty="0">
                <a:solidFill>
                  <a:srgbClr val="C00000"/>
                </a:solidFill>
              </a:rPr>
              <a:t>, </a:t>
            </a:r>
            <a:r>
              <a:rPr lang="uk-UA" i="1" dirty="0">
                <a:solidFill>
                  <a:srgbClr val="C00000"/>
                </a:solidFill>
              </a:rPr>
              <a:t>засновник компанії «</a:t>
            </a:r>
            <a:r>
              <a:rPr lang="en-US" i="1" dirty="0">
                <a:solidFill>
                  <a:srgbClr val="C00000"/>
                </a:solidFill>
              </a:rPr>
              <a:t>Apple»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r>
              <a:rPr lang="en-US" dirty="0"/>
              <a:t>«</a:t>
            </a:r>
            <a:r>
              <a:rPr lang="uk-UA" dirty="0"/>
              <a:t>Складно пояснити, що означає бути хорошим лідером. Але якщо люди готові йти за вами на край світу, то ви - хороший лідер ».</a:t>
            </a:r>
            <a:br>
              <a:rPr lang="uk-UA" dirty="0"/>
            </a:br>
            <a:r>
              <a:rPr lang="uk-UA" b="1" i="1" dirty="0" err="1">
                <a:solidFill>
                  <a:srgbClr val="C00000"/>
                </a:solidFill>
              </a:rPr>
              <a:t>Індра</a:t>
            </a:r>
            <a:r>
              <a:rPr lang="uk-UA" b="1" i="1" dirty="0">
                <a:solidFill>
                  <a:srgbClr val="C00000"/>
                </a:solidFill>
              </a:rPr>
              <a:t> </a:t>
            </a:r>
            <a:r>
              <a:rPr lang="uk-UA" b="1" i="1" dirty="0" err="1">
                <a:solidFill>
                  <a:srgbClr val="C00000"/>
                </a:solidFill>
              </a:rPr>
              <a:t>Нуйі</a:t>
            </a:r>
            <a:r>
              <a:rPr lang="uk-UA" b="1" i="1" dirty="0">
                <a:solidFill>
                  <a:srgbClr val="C00000"/>
                </a:solidFill>
              </a:rPr>
              <a:t> (</a:t>
            </a:r>
            <a:r>
              <a:rPr lang="en-US" b="1" i="1" dirty="0" err="1">
                <a:solidFill>
                  <a:srgbClr val="C00000"/>
                </a:solidFill>
              </a:rPr>
              <a:t>Indra</a:t>
            </a:r>
            <a:r>
              <a:rPr lang="en-US" b="1" i="1" dirty="0">
                <a:solidFill>
                  <a:srgbClr val="C00000"/>
                </a:solidFill>
              </a:rPr>
              <a:t> </a:t>
            </a:r>
            <a:r>
              <a:rPr lang="en-US" b="1" i="1" dirty="0" err="1">
                <a:solidFill>
                  <a:srgbClr val="C00000"/>
                </a:solidFill>
              </a:rPr>
              <a:t>Nooyi</a:t>
            </a:r>
            <a:r>
              <a:rPr lang="en-US" b="1" i="1" dirty="0">
                <a:solidFill>
                  <a:srgbClr val="C00000"/>
                </a:solidFill>
              </a:rPr>
              <a:t>)</a:t>
            </a:r>
            <a:r>
              <a:rPr lang="en-US" i="1" dirty="0">
                <a:solidFill>
                  <a:srgbClr val="C00000"/>
                </a:solidFill>
              </a:rPr>
              <a:t>, </a:t>
            </a:r>
            <a:r>
              <a:rPr lang="uk-UA" i="1" dirty="0">
                <a:solidFill>
                  <a:srgbClr val="C00000"/>
                </a:solidFill>
              </a:rPr>
              <a:t>генеральний директор компанії «</a:t>
            </a:r>
            <a:r>
              <a:rPr lang="en-US" i="1" dirty="0">
                <a:solidFill>
                  <a:srgbClr val="C00000"/>
                </a:solidFill>
              </a:rPr>
              <a:t>PepsiCo»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1364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904656"/>
          </a:xfrm>
        </p:spPr>
        <p:txBody>
          <a:bodyPr>
            <a:normAutofit fontScale="77500" lnSpcReduction="20000"/>
          </a:bodyPr>
          <a:lstStyle/>
          <a:p>
            <a:r>
              <a:rPr lang="uk-UA" dirty="0"/>
              <a:t>«Люди не люблять слідувати за песимістами».</a:t>
            </a:r>
            <a:br>
              <a:rPr lang="uk-UA" dirty="0"/>
            </a:br>
            <a:r>
              <a:rPr lang="uk-UA" b="1" i="1" dirty="0">
                <a:solidFill>
                  <a:srgbClr val="C00000"/>
                </a:solidFill>
              </a:rPr>
              <a:t>Боб </a:t>
            </a:r>
            <a:r>
              <a:rPr lang="uk-UA" b="1" i="1" dirty="0" err="1">
                <a:solidFill>
                  <a:srgbClr val="C00000"/>
                </a:solidFill>
              </a:rPr>
              <a:t>Айгер</a:t>
            </a:r>
            <a:r>
              <a:rPr lang="uk-UA" b="1" i="1" dirty="0">
                <a:solidFill>
                  <a:srgbClr val="C00000"/>
                </a:solidFill>
              </a:rPr>
              <a:t> (</a:t>
            </a:r>
            <a:r>
              <a:rPr lang="en-US" b="1" i="1" dirty="0">
                <a:solidFill>
                  <a:srgbClr val="C00000"/>
                </a:solidFill>
              </a:rPr>
              <a:t>Bob </a:t>
            </a:r>
            <a:r>
              <a:rPr lang="en-US" b="1" i="1" dirty="0" err="1">
                <a:solidFill>
                  <a:srgbClr val="C00000"/>
                </a:solidFill>
              </a:rPr>
              <a:t>Iger</a:t>
            </a:r>
            <a:r>
              <a:rPr lang="en-US" b="1" i="1" dirty="0">
                <a:solidFill>
                  <a:srgbClr val="C00000"/>
                </a:solidFill>
              </a:rPr>
              <a:t>)</a:t>
            </a:r>
            <a:r>
              <a:rPr lang="en-US" i="1" dirty="0">
                <a:solidFill>
                  <a:srgbClr val="C00000"/>
                </a:solidFill>
              </a:rPr>
              <a:t>, </a:t>
            </a:r>
            <a:r>
              <a:rPr lang="uk-UA" i="1" dirty="0">
                <a:solidFill>
                  <a:srgbClr val="C00000"/>
                </a:solidFill>
              </a:rPr>
              <a:t>генеральний директор компанії «</a:t>
            </a:r>
            <a:r>
              <a:rPr lang="en-US" i="1" dirty="0">
                <a:solidFill>
                  <a:srgbClr val="C00000"/>
                </a:solidFill>
              </a:rPr>
              <a:t>The Walt Disney»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r>
              <a:rPr lang="en-US" dirty="0"/>
              <a:t>«</a:t>
            </a:r>
            <a:r>
              <a:rPr lang="uk-UA" dirty="0"/>
              <a:t>Лідери йдуть попереду і залишаються там, задаючи стандарти, відповідно до яких будуть оцінювати свою роботу і роботу підлеглих».</a:t>
            </a:r>
            <a:br>
              <a:rPr lang="uk-UA" dirty="0"/>
            </a:br>
            <a:r>
              <a:rPr lang="uk-UA" b="1" i="1" dirty="0" err="1">
                <a:solidFill>
                  <a:srgbClr val="C00000"/>
                </a:solidFill>
              </a:rPr>
              <a:t>Фред</a:t>
            </a:r>
            <a:r>
              <a:rPr lang="uk-UA" b="1" i="1" dirty="0">
                <a:solidFill>
                  <a:srgbClr val="C00000"/>
                </a:solidFill>
              </a:rPr>
              <a:t> Сміт (</a:t>
            </a:r>
            <a:r>
              <a:rPr lang="en-US" b="1" i="1" dirty="0">
                <a:solidFill>
                  <a:srgbClr val="C00000"/>
                </a:solidFill>
              </a:rPr>
              <a:t>Fred Smith)</a:t>
            </a:r>
            <a:r>
              <a:rPr lang="en-US" i="1" dirty="0">
                <a:solidFill>
                  <a:srgbClr val="C00000"/>
                </a:solidFill>
              </a:rPr>
              <a:t>, </a:t>
            </a:r>
            <a:r>
              <a:rPr lang="uk-UA" i="1" dirty="0">
                <a:solidFill>
                  <a:srgbClr val="C00000"/>
                </a:solidFill>
              </a:rPr>
              <a:t>засновник і керівник компанії «</a:t>
            </a:r>
            <a:r>
              <a:rPr lang="en-US" i="1" dirty="0">
                <a:solidFill>
                  <a:srgbClr val="C00000"/>
                </a:solidFill>
              </a:rPr>
              <a:t>FedEx»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r>
              <a:rPr lang="en-US" dirty="0"/>
              <a:t>«</a:t>
            </a:r>
            <a:r>
              <a:rPr lang="uk-UA" dirty="0"/>
              <a:t>Кращий керівник - той, хто має достатньо здорового глузду, щоб найняти хорошого людини і дозволити йому робити те, що йому подобається. І здатний не втручатися в цей процес ».</a:t>
            </a:r>
            <a:br>
              <a:rPr lang="uk-UA" dirty="0"/>
            </a:br>
            <a:r>
              <a:rPr lang="uk-UA" b="1" i="1" dirty="0">
                <a:solidFill>
                  <a:srgbClr val="C00000"/>
                </a:solidFill>
              </a:rPr>
              <a:t>Теодор Рузвельт (</a:t>
            </a:r>
            <a:r>
              <a:rPr lang="en-US" b="1" i="1" dirty="0">
                <a:solidFill>
                  <a:srgbClr val="C00000"/>
                </a:solidFill>
              </a:rPr>
              <a:t>Theodore Roosevelt)</a:t>
            </a:r>
            <a:r>
              <a:rPr lang="en-US" i="1" dirty="0">
                <a:solidFill>
                  <a:srgbClr val="C00000"/>
                </a:solidFill>
              </a:rPr>
              <a:t>, </a:t>
            </a:r>
            <a:r>
              <a:rPr lang="uk-UA" i="1" dirty="0">
                <a:solidFill>
                  <a:srgbClr val="C00000"/>
                </a:solidFill>
              </a:rPr>
              <a:t>екс-президент США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8286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548680"/>
            <a:ext cx="8892480" cy="5904656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«Головне </a:t>
            </a:r>
            <a:r>
              <a:rPr lang="ru-RU" dirty="0" err="1"/>
              <a:t>завдання</a:t>
            </a:r>
            <a:r>
              <a:rPr lang="ru-RU" dirty="0"/>
              <a:t> </a:t>
            </a:r>
            <a:r>
              <a:rPr lang="ru-RU" dirty="0" err="1"/>
              <a:t>лідера</a:t>
            </a:r>
            <a:r>
              <a:rPr lang="ru-RU" dirty="0"/>
              <a:t> - </a:t>
            </a:r>
            <a:r>
              <a:rPr lang="ru-RU" dirty="0" err="1"/>
              <a:t>вселити</a:t>
            </a:r>
            <a:r>
              <a:rPr lang="ru-RU" dirty="0"/>
              <a:t> в </a:t>
            </a:r>
            <a:r>
              <a:rPr lang="ru-RU" dirty="0" err="1"/>
              <a:t>інших</a:t>
            </a:r>
            <a:r>
              <a:rPr lang="ru-RU" dirty="0"/>
              <a:t> людей </a:t>
            </a:r>
            <a:r>
              <a:rPr lang="ru-RU" dirty="0" err="1"/>
              <a:t>впевненість</a:t>
            </a:r>
            <a:r>
              <a:rPr lang="ru-RU" dirty="0"/>
              <a:t> в </a:t>
            </a:r>
            <a:r>
              <a:rPr lang="ru-RU" dirty="0" err="1"/>
              <a:t>своїх</a:t>
            </a:r>
            <a:r>
              <a:rPr lang="ru-RU" dirty="0"/>
              <a:t> силах і </a:t>
            </a:r>
            <a:r>
              <a:rPr lang="ru-RU" dirty="0" err="1"/>
              <a:t>бажання</a:t>
            </a:r>
            <a:r>
              <a:rPr lang="ru-RU" dirty="0"/>
              <a:t> </a:t>
            </a:r>
            <a:r>
              <a:rPr lang="ru-RU" dirty="0" err="1"/>
              <a:t>продовжувати</a:t>
            </a:r>
            <a:r>
              <a:rPr lang="ru-RU" dirty="0"/>
              <a:t>».</a:t>
            </a:r>
            <a:br>
              <a:rPr lang="ru-RU" dirty="0"/>
            </a:br>
            <a:r>
              <a:rPr lang="ru-RU" b="1" i="1" dirty="0" err="1">
                <a:solidFill>
                  <a:srgbClr val="C00000"/>
                </a:solidFill>
              </a:rPr>
              <a:t>Уолтер</a:t>
            </a:r>
            <a:r>
              <a:rPr lang="ru-RU" b="1" i="1" dirty="0">
                <a:solidFill>
                  <a:srgbClr val="C00000"/>
                </a:solidFill>
              </a:rPr>
              <a:t> </a:t>
            </a:r>
            <a:r>
              <a:rPr lang="ru-RU" b="1" i="1" dirty="0" err="1">
                <a:solidFill>
                  <a:srgbClr val="C00000"/>
                </a:solidFill>
              </a:rPr>
              <a:t>Ліппман</a:t>
            </a:r>
            <a:r>
              <a:rPr lang="ru-RU" b="1" i="1" dirty="0">
                <a:solidFill>
                  <a:srgbClr val="C00000"/>
                </a:solidFill>
              </a:rPr>
              <a:t> (</a:t>
            </a:r>
            <a:r>
              <a:rPr lang="ru-RU" b="1" i="1" dirty="0" err="1">
                <a:solidFill>
                  <a:srgbClr val="C00000"/>
                </a:solidFill>
              </a:rPr>
              <a:t>Walter</a:t>
            </a:r>
            <a:r>
              <a:rPr lang="ru-RU" b="1" i="1" dirty="0">
                <a:solidFill>
                  <a:srgbClr val="C00000"/>
                </a:solidFill>
              </a:rPr>
              <a:t> </a:t>
            </a:r>
            <a:r>
              <a:rPr lang="ru-RU" b="1" i="1" dirty="0" err="1">
                <a:solidFill>
                  <a:srgbClr val="C00000"/>
                </a:solidFill>
              </a:rPr>
              <a:t>Lippmann</a:t>
            </a:r>
            <a:r>
              <a:rPr lang="ru-RU" b="1" i="1" dirty="0">
                <a:solidFill>
                  <a:srgbClr val="C00000"/>
                </a:solidFill>
              </a:rPr>
              <a:t>)</a:t>
            </a:r>
            <a:r>
              <a:rPr lang="ru-RU" i="1" dirty="0">
                <a:solidFill>
                  <a:srgbClr val="C00000"/>
                </a:solidFill>
              </a:rPr>
              <a:t>, репортер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r>
              <a:rPr lang="ru-RU" dirty="0"/>
              <a:t>«Ви не станете </a:t>
            </a:r>
            <a:r>
              <a:rPr lang="ru-RU" dirty="0" err="1"/>
              <a:t>лідером</a:t>
            </a:r>
            <a:r>
              <a:rPr lang="ru-RU" dirty="0"/>
              <a:t>, </a:t>
            </a:r>
            <a:r>
              <a:rPr lang="ru-RU" dirty="0" err="1"/>
              <a:t>змушуючи</a:t>
            </a:r>
            <a:r>
              <a:rPr lang="ru-RU" dirty="0"/>
              <a:t> людей </a:t>
            </a:r>
            <a:r>
              <a:rPr lang="ru-RU" dirty="0" err="1"/>
              <a:t>щось</a:t>
            </a:r>
            <a:r>
              <a:rPr lang="ru-RU" dirty="0"/>
              <a:t> </a:t>
            </a:r>
            <a:r>
              <a:rPr lang="ru-RU" dirty="0" err="1"/>
              <a:t>робити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- </a:t>
            </a:r>
            <a:r>
              <a:rPr lang="ru-RU" dirty="0" err="1"/>
              <a:t>насильство</a:t>
            </a:r>
            <a:r>
              <a:rPr lang="ru-RU" dirty="0"/>
              <a:t>, а не </a:t>
            </a:r>
            <a:r>
              <a:rPr lang="ru-RU" dirty="0" err="1"/>
              <a:t>лідерство</a:t>
            </a:r>
            <a:r>
              <a:rPr lang="ru-RU" dirty="0"/>
              <a:t> ».</a:t>
            </a:r>
            <a:br>
              <a:rPr lang="ru-RU" dirty="0"/>
            </a:br>
            <a:r>
              <a:rPr lang="ru-RU" b="1" i="1" dirty="0" err="1">
                <a:solidFill>
                  <a:srgbClr val="C00000"/>
                </a:solidFill>
              </a:rPr>
              <a:t>Дуайт</a:t>
            </a:r>
            <a:r>
              <a:rPr lang="ru-RU" b="1" i="1" dirty="0">
                <a:solidFill>
                  <a:srgbClr val="C00000"/>
                </a:solidFill>
              </a:rPr>
              <a:t> </a:t>
            </a:r>
            <a:r>
              <a:rPr lang="ru-RU" b="1" i="1" dirty="0" err="1">
                <a:solidFill>
                  <a:srgbClr val="C00000"/>
                </a:solidFill>
              </a:rPr>
              <a:t>Ейзенхауер</a:t>
            </a:r>
            <a:r>
              <a:rPr lang="ru-RU" b="1" i="1" dirty="0">
                <a:solidFill>
                  <a:srgbClr val="C00000"/>
                </a:solidFill>
              </a:rPr>
              <a:t> (</a:t>
            </a:r>
            <a:r>
              <a:rPr lang="ru-RU" b="1" i="1" dirty="0" err="1">
                <a:solidFill>
                  <a:srgbClr val="C00000"/>
                </a:solidFill>
              </a:rPr>
              <a:t>Dwight</a:t>
            </a:r>
            <a:r>
              <a:rPr lang="ru-RU" b="1" i="1" dirty="0">
                <a:solidFill>
                  <a:srgbClr val="C00000"/>
                </a:solidFill>
              </a:rPr>
              <a:t> </a:t>
            </a:r>
            <a:r>
              <a:rPr lang="ru-RU" b="1" i="1" dirty="0" err="1">
                <a:solidFill>
                  <a:srgbClr val="C00000"/>
                </a:solidFill>
              </a:rPr>
              <a:t>Eisenhower</a:t>
            </a:r>
            <a:r>
              <a:rPr lang="ru-RU" b="1" i="1" dirty="0">
                <a:solidFill>
                  <a:srgbClr val="C00000"/>
                </a:solidFill>
              </a:rPr>
              <a:t>)</a:t>
            </a:r>
            <a:r>
              <a:rPr lang="ru-RU" i="1" dirty="0">
                <a:solidFill>
                  <a:srgbClr val="C00000"/>
                </a:solidFill>
              </a:rPr>
              <a:t>, </a:t>
            </a:r>
            <a:r>
              <a:rPr lang="ru-RU" i="1" dirty="0" err="1">
                <a:solidFill>
                  <a:srgbClr val="C00000"/>
                </a:solidFill>
              </a:rPr>
              <a:t>екс</a:t>
            </a:r>
            <a:r>
              <a:rPr lang="ru-RU" i="1" dirty="0">
                <a:solidFill>
                  <a:srgbClr val="C00000"/>
                </a:solidFill>
              </a:rPr>
              <a:t>-президент США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r>
              <a:rPr lang="ru-RU" dirty="0"/>
              <a:t>«</a:t>
            </a:r>
            <a:r>
              <a:rPr lang="ru-RU" dirty="0" err="1"/>
              <a:t>Завдання</a:t>
            </a:r>
            <a:r>
              <a:rPr lang="ru-RU" dirty="0"/>
              <a:t> </a:t>
            </a:r>
            <a:r>
              <a:rPr lang="ru-RU" dirty="0" err="1"/>
              <a:t>лідера</a:t>
            </a:r>
            <a:r>
              <a:rPr lang="ru-RU" dirty="0"/>
              <a:t> бути </a:t>
            </a:r>
            <a:r>
              <a:rPr lang="ru-RU" dirty="0" err="1"/>
              <a:t>сильним</a:t>
            </a:r>
            <a:r>
              <a:rPr lang="ru-RU" dirty="0"/>
              <a:t>, але не грубим; </a:t>
            </a:r>
            <a:r>
              <a:rPr lang="ru-RU" dirty="0" err="1"/>
              <a:t>добрим</a:t>
            </a:r>
            <a:r>
              <a:rPr lang="ru-RU" dirty="0"/>
              <a:t>, але не </a:t>
            </a:r>
            <a:r>
              <a:rPr lang="ru-RU" dirty="0" err="1"/>
              <a:t>слабким</a:t>
            </a:r>
            <a:r>
              <a:rPr lang="ru-RU" dirty="0"/>
              <a:t>; </a:t>
            </a:r>
            <a:r>
              <a:rPr lang="ru-RU" dirty="0" err="1"/>
              <a:t>зухвалим</a:t>
            </a:r>
            <a:r>
              <a:rPr lang="ru-RU" dirty="0"/>
              <a:t>, але не </a:t>
            </a:r>
            <a:r>
              <a:rPr lang="ru-RU" dirty="0" err="1"/>
              <a:t>агресивним</a:t>
            </a:r>
            <a:r>
              <a:rPr lang="ru-RU" dirty="0"/>
              <a:t>; </a:t>
            </a:r>
            <a:r>
              <a:rPr lang="ru-RU" dirty="0" err="1"/>
              <a:t>вдумливим</a:t>
            </a:r>
            <a:r>
              <a:rPr lang="ru-RU" dirty="0"/>
              <a:t>, але не </a:t>
            </a:r>
            <a:r>
              <a:rPr lang="ru-RU" dirty="0" err="1"/>
              <a:t>ледачим</a:t>
            </a:r>
            <a:r>
              <a:rPr lang="ru-RU" dirty="0"/>
              <a:t>; </a:t>
            </a:r>
            <a:r>
              <a:rPr lang="ru-RU" dirty="0" err="1"/>
              <a:t>скромним</a:t>
            </a:r>
            <a:r>
              <a:rPr lang="ru-RU" dirty="0"/>
              <a:t>, але не </a:t>
            </a:r>
            <a:r>
              <a:rPr lang="ru-RU" dirty="0" err="1"/>
              <a:t>боязким</a:t>
            </a:r>
            <a:r>
              <a:rPr lang="ru-RU" dirty="0"/>
              <a:t>; </a:t>
            </a:r>
            <a:r>
              <a:rPr lang="ru-RU" dirty="0" err="1"/>
              <a:t>амбітним</a:t>
            </a:r>
            <a:r>
              <a:rPr lang="ru-RU" dirty="0"/>
              <a:t>, але не </a:t>
            </a:r>
            <a:r>
              <a:rPr lang="ru-RU" dirty="0" err="1"/>
              <a:t>зарозумілим</a:t>
            </a:r>
            <a:r>
              <a:rPr lang="ru-RU" dirty="0"/>
              <a:t>; з </a:t>
            </a:r>
            <a:r>
              <a:rPr lang="ru-RU" dirty="0" err="1"/>
              <a:t>почуттям</a:t>
            </a:r>
            <a:r>
              <a:rPr lang="ru-RU" dirty="0"/>
              <a:t> </a:t>
            </a:r>
            <a:r>
              <a:rPr lang="ru-RU" dirty="0" err="1"/>
              <a:t>гумору</a:t>
            </a:r>
            <a:r>
              <a:rPr lang="ru-RU" dirty="0"/>
              <a:t>, але без </a:t>
            </a:r>
            <a:r>
              <a:rPr lang="ru-RU" dirty="0" err="1"/>
              <a:t>дурниць</a:t>
            </a:r>
            <a:r>
              <a:rPr lang="ru-RU" dirty="0"/>
              <a:t> ».</a:t>
            </a:r>
            <a:br>
              <a:rPr lang="ru-RU" dirty="0"/>
            </a:br>
            <a:r>
              <a:rPr lang="ru-RU" b="1" i="1" dirty="0">
                <a:solidFill>
                  <a:srgbClr val="C00000"/>
                </a:solidFill>
              </a:rPr>
              <a:t>Джим </a:t>
            </a:r>
            <a:r>
              <a:rPr lang="ru-RU" b="1" i="1" dirty="0" err="1">
                <a:solidFill>
                  <a:srgbClr val="C00000"/>
                </a:solidFill>
              </a:rPr>
              <a:t>Рон</a:t>
            </a:r>
            <a:endParaRPr lang="ru-RU" i="1" dirty="0">
              <a:solidFill>
                <a:srgbClr val="C00000"/>
              </a:solidFill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3260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48680"/>
            <a:ext cx="9144000" cy="6192688"/>
          </a:xfrm>
        </p:spPr>
        <p:txBody>
          <a:bodyPr>
            <a:normAutofit fontScale="85000" lnSpcReduction="10000"/>
          </a:bodyPr>
          <a:lstStyle/>
          <a:p>
            <a:r>
              <a:rPr lang="uk-UA" dirty="0"/>
              <a:t>«Якщо ми подивимося вперед, в наступне століття, ми побачимо, що лідерами будуть ті, хто надихає інших».</a:t>
            </a:r>
            <a:br>
              <a:rPr lang="uk-UA" dirty="0"/>
            </a:br>
            <a:r>
              <a:rPr lang="uk-UA" b="1" i="1" dirty="0">
                <a:solidFill>
                  <a:srgbClr val="C00000"/>
                </a:solidFill>
              </a:rPr>
              <a:t>Білл Гейтс</a:t>
            </a:r>
            <a:r>
              <a:rPr lang="uk-UA" dirty="0"/>
              <a:t/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endParaRPr lang="uk-UA" dirty="0"/>
          </a:p>
          <a:p>
            <a:r>
              <a:rPr lang="uk-UA" dirty="0"/>
              <a:t>«Якщо ваші дії надихають інших людей мріяти про щось більше, вчитися більшого, робити більше і ставати краще, значить ви лідер».</a:t>
            </a:r>
            <a:br>
              <a:rPr lang="uk-UA" dirty="0"/>
            </a:br>
            <a:r>
              <a:rPr lang="uk-UA" b="1" i="1" dirty="0">
                <a:solidFill>
                  <a:srgbClr val="C00000"/>
                </a:solidFill>
              </a:rPr>
              <a:t>Генрі Адамс</a:t>
            </a:r>
            <a:r>
              <a:rPr lang="uk-UA" dirty="0"/>
              <a:t/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endParaRPr lang="uk-UA" dirty="0"/>
          </a:p>
          <a:p>
            <a:r>
              <a:rPr lang="uk-UA" dirty="0"/>
              <a:t>«У лідера є дві важливі риси; по-перше, він сам кудись йде, по-друге, він може повести за собою людей.</a:t>
            </a:r>
            <a:br>
              <a:rPr lang="uk-UA" dirty="0"/>
            </a:br>
            <a:r>
              <a:rPr lang="uk-UA" b="1" i="1" dirty="0">
                <a:solidFill>
                  <a:srgbClr val="C00000"/>
                </a:solidFill>
              </a:rPr>
              <a:t>Максиміліан Робесп'єр</a:t>
            </a:r>
            <a:r>
              <a:rPr lang="uk-UA" i="1" dirty="0">
                <a:solidFill>
                  <a:srgbClr val="C00000"/>
                </a:solidFill>
              </a:rPr>
              <a:t>, один з лідерів Великої Французької революції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3414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77500" lnSpcReduction="20000"/>
          </a:bodyPr>
          <a:lstStyle/>
          <a:p>
            <a:r>
              <a:rPr lang="uk-UA" dirty="0"/>
              <a:t>«Завдання лідера в тому, щоб було більше лідерів, а не в тому, щоб було більше тих, хто слідує за </a:t>
            </a:r>
            <a:r>
              <a:rPr lang="uk-UA" dirty="0" smtClean="0"/>
              <a:t>лідером».</a:t>
            </a:r>
            <a:r>
              <a:rPr lang="uk-UA" dirty="0"/>
              <a:t/>
            </a:r>
            <a:br>
              <a:rPr lang="uk-UA" dirty="0"/>
            </a:br>
            <a:r>
              <a:rPr lang="uk-UA" b="1" i="1" dirty="0" err="1">
                <a:solidFill>
                  <a:srgbClr val="C00000"/>
                </a:solidFill>
              </a:rPr>
              <a:t>Ралф</a:t>
            </a:r>
            <a:r>
              <a:rPr lang="uk-UA" b="1" i="1" dirty="0">
                <a:solidFill>
                  <a:srgbClr val="C00000"/>
                </a:solidFill>
              </a:rPr>
              <a:t> </a:t>
            </a:r>
            <a:r>
              <a:rPr lang="uk-UA" b="1" i="1" dirty="0" err="1">
                <a:solidFill>
                  <a:srgbClr val="C00000"/>
                </a:solidFill>
              </a:rPr>
              <a:t>Нейдер</a:t>
            </a:r>
            <a:r>
              <a:rPr lang="uk-UA" i="1" dirty="0">
                <a:solidFill>
                  <a:srgbClr val="C00000"/>
                </a:solidFill>
              </a:rPr>
              <a:t>, американський юрист</a:t>
            </a:r>
            <a:r>
              <a:rPr lang="uk-UA" dirty="0"/>
              <a:t/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endParaRPr lang="uk-UA" dirty="0"/>
          </a:p>
          <a:p>
            <a:r>
              <a:rPr lang="uk-UA" dirty="0"/>
              <a:t>«Люди, партнери, команда - тільки вони мають значення. Формула успіху </a:t>
            </a:r>
            <a:r>
              <a:rPr lang="uk-UA" dirty="0" smtClean="0"/>
              <a:t>будь-якої твоєї </a:t>
            </a:r>
            <a:r>
              <a:rPr lang="uk-UA" dirty="0"/>
              <a:t>справи знаходиться в поєднанні людей, які будуть навколо тебе. Відпускай без жалю тих, хто не хоче йти вперед разом з тобою. Не варто нікого тягнути - така людина насправді хоче жити іншим життям. Іди без сумніву від тих, хто залишав ножі в твоїй спині. Зрадив тебе раз за дрібний </a:t>
            </a:r>
            <a:r>
              <a:rPr lang="uk-UA" dirty="0" err="1"/>
              <a:t>прайс</a:t>
            </a:r>
            <a:r>
              <a:rPr lang="uk-UA" dirty="0"/>
              <a:t> - зрадить ще раз, коли ціна зросте. Довіряй без роздумів всім іншим. Неможливо жити без стовідсоткового довіри - воно або є, або його немає. Віддай своє життя власної інтуїції, спирайся на досвід, знання і свою команду. Чи не вигадуй і не роби вигляд. Чи не старайся справити враження. Просто будь тим, ким ти є. Якщо ти зробив щось гідне - розумні і правильні люди оцінять це і підуть з тобою. Інші тобі просто не </a:t>
            </a:r>
            <a:r>
              <a:rPr lang="uk-UA" dirty="0" smtClean="0"/>
              <a:t>потрібні».</a:t>
            </a:r>
            <a:r>
              <a:rPr lang="uk-UA" dirty="0"/>
              <a:t/>
            </a:r>
            <a:br>
              <a:rPr lang="uk-UA" dirty="0"/>
            </a:br>
            <a:r>
              <a:rPr lang="uk-UA" b="1" i="1" dirty="0" err="1">
                <a:solidFill>
                  <a:srgbClr val="C00000"/>
                </a:solidFill>
              </a:rPr>
              <a:t>Нік</a:t>
            </a:r>
            <a:r>
              <a:rPr lang="uk-UA" b="1" i="1" dirty="0">
                <a:solidFill>
                  <a:srgbClr val="C00000"/>
                </a:solidFill>
              </a:rPr>
              <a:t> Фельдман</a:t>
            </a:r>
            <a:endParaRPr lang="uk-UA" i="1" dirty="0">
              <a:solidFill>
                <a:srgbClr val="C00000"/>
              </a:solidFill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9610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9218" name="Picture 2" descr="Презентація «УЧНІВСЬКИЙ ЛІДЕР СЬОГОДНІ – УСПІШНЕ МАЙБУТНЄ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8964487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Як стати лідером в колективі? Радить Олександр Сударкі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4" y="1700808"/>
            <a:ext cx="4114743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455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spc="-15" dirty="0" err="1">
                <a:solidFill>
                  <a:srgbClr val="C00000"/>
                </a:solidFill>
                <a:latin typeface="Trebuchet MS"/>
                <a:cs typeface="Trebuchet MS"/>
              </a:rPr>
              <a:t>Практ</a:t>
            </a:r>
            <a:r>
              <a:rPr lang="ru-RU" b="1" spc="-20" dirty="0" err="1">
                <a:solidFill>
                  <a:srgbClr val="C00000"/>
                </a:solidFill>
                <a:latin typeface="Trebuchet MS"/>
                <a:cs typeface="Trebuchet MS"/>
              </a:rPr>
              <a:t>и</a:t>
            </a:r>
            <a:r>
              <a:rPr lang="ru-RU" b="1" spc="-25" dirty="0" err="1">
                <a:solidFill>
                  <a:srgbClr val="C00000"/>
                </a:solidFill>
                <a:latin typeface="Trebuchet MS"/>
                <a:cs typeface="Trebuchet MS"/>
              </a:rPr>
              <a:t>чне</a:t>
            </a:r>
            <a:r>
              <a:rPr lang="ru-RU" b="1" spc="-7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lang="ru-RU" b="1" spc="5" dirty="0" err="1" smtClean="0">
                <a:solidFill>
                  <a:srgbClr val="C00000"/>
                </a:solidFill>
                <a:latin typeface="Trebuchet MS"/>
                <a:cs typeface="Trebuchet MS"/>
              </a:rPr>
              <a:t>за</a:t>
            </a:r>
            <a:r>
              <a:rPr lang="ru-RU" b="1" spc="-5" dirty="0" err="1" smtClean="0">
                <a:solidFill>
                  <a:srgbClr val="C00000"/>
                </a:solidFill>
                <a:latin typeface="Trebuchet MS"/>
                <a:cs typeface="Trebuchet MS"/>
              </a:rPr>
              <a:t>в</a:t>
            </a:r>
            <a:r>
              <a:rPr lang="ru-RU" b="1" spc="-25" dirty="0" err="1" smtClean="0">
                <a:solidFill>
                  <a:srgbClr val="C00000"/>
                </a:solidFill>
                <a:latin typeface="Trebuchet MS"/>
                <a:cs typeface="Trebuchet MS"/>
              </a:rPr>
              <a:t>дання</a:t>
            </a:r>
            <a:r>
              <a:rPr lang="ru-RU" dirty="0" smtClean="0">
                <a:solidFill>
                  <a:srgbClr val="C00000"/>
                </a:solidFill>
                <a:latin typeface="Trebuchet MS"/>
                <a:cs typeface="Trebuchet MS"/>
              </a:rPr>
              <a:t>:</a:t>
            </a:r>
            <a:endParaRPr lang="uk-UA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0"/>
            <a:ext cx="8784976" cy="5949280"/>
          </a:xfrm>
        </p:spPr>
        <p:txBody>
          <a:bodyPr>
            <a:normAutofit fontScale="70000" lnSpcReduction="20000"/>
          </a:bodyPr>
          <a:lstStyle/>
          <a:p>
            <a:pPr marL="12700" marR="5080">
              <a:lnSpc>
                <a:spcPct val="100000"/>
              </a:lnSpc>
              <a:spcBef>
                <a:spcPts val="285"/>
              </a:spcBef>
            </a:pPr>
            <a:r>
              <a:rPr lang="ru-RU" b="1" i="1" spc="-90" dirty="0" smtClean="0">
                <a:solidFill>
                  <a:srgbClr val="00B050"/>
                </a:solidFill>
                <a:latin typeface="Trebuchet MS"/>
                <a:cs typeface="Trebuchet MS"/>
              </a:rPr>
              <a:t>1</a:t>
            </a:r>
            <a:r>
              <a:rPr lang="ru-RU" b="1" i="1" spc="-90" dirty="0">
                <a:solidFill>
                  <a:srgbClr val="00B050"/>
                </a:solidFill>
                <a:latin typeface="Trebuchet MS"/>
                <a:cs typeface="Trebuchet MS"/>
              </a:rPr>
              <a:t>.</a:t>
            </a:r>
            <a:r>
              <a:rPr lang="ru-RU" b="1" i="1" spc="-60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lang="ru-RU" b="1" i="1" spc="-60" dirty="0" err="1">
                <a:solidFill>
                  <a:srgbClr val="00B050"/>
                </a:solidFill>
                <a:latin typeface="Trebuchet MS"/>
                <a:cs typeface="Trebuchet MS"/>
              </a:rPr>
              <a:t>Ознайо</a:t>
            </a:r>
            <a:r>
              <a:rPr lang="ru-RU" b="1" i="1" spc="-85" dirty="0" err="1">
                <a:solidFill>
                  <a:srgbClr val="00B050"/>
                </a:solidFill>
                <a:latin typeface="Trebuchet MS"/>
                <a:cs typeface="Trebuchet MS"/>
              </a:rPr>
              <a:t>м</a:t>
            </a:r>
            <a:r>
              <a:rPr lang="ru-RU" b="1" i="1" spc="-434" dirty="0" err="1">
                <a:solidFill>
                  <a:srgbClr val="00B050"/>
                </a:solidFill>
                <a:latin typeface="Trebuchet MS"/>
                <a:cs typeface="Trebuchet MS"/>
              </a:rPr>
              <a:t>т</a:t>
            </a:r>
            <a:r>
              <a:rPr lang="ru-RU" b="1" i="1" spc="-35" dirty="0" err="1">
                <a:solidFill>
                  <a:srgbClr val="00B050"/>
                </a:solidFill>
                <a:latin typeface="Trebuchet MS"/>
                <a:cs typeface="Trebuchet MS"/>
              </a:rPr>
              <a:t>есь</a:t>
            </a:r>
            <a:r>
              <a:rPr lang="ru-RU" b="1" i="1" spc="-60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lang="ru-RU" b="1" i="1" spc="-30" dirty="0" err="1">
                <a:solidFill>
                  <a:srgbClr val="00B050"/>
                </a:solidFill>
                <a:latin typeface="Trebuchet MS"/>
                <a:cs typeface="Trebuchet MS"/>
              </a:rPr>
              <a:t>із</a:t>
            </a:r>
            <a:r>
              <a:rPr lang="ru-RU" b="1" i="1" spc="-60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lang="ru-RU" b="1" i="1" spc="-50" dirty="0" err="1">
                <a:solidFill>
                  <a:srgbClr val="00B050"/>
                </a:solidFill>
                <a:latin typeface="Trebuchet MS"/>
                <a:cs typeface="Trebuchet MS"/>
              </a:rPr>
              <a:t>запропонованим</a:t>
            </a:r>
            <a:r>
              <a:rPr lang="ru-RU" b="1" i="1" spc="-60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lang="ru-RU" b="1" i="1" spc="-434" dirty="0">
                <a:solidFill>
                  <a:srgbClr val="00B050"/>
                </a:solidFill>
                <a:latin typeface="Trebuchet MS"/>
                <a:cs typeface="Trebuchet MS"/>
              </a:rPr>
              <a:t>т</a:t>
            </a:r>
            <a:r>
              <a:rPr lang="ru-RU" b="1" i="1" spc="-135" dirty="0">
                <a:solidFill>
                  <a:srgbClr val="00B050"/>
                </a:solidFill>
                <a:latin typeface="Trebuchet MS"/>
                <a:cs typeface="Trebuchet MS"/>
              </a:rPr>
              <a:t>ес</a:t>
            </a:r>
            <a:r>
              <a:rPr lang="ru-RU" b="1" i="1" spc="-220" dirty="0">
                <a:solidFill>
                  <a:srgbClr val="00B050"/>
                </a:solidFill>
                <a:latin typeface="Trebuchet MS"/>
                <a:cs typeface="Trebuchet MS"/>
              </a:rPr>
              <a:t>т</a:t>
            </a:r>
            <a:r>
              <a:rPr lang="ru-RU" b="1" i="1" spc="-90" dirty="0">
                <a:solidFill>
                  <a:srgbClr val="00B050"/>
                </a:solidFill>
                <a:latin typeface="Trebuchet MS"/>
                <a:cs typeface="Trebuchet MS"/>
              </a:rPr>
              <a:t>ом</a:t>
            </a:r>
            <a:r>
              <a:rPr lang="ru-RU" b="1" i="1" spc="-60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lang="ru-RU" b="1" i="1" spc="-25" dirty="0">
                <a:solidFill>
                  <a:srgbClr val="00B050"/>
                </a:solidFill>
                <a:latin typeface="Trebuchet MS"/>
                <a:cs typeface="Trebuchet MS"/>
              </a:rPr>
              <a:t>«</a:t>
            </a:r>
            <a:r>
              <a:rPr lang="ru-RU" b="1" i="1" spc="-25" dirty="0" err="1">
                <a:solidFill>
                  <a:srgbClr val="00B050"/>
                </a:solidFill>
                <a:latin typeface="Trebuchet MS"/>
                <a:cs typeface="Trebuchet MS"/>
              </a:rPr>
              <a:t>Лі</a:t>
            </a:r>
            <a:r>
              <a:rPr lang="ru-RU" b="1" i="1" spc="-35" dirty="0" err="1">
                <a:solidFill>
                  <a:srgbClr val="00B050"/>
                </a:solidFill>
                <a:latin typeface="Trebuchet MS"/>
                <a:cs typeface="Trebuchet MS"/>
              </a:rPr>
              <a:t>д</a:t>
            </a:r>
            <a:r>
              <a:rPr lang="ru-RU" b="1" i="1" spc="-100" dirty="0" err="1">
                <a:solidFill>
                  <a:srgbClr val="00B050"/>
                </a:solidFill>
                <a:latin typeface="Trebuchet MS"/>
                <a:cs typeface="Trebuchet MS"/>
              </a:rPr>
              <a:t>ер</a:t>
            </a:r>
            <a:r>
              <a:rPr lang="ru-RU" b="1" i="1" spc="-100" dirty="0" smtClean="0">
                <a:solidFill>
                  <a:srgbClr val="00B050"/>
                </a:solidFill>
                <a:latin typeface="Trebuchet MS"/>
                <a:cs typeface="Trebuchet MS"/>
              </a:rPr>
              <a:t>» та</a:t>
            </a:r>
            <a:r>
              <a:rPr lang="ru-RU" b="1" i="1" spc="-60" dirty="0" smtClean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lang="ru-RU" b="1" i="1" spc="-50" dirty="0">
                <a:solidFill>
                  <a:srgbClr val="00B050"/>
                </a:solidFill>
                <a:latin typeface="Trebuchet MS"/>
                <a:cs typeface="Trebuchet MS"/>
              </a:rPr>
              <a:t>да</a:t>
            </a:r>
            <a:r>
              <a:rPr lang="ru-RU" b="1" i="1" spc="-55" dirty="0">
                <a:solidFill>
                  <a:srgbClr val="00B050"/>
                </a:solidFill>
                <a:latin typeface="Trebuchet MS"/>
                <a:cs typeface="Trebuchet MS"/>
              </a:rPr>
              <a:t>й</a:t>
            </a:r>
            <a:r>
              <a:rPr lang="ru-RU" b="1" i="1" spc="-434" dirty="0">
                <a:solidFill>
                  <a:srgbClr val="00B050"/>
                </a:solidFill>
                <a:latin typeface="Trebuchet MS"/>
                <a:cs typeface="Trebuchet MS"/>
              </a:rPr>
              <a:t>т</a:t>
            </a:r>
            <a:r>
              <a:rPr lang="ru-RU" b="1" i="1" spc="-25" dirty="0">
                <a:solidFill>
                  <a:srgbClr val="00B050"/>
                </a:solidFill>
                <a:latin typeface="Trebuchet MS"/>
                <a:cs typeface="Trebuchet MS"/>
              </a:rPr>
              <a:t>е</a:t>
            </a:r>
            <a:r>
              <a:rPr lang="ru-RU" b="1" i="1" spc="-60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lang="ru-RU" b="1" i="1" spc="-45" dirty="0" err="1">
                <a:solidFill>
                  <a:srgbClr val="00B050"/>
                </a:solidFill>
                <a:latin typeface="Trebuchet MS"/>
                <a:cs typeface="Trebuchet MS"/>
              </a:rPr>
              <a:t>відповіді</a:t>
            </a:r>
            <a:r>
              <a:rPr lang="ru-RU" b="1" i="1" spc="-60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lang="ru-RU" b="1" i="1" spc="-55" dirty="0">
                <a:solidFill>
                  <a:srgbClr val="00B050"/>
                </a:solidFill>
                <a:latin typeface="Trebuchet MS"/>
                <a:cs typeface="Trebuchet MS"/>
              </a:rPr>
              <a:t>на</a:t>
            </a:r>
            <a:r>
              <a:rPr lang="ru-RU" b="1" i="1" spc="-60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lang="ru-RU" b="1" i="1" spc="-30" dirty="0" err="1" smtClean="0">
                <a:solidFill>
                  <a:srgbClr val="00B050"/>
                </a:solidFill>
                <a:latin typeface="Trebuchet MS"/>
                <a:cs typeface="Trebuchet MS"/>
              </a:rPr>
              <a:t>зап</a:t>
            </a:r>
            <a:r>
              <a:rPr lang="ru-RU" b="1" i="1" spc="-35" dirty="0" err="1" smtClean="0">
                <a:solidFill>
                  <a:srgbClr val="00B050"/>
                </a:solidFill>
                <a:latin typeface="Trebuchet MS"/>
                <a:cs typeface="Trebuchet MS"/>
              </a:rPr>
              <a:t>и</a:t>
            </a:r>
            <a:r>
              <a:rPr lang="ru-RU" b="1" i="1" spc="-195" dirty="0" err="1" smtClean="0">
                <a:solidFill>
                  <a:srgbClr val="00B050"/>
                </a:solidFill>
                <a:latin typeface="Trebuchet MS"/>
                <a:cs typeface="Trebuchet MS"/>
              </a:rPr>
              <a:t>та</a:t>
            </a:r>
            <a:r>
              <a:rPr lang="ru-RU" b="1" i="1" spc="-165" dirty="0" err="1" smtClean="0">
                <a:solidFill>
                  <a:srgbClr val="00B050"/>
                </a:solidFill>
                <a:latin typeface="Trebuchet MS"/>
                <a:cs typeface="Trebuchet MS"/>
              </a:rPr>
              <a:t>н</a:t>
            </a:r>
            <a:r>
              <a:rPr lang="ru-RU" b="1" i="1" spc="-60" dirty="0" err="1" smtClean="0">
                <a:solidFill>
                  <a:srgbClr val="00B050"/>
                </a:solidFill>
                <a:latin typeface="Trebuchet MS"/>
                <a:cs typeface="Trebuchet MS"/>
              </a:rPr>
              <a:t>ня</a:t>
            </a:r>
            <a:r>
              <a:rPr lang="ru-RU" b="1" i="1" spc="-60" dirty="0">
                <a:solidFill>
                  <a:srgbClr val="00B050"/>
                </a:solidFill>
                <a:latin typeface="Trebuchet MS"/>
                <a:cs typeface="Trebuchet MS"/>
              </a:rPr>
              <a:t>:</a:t>
            </a:r>
            <a:r>
              <a:rPr lang="ru-RU" b="1" i="1" spc="-85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lang="ru-RU" b="1" i="1" dirty="0">
                <a:solidFill>
                  <a:srgbClr val="00B050"/>
                </a:solidFill>
                <a:latin typeface="Trebuchet MS"/>
                <a:cs typeface="Trebuchet MS"/>
              </a:rPr>
              <a:t>з</a:t>
            </a:r>
            <a:r>
              <a:rPr lang="ru-RU" b="1" i="1" spc="-85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lang="ru-RU" b="1" i="1" spc="-40" dirty="0">
                <a:solidFill>
                  <a:srgbClr val="00B050"/>
                </a:solidFill>
                <a:latin typeface="Trebuchet MS"/>
                <a:cs typeface="Trebuchet MS"/>
              </a:rPr>
              <a:t>2-х</a:t>
            </a:r>
            <a:r>
              <a:rPr lang="ru-RU" b="1" i="1" spc="-85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lang="ru-RU" b="1" i="1" spc="-50" dirty="0" err="1">
                <a:solidFill>
                  <a:srgbClr val="00B050"/>
                </a:solidFill>
                <a:latin typeface="Trebuchet MS"/>
                <a:cs typeface="Trebuchet MS"/>
              </a:rPr>
              <a:t>запропонованих</a:t>
            </a:r>
            <a:r>
              <a:rPr lang="ru-RU" b="1" i="1" spc="-85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lang="ru-RU" b="1" i="1" spc="-50" dirty="0" err="1">
                <a:solidFill>
                  <a:srgbClr val="00B050"/>
                </a:solidFill>
                <a:latin typeface="Trebuchet MS"/>
                <a:cs typeface="Trebuchet MS"/>
              </a:rPr>
              <a:t>варіа</a:t>
            </a:r>
            <a:r>
              <a:rPr lang="ru-RU" b="1" i="1" spc="-60" dirty="0" err="1">
                <a:solidFill>
                  <a:srgbClr val="00B050"/>
                </a:solidFill>
                <a:latin typeface="Trebuchet MS"/>
                <a:cs typeface="Trebuchet MS"/>
              </a:rPr>
              <a:t>н</a:t>
            </a:r>
            <a:r>
              <a:rPr lang="ru-RU" b="1" i="1" spc="-175" dirty="0" err="1">
                <a:solidFill>
                  <a:srgbClr val="00B050"/>
                </a:solidFill>
                <a:latin typeface="Trebuchet MS"/>
                <a:cs typeface="Trebuchet MS"/>
              </a:rPr>
              <a:t>тів</a:t>
            </a:r>
            <a:r>
              <a:rPr lang="ru-RU" b="1" i="1" spc="-85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lang="ru-RU" b="1" i="1" spc="-100" dirty="0" err="1">
                <a:solidFill>
                  <a:srgbClr val="00B050"/>
                </a:solidFill>
                <a:latin typeface="Trebuchet MS"/>
                <a:cs typeface="Trebuchet MS"/>
              </a:rPr>
              <a:t>виберіть</a:t>
            </a:r>
            <a:r>
              <a:rPr lang="ru-RU" b="1" i="1" spc="-85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lang="ru-RU" b="1" i="1" spc="-70" dirty="0">
                <a:solidFill>
                  <a:srgbClr val="00B050"/>
                </a:solidFill>
                <a:latin typeface="Trebuchet MS"/>
                <a:cs typeface="Trebuchet MS"/>
              </a:rPr>
              <a:t>о</a:t>
            </a:r>
            <a:r>
              <a:rPr lang="ru-RU" b="1" i="1" spc="-60" dirty="0">
                <a:solidFill>
                  <a:srgbClr val="00B050"/>
                </a:solidFill>
                <a:latin typeface="Trebuchet MS"/>
                <a:cs typeface="Trebuchet MS"/>
              </a:rPr>
              <a:t>дин.</a:t>
            </a:r>
            <a:r>
              <a:rPr lang="ru-RU" b="1" i="1" spc="-85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lang="ru-RU" b="1" i="1" spc="-45" dirty="0" err="1">
                <a:solidFill>
                  <a:srgbClr val="00B050"/>
                </a:solidFill>
                <a:latin typeface="Trebuchet MS"/>
                <a:cs typeface="Trebuchet MS"/>
              </a:rPr>
              <a:t>Проаналіз</a:t>
            </a:r>
            <a:r>
              <a:rPr lang="ru-RU" b="1" i="1" spc="-50" dirty="0" err="1">
                <a:solidFill>
                  <a:srgbClr val="00B050"/>
                </a:solidFill>
                <a:latin typeface="Trebuchet MS"/>
                <a:cs typeface="Trebuchet MS"/>
              </a:rPr>
              <a:t>у</a:t>
            </a:r>
            <a:r>
              <a:rPr lang="ru-RU" b="1" i="1" spc="-60" dirty="0" err="1">
                <a:solidFill>
                  <a:srgbClr val="00B050"/>
                </a:solidFill>
                <a:latin typeface="Trebuchet MS"/>
                <a:cs typeface="Trebuchet MS"/>
              </a:rPr>
              <a:t>й</a:t>
            </a:r>
            <a:r>
              <a:rPr lang="ru-RU" b="1" i="1" spc="-434" dirty="0" err="1">
                <a:solidFill>
                  <a:srgbClr val="00B050"/>
                </a:solidFill>
                <a:latin typeface="Trebuchet MS"/>
                <a:cs typeface="Trebuchet MS"/>
              </a:rPr>
              <a:t>т</a:t>
            </a:r>
            <a:r>
              <a:rPr lang="ru-RU" b="1" i="1" spc="-25" dirty="0" err="1">
                <a:solidFill>
                  <a:srgbClr val="00B050"/>
                </a:solidFill>
                <a:latin typeface="Trebuchet MS"/>
                <a:cs typeface="Trebuchet MS"/>
              </a:rPr>
              <a:t>е</a:t>
            </a:r>
            <a:r>
              <a:rPr lang="ru-RU" b="1" i="1" spc="-85" dirty="0">
                <a:solidFill>
                  <a:srgbClr val="00B050"/>
                </a:solidFill>
                <a:latin typeface="Trebuchet MS"/>
                <a:cs typeface="Trebuchet MS"/>
              </a:rPr>
              <a:t> </a:t>
            </a:r>
            <a:r>
              <a:rPr lang="ru-RU" b="1" i="1" spc="-45" dirty="0" err="1">
                <a:solidFill>
                  <a:srgbClr val="00B050"/>
                </a:solidFill>
                <a:latin typeface="Trebuchet MS"/>
                <a:cs typeface="Trebuchet MS"/>
              </a:rPr>
              <a:t>ре</a:t>
            </a:r>
            <a:r>
              <a:rPr lang="ru-RU" b="1" i="1" spc="-5" dirty="0" err="1">
                <a:solidFill>
                  <a:srgbClr val="00B050"/>
                </a:solidFill>
                <a:latin typeface="Trebuchet MS"/>
                <a:cs typeface="Trebuchet MS"/>
              </a:rPr>
              <a:t>з</a:t>
            </a:r>
            <a:r>
              <a:rPr lang="ru-RU" b="1" i="1" spc="-80" dirty="0" err="1">
                <a:solidFill>
                  <a:srgbClr val="00B050"/>
                </a:solidFill>
                <a:latin typeface="Trebuchet MS"/>
                <a:cs typeface="Trebuchet MS"/>
              </a:rPr>
              <a:t>у</a:t>
            </a:r>
            <a:r>
              <a:rPr lang="ru-RU" b="1" i="1" spc="-65" dirty="0" err="1">
                <a:solidFill>
                  <a:srgbClr val="00B050"/>
                </a:solidFill>
                <a:latin typeface="Trebuchet MS"/>
                <a:cs typeface="Trebuchet MS"/>
              </a:rPr>
              <a:t>л</a:t>
            </a:r>
            <a:r>
              <a:rPr lang="ru-RU" b="1" i="1" spc="-105" dirty="0" err="1">
                <a:solidFill>
                  <a:srgbClr val="00B050"/>
                </a:solidFill>
                <a:latin typeface="Trebuchet MS"/>
                <a:cs typeface="Trebuchet MS"/>
              </a:rPr>
              <a:t>ь</a:t>
            </a:r>
            <a:r>
              <a:rPr lang="ru-RU" b="1" i="1" spc="-295" dirty="0" err="1">
                <a:solidFill>
                  <a:srgbClr val="00B050"/>
                </a:solidFill>
                <a:latin typeface="Trebuchet MS"/>
                <a:cs typeface="Trebuchet MS"/>
              </a:rPr>
              <a:t>т</a:t>
            </a:r>
            <a:r>
              <a:rPr lang="ru-RU" b="1" i="1" spc="-195" dirty="0" err="1">
                <a:solidFill>
                  <a:srgbClr val="00B050"/>
                </a:solidFill>
                <a:latin typeface="Trebuchet MS"/>
                <a:cs typeface="Trebuchet MS"/>
              </a:rPr>
              <a:t>а</a:t>
            </a:r>
            <a:r>
              <a:rPr lang="ru-RU" b="1" i="1" spc="-190" dirty="0" err="1">
                <a:solidFill>
                  <a:srgbClr val="00B050"/>
                </a:solidFill>
                <a:latin typeface="Trebuchet MS"/>
                <a:cs typeface="Trebuchet MS"/>
              </a:rPr>
              <a:t>ти</a:t>
            </a:r>
            <a:r>
              <a:rPr lang="ru-RU" b="1" i="1" spc="-190" dirty="0" smtClean="0">
                <a:solidFill>
                  <a:srgbClr val="00B050"/>
                </a:solidFill>
                <a:latin typeface="Trebuchet MS"/>
                <a:cs typeface="Trebuchet MS"/>
              </a:rPr>
              <a:t>.</a:t>
            </a:r>
          </a:p>
          <a:p>
            <a:pPr marL="12700" marR="5080">
              <a:lnSpc>
                <a:spcPct val="100000"/>
              </a:lnSpc>
              <a:spcBef>
                <a:spcPts val="285"/>
              </a:spcBef>
            </a:pPr>
            <a:endParaRPr lang="ru-RU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  <a:buClr>
                <a:srgbClr val="231F20"/>
              </a:buClr>
              <a:buFont typeface="Trebuchet MS"/>
              <a:buAutoNum type="arabicPeriod"/>
              <a:tabLst>
                <a:tab pos="147320" algn="l"/>
              </a:tabLst>
            </a:pPr>
            <a:r>
              <a:rPr lang="ru-RU" b="1" spc="-20" dirty="0">
                <a:solidFill>
                  <a:srgbClr val="231F20"/>
                </a:solidFill>
                <a:latin typeface="Trebuchet MS"/>
                <a:cs typeface="Trebuchet MS"/>
              </a:rPr>
              <a:t>Част</a:t>
            </a:r>
            <a:r>
              <a:rPr lang="ru-RU" b="1" spc="-30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0" dirty="0" err="1">
                <a:solidFill>
                  <a:srgbClr val="231F20"/>
                </a:solidFill>
                <a:latin typeface="Trebuchet MS"/>
                <a:cs typeface="Trebuchet MS"/>
              </a:rPr>
              <a:t>ви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ви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б</a:t>
            </a:r>
            <a:r>
              <a:rPr lang="ru-RU" b="1" spc="-60" dirty="0" err="1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ваєт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е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ц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е</a:t>
            </a:r>
            <a:r>
              <a:rPr lang="ru-RU" b="1" spc="-40" dirty="0" err="1">
                <a:solidFill>
                  <a:srgbClr val="231F20"/>
                </a:solidFill>
                <a:latin typeface="Trebuchet MS"/>
                <a:cs typeface="Trebuchet MS"/>
              </a:rPr>
              <a:t>н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трі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60" dirty="0" err="1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b="1" spc="-15" dirty="0" err="1">
                <a:solidFill>
                  <a:srgbClr val="231F20"/>
                </a:solidFill>
                <a:latin typeface="Trebuchet MS"/>
                <a:cs typeface="Trebuchet MS"/>
              </a:rPr>
              <a:t>ваги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40" dirty="0" err="1">
                <a:solidFill>
                  <a:srgbClr val="231F20"/>
                </a:solidFill>
                <a:latin typeface="Trebuchet MS"/>
                <a:cs typeface="Trebuchet MS"/>
              </a:rPr>
              <a:t>т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ч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ю</a:t>
            </a:r>
            <a:r>
              <a:rPr lang="ru-RU" b="1" dirty="0" err="1">
                <a:solidFill>
                  <a:srgbClr val="231F20"/>
                </a:solidFill>
                <a:latin typeface="Trebuchet MS"/>
                <a:cs typeface="Trebuchet MS"/>
              </a:rPr>
              <a:t>чих</a:t>
            </a:r>
            <a:r>
              <a:rPr lang="ru-RU" b="1" dirty="0">
                <a:solidFill>
                  <a:srgbClr val="231F20"/>
                </a:solidFill>
                <a:latin typeface="Trebuchet MS"/>
                <a:cs typeface="Trebuchet MS"/>
              </a:rPr>
              <a:t>?</a:t>
            </a:r>
            <a:endParaRPr lang="ru-RU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  <a:tabLst>
                <a:tab pos="926465" algn="l"/>
              </a:tabLst>
            </a:pPr>
            <a:r>
              <a:rPr lang="ru-RU" spc="-60" dirty="0">
                <a:solidFill>
                  <a:srgbClr val="231F20"/>
                </a:solidFill>
                <a:latin typeface="Arial Unicode MS"/>
                <a:cs typeface="Arial Unicode MS"/>
              </a:rPr>
              <a:t>А)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65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ru-RU" spc="-5" dirty="0">
                <a:solidFill>
                  <a:srgbClr val="231F20"/>
                </a:solidFill>
                <a:latin typeface="Arial Unicode MS"/>
                <a:cs typeface="Arial Unicode MS"/>
              </a:rPr>
              <a:t>ак,</a:t>
            </a:r>
            <a:r>
              <a:rPr lang="ru-RU" dirty="0">
                <a:solidFill>
                  <a:srgbClr val="231F20"/>
                </a:solidFill>
                <a:latin typeface="Arial Unicode MS"/>
                <a:cs typeface="Arial Unicode MS"/>
              </a:rPr>
              <a:t>	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Б) </a:t>
            </a:r>
            <a:r>
              <a:rPr lang="ru-RU" dirty="0" err="1">
                <a:solidFill>
                  <a:srgbClr val="231F20"/>
                </a:solidFill>
                <a:latin typeface="Arial Unicode MS"/>
                <a:cs typeface="Arial Unicode MS"/>
              </a:rPr>
              <a:t>ні</a:t>
            </a:r>
            <a:r>
              <a:rPr lang="ru-RU" dirty="0">
                <a:solidFill>
                  <a:srgbClr val="231F20"/>
                </a:solidFill>
                <a:latin typeface="Arial Unicode MS"/>
                <a:cs typeface="Arial Unicode MS"/>
              </a:rPr>
              <a:t>.</a:t>
            </a:r>
            <a:endParaRPr lang="ru-RU" dirty="0">
              <a:latin typeface="Arial Unicode MS"/>
              <a:cs typeface="Arial Unicode MS"/>
            </a:endParaRPr>
          </a:p>
          <a:p>
            <a:pPr marL="12700" marR="5080">
              <a:lnSpc>
                <a:spcPct val="100000"/>
              </a:lnSpc>
              <a:spcBef>
                <a:spcPts val="284"/>
              </a:spcBef>
              <a:buClr>
                <a:srgbClr val="231F20"/>
              </a:buClr>
              <a:buFont typeface="Trebuchet MS"/>
              <a:buAutoNum type="arabicPeriod" startAt="2"/>
              <a:tabLst>
                <a:tab pos="166370" algn="l"/>
              </a:tabLst>
            </a:pPr>
            <a:r>
              <a:rPr lang="ru-RU" b="1" spc="10" dirty="0" err="1">
                <a:solidFill>
                  <a:srgbClr val="231F20"/>
                </a:solidFill>
                <a:latin typeface="Trebuchet MS"/>
                <a:cs typeface="Trebuchet MS"/>
              </a:rPr>
              <a:t>Вваж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аєт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е</a:t>
            </a:r>
            <a:r>
              <a:rPr lang="ru-RU" b="1" spc="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40" dirty="0" err="1">
                <a:solidFill>
                  <a:srgbClr val="231F20"/>
                </a:solidFill>
                <a:latin typeface="Trebuchet MS"/>
                <a:cs typeface="Trebuchet MS"/>
              </a:rPr>
              <a:t>ви</a:t>
            </a:r>
            <a:r>
              <a:rPr lang="ru-RU" b="1" spc="-40" dirty="0">
                <a:solidFill>
                  <a:srgbClr val="231F20"/>
                </a:solidFill>
                <a:latin typeface="Trebuchet MS"/>
                <a:cs typeface="Trebuchet MS"/>
              </a:rPr>
              <a:t>,</a:t>
            </a:r>
            <a:r>
              <a:rPr lang="ru-RU" b="1" spc="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10" dirty="0" err="1">
                <a:solidFill>
                  <a:srgbClr val="231F20"/>
                </a:solidFill>
                <a:latin typeface="Trebuchet MS"/>
                <a:cs typeface="Trebuchet MS"/>
              </a:rPr>
              <a:t>щ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більшість</a:t>
            </a:r>
            <a:r>
              <a:rPr lang="ru-RU" b="1" spc="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>
                <a:solidFill>
                  <a:srgbClr val="231F20"/>
                </a:solidFill>
                <a:latin typeface="Trebuchet MS"/>
                <a:cs typeface="Trebuchet MS"/>
              </a:rPr>
              <a:t>л</a:t>
            </a:r>
            <a:r>
              <a:rPr lang="ru-RU" b="1" spc="-35" dirty="0">
                <a:solidFill>
                  <a:srgbClr val="231F20"/>
                </a:solidFill>
                <a:latin typeface="Trebuchet MS"/>
                <a:cs typeface="Trebuchet MS"/>
              </a:rPr>
              <a:t>ю</a:t>
            </a:r>
            <a:r>
              <a:rPr lang="ru-RU" b="1" spc="-55" dirty="0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ru-RU" b="1" spc="-25" dirty="0">
                <a:solidFill>
                  <a:srgbClr val="231F20"/>
                </a:solidFill>
                <a:latin typeface="Trebuchet MS"/>
                <a:cs typeface="Trebuchet MS"/>
              </a:rPr>
              <a:t>ей</a:t>
            </a:r>
            <a:r>
              <a:rPr lang="ru-RU" b="1" spc="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0" dirty="0" err="1">
                <a:solidFill>
                  <a:srgbClr val="231F20"/>
                </a:solidFill>
                <a:latin typeface="Trebuchet MS"/>
                <a:cs typeface="Trebuchet MS"/>
              </a:rPr>
              <a:t>займа</a:t>
            </a:r>
            <a:r>
              <a:rPr lang="ru-RU" b="1" spc="-15" dirty="0" err="1">
                <a:solidFill>
                  <a:srgbClr val="231F20"/>
                </a:solidFill>
                <a:latin typeface="Trebuchet MS"/>
                <a:cs typeface="Trebuchet MS"/>
              </a:rPr>
              <a:t>ю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ть</a:t>
            </a:r>
            <a:r>
              <a:rPr lang="ru-RU" b="1" spc="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більш</a:t>
            </a:r>
            <a:r>
              <a:rPr lang="ru-RU" b="1" spc="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ви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с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45" dirty="0" err="1">
                <a:solidFill>
                  <a:srgbClr val="231F20"/>
                </a:solidFill>
                <a:latin typeface="Trebuchet MS"/>
                <a:cs typeface="Trebuchet MS"/>
              </a:rPr>
              <a:t>к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е</a:t>
            </a:r>
            <a:r>
              <a:rPr lang="ru-RU" b="1" spc="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п</a:t>
            </a:r>
            <a:r>
              <a:rPr lang="ru-RU" b="1" spc="-45" dirty="0" err="1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л</a:t>
            </a:r>
            <a:r>
              <a:rPr lang="ru-RU" b="1" spc="-50" dirty="0" err="1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45" dirty="0" err="1">
                <a:solidFill>
                  <a:srgbClr val="231F20"/>
                </a:solidFill>
                <a:latin typeface="Trebuchet MS"/>
                <a:cs typeface="Trebuchet MS"/>
              </a:rPr>
              <a:t>ж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ення</a:t>
            </a:r>
            <a:r>
              <a:rPr lang="ru-RU" b="1" spc="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5" dirty="0">
                <a:solidFill>
                  <a:srgbClr val="231F20"/>
                </a:solidFill>
                <a:latin typeface="Trebuchet MS"/>
                <a:cs typeface="Trebuchet MS"/>
              </a:rPr>
              <a:t>по</a:t>
            </a:r>
            <a:r>
              <a:rPr lang="ru-RU" b="1" spc="-1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с</a:t>
            </a:r>
            <a:r>
              <a:rPr lang="ru-RU" b="1" spc="-45" dirty="0" err="1">
                <a:solidFill>
                  <a:srgbClr val="231F20"/>
                </a:solidFill>
                <a:latin typeface="Trebuchet MS"/>
                <a:cs typeface="Trebuchet MS"/>
              </a:rPr>
              <a:t>л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b="1" spc="-50" dirty="0" err="1">
                <a:solidFill>
                  <a:srgbClr val="231F20"/>
                </a:solidFill>
                <a:latin typeface="Trebuchet MS"/>
                <a:cs typeface="Trebuchet MS"/>
              </a:rPr>
              <a:t>жбі</a:t>
            </a:r>
            <a:r>
              <a:rPr lang="ru-RU" b="1" spc="-50" dirty="0">
                <a:solidFill>
                  <a:srgbClr val="231F20"/>
                </a:solidFill>
                <a:latin typeface="Trebuchet MS"/>
                <a:cs typeface="Trebuchet MS"/>
              </a:rPr>
              <a:t>,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аніж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20" dirty="0" err="1">
                <a:solidFill>
                  <a:srgbClr val="231F20"/>
                </a:solidFill>
                <a:latin typeface="Trebuchet MS"/>
                <a:cs typeface="Trebuchet MS"/>
              </a:rPr>
              <a:t>ви</a:t>
            </a:r>
            <a:r>
              <a:rPr lang="ru-RU" b="1" spc="20" dirty="0">
                <a:solidFill>
                  <a:srgbClr val="231F20"/>
                </a:solidFill>
                <a:latin typeface="Trebuchet MS"/>
                <a:cs typeface="Trebuchet MS"/>
              </a:rPr>
              <a:t>?</a:t>
            </a:r>
            <a:endParaRPr lang="ru-RU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  <a:tabLst>
                <a:tab pos="926465" algn="l"/>
              </a:tabLst>
            </a:pPr>
            <a:r>
              <a:rPr lang="ru-RU" spc="-60" dirty="0">
                <a:solidFill>
                  <a:srgbClr val="231F20"/>
                </a:solidFill>
                <a:latin typeface="Arial Unicode MS"/>
                <a:cs typeface="Arial Unicode MS"/>
              </a:rPr>
              <a:t>А)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65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ru-RU" spc="-5" dirty="0">
                <a:solidFill>
                  <a:srgbClr val="231F20"/>
                </a:solidFill>
                <a:latin typeface="Arial Unicode MS"/>
                <a:cs typeface="Arial Unicode MS"/>
              </a:rPr>
              <a:t>ак,</a:t>
            </a:r>
            <a:r>
              <a:rPr lang="ru-RU" dirty="0">
                <a:solidFill>
                  <a:srgbClr val="231F20"/>
                </a:solidFill>
                <a:latin typeface="Arial Unicode MS"/>
                <a:cs typeface="Arial Unicode MS"/>
              </a:rPr>
              <a:t>	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Б) </a:t>
            </a:r>
            <a:r>
              <a:rPr lang="ru-RU" dirty="0" err="1">
                <a:solidFill>
                  <a:srgbClr val="231F20"/>
                </a:solidFill>
                <a:latin typeface="Arial Unicode MS"/>
                <a:cs typeface="Arial Unicode MS"/>
              </a:rPr>
              <a:t>ні</a:t>
            </a:r>
            <a:r>
              <a:rPr lang="ru-RU" dirty="0">
                <a:solidFill>
                  <a:srgbClr val="231F20"/>
                </a:solidFill>
                <a:latin typeface="Arial Unicode MS"/>
                <a:cs typeface="Arial Unicode MS"/>
              </a:rPr>
              <a:t>.</a:t>
            </a:r>
            <a:endParaRPr lang="ru-RU" dirty="0">
              <a:latin typeface="Arial Unicode MS"/>
              <a:cs typeface="Arial Unicode MS"/>
            </a:endParaRPr>
          </a:p>
          <a:p>
            <a:pPr marL="12700" marR="5080">
              <a:lnSpc>
                <a:spcPct val="100000"/>
              </a:lnSpc>
              <a:spcBef>
                <a:spcPts val="280"/>
              </a:spcBef>
              <a:buClr>
                <a:srgbClr val="231F20"/>
              </a:buClr>
              <a:buFont typeface="Trebuchet MS"/>
              <a:buAutoNum type="arabicPeriod" startAt="3"/>
              <a:tabLst>
                <a:tab pos="152400" algn="l"/>
              </a:tabLst>
            </a:pPr>
            <a:r>
              <a:rPr lang="ru-RU" b="1" spc="5" dirty="0" err="1">
                <a:solidFill>
                  <a:srgbClr val="231F20"/>
                </a:solidFill>
                <a:latin typeface="Trebuchet MS"/>
                <a:cs typeface="Trebuchet MS"/>
              </a:rPr>
              <a:t>Зн</a:t>
            </a:r>
            <a:r>
              <a:rPr lang="ru-RU" b="1" dirty="0" err="1">
                <a:solidFill>
                  <a:srgbClr val="231F20"/>
                </a:solidFill>
                <a:latin typeface="Trebuchet MS"/>
                <a:cs typeface="Trebuchet MS"/>
              </a:rPr>
              <a:t>а</a:t>
            </a:r>
            <a:r>
              <a:rPr lang="ru-RU" b="1" spc="-55" dirty="0" err="1">
                <a:solidFill>
                  <a:srgbClr val="231F20"/>
                </a:solidFill>
                <a:latin typeface="Trebuchet MS"/>
                <a:cs typeface="Trebuchet MS"/>
              </a:rPr>
              <a:t>х</a:t>
            </a:r>
            <a:r>
              <a:rPr lang="ru-RU" b="1" spc="-45" dirty="0" err="1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дячись</a:t>
            </a:r>
            <a:r>
              <a:rPr lang="ru-RU" b="1" spc="-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>
                <a:solidFill>
                  <a:srgbClr val="231F20"/>
                </a:solidFill>
                <a:latin typeface="Trebuchet MS"/>
                <a:cs typeface="Trebuchet MS"/>
              </a:rPr>
              <a:t>на</a:t>
            </a:r>
            <a:r>
              <a:rPr lang="ru-RU" b="1" spc="-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засіданні</a:t>
            </a:r>
            <a:r>
              <a:rPr lang="ru-RU" b="1" spc="-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>
                <a:solidFill>
                  <a:srgbClr val="231F20"/>
                </a:solidFill>
                <a:latin typeface="Trebuchet MS"/>
                <a:cs typeface="Trebuchet MS"/>
              </a:rPr>
              <a:t>л</a:t>
            </a:r>
            <a:r>
              <a:rPr lang="ru-RU" b="1" spc="-35" dirty="0">
                <a:solidFill>
                  <a:srgbClr val="231F20"/>
                </a:solidFill>
                <a:latin typeface="Trebuchet MS"/>
                <a:cs typeface="Trebuchet MS"/>
              </a:rPr>
              <a:t>ю</a:t>
            </a:r>
            <a:r>
              <a:rPr lang="ru-RU" b="1" spc="-55" dirty="0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ru-RU" b="1" spc="-50" dirty="0">
                <a:solidFill>
                  <a:srgbClr val="231F20"/>
                </a:solidFill>
                <a:latin typeface="Trebuchet MS"/>
                <a:cs typeface="Trebuchet MS"/>
              </a:rPr>
              <a:t>ей,</a:t>
            </a:r>
            <a:r>
              <a:rPr lang="ru-RU" b="1" spc="-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рівних</a:t>
            </a:r>
            <a:r>
              <a:rPr lang="ru-RU" b="1" spc="-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5" dirty="0">
                <a:solidFill>
                  <a:srgbClr val="231F20"/>
                </a:solidFill>
                <a:latin typeface="Trebuchet MS"/>
                <a:cs typeface="Trebuchet MS"/>
              </a:rPr>
              <a:t>за</a:t>
            </a:r>
            <a:r>
              <a:rPr lang="ru-RU" b="1" spc="-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с</a:t>
            </a:r>
            <a:r>
              <a:rPr lang="ru-RU" b="1" spc="-45" dirty="0" err="1">
                <a:solidFill>
                  <a:srgbClr val="231F20"/>
                </a:solidFill>
                <a:latin typeface="Trebuchet MS"/>
                <a:cs typeface="Trebuchet MS"/>
              </a:rPr>
              <a:t>л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b="1" spc="-50" dirty="0" err="1">
                <a:solidFill>
                  <a:srgbClr val="231F20"/>
                </a:solidFill>
                <a:latin typeface="Trebuchet MS"/>
                <a:cs typeface="Trebuchet MS"/>
              </a:rPr>
              <a:t>ж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бовим</a:t>
            </a:r>
            <a:r>
              <a:rPr lang="ru-RU" b="1" spc="-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п</a:t>
            </a:r>
            <a:r>
              <a:rPr lang="ru-RU" b="1" spc="-45" dirty="0" err="1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л</a:t>
            </a:r>
            <a:r>
              <a:rPr lang="ru-RU" b="1" spc="-50" dirty="0" err="1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45" dirty="0" err="1">
                <a:solidFill>
                  <a:srgbClr val="231F20"/>
                </a:solidFill>
                <a:latin typeface="Trebuchet MS"/>
                <a:cs typeface="Trebuchet MS"/>
              </a:rPr>
              <a:t>ж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енням</a:t>
            </a:r>
            <a:r>
              <a:rPr lang="ru-RU" b="1" spc="-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5" dirty="0">
                <a:solidFill>
                  <a:srgbClr val="231F20"/>
                </a:solidFill>
                <a:latin typeface="Trebuchet MS"/>
                <a:cs typeface="Trebuchet MS"/>
              </a:rPr>
              <a:t>з</a:t>
            </a:r>
            <a:r>
              <a:rPr lang="ru-RU" b="1" spc="-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0" dirty="0">
                <a:solidFill>
                  <a:srgbClr val="231F20"/>
                </a:solidFill>
                <a:latin typeface="Trebuchet MS"/>
                <a:cs typeface="Trebuchet MS"/>
              </a:rPr>
              <a:t>вами</a:t>
            </a:r>
            <a:r>
              <a:rPr lang="ru-RU" b="1" spc="-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ві</a:t>
            </a:r>
            <a:r>
              <a:rPr lang="ru-RU" b="1" spc="-45" dirty="0" err="1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ч</a:t>
            </a:r>
            <a:r>
              <a:rPr lang="ru-RU" b="1" spc="-60" dirty="0" err="1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ваєт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е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0" dirty="0" err="1">
                <a:solidFill>
                  <a:srgbClr val="231F20"/>
                </a:solidFill>
                <a:latin typeface="Trebuchet MS"/>
                <a:cs typeface="Trebuchet MS"/>
              </a:rPr>
              <a:t>ви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ба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ж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ання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0" dirty="0">
                <a:solidFill>
                  <a:srgbClr val="231F20"/>
                </a:solidFill>
                <a:latin typeface="Trebuchet MS"/>
                <a:cs typeface="Trebuchet MS"/>
              </a:rPr>
              <a:t>не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 err="1">
                <a:solidFill>
                  <a:srgbClr val="231F20"/>
                </a:solidFill>
                <a:latin typeface="Trebuchet MS"/>
                <a:cs typeface="Trebuchet MS"/>
              </a:rPr>
              <a:t>дав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ати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0" dirty="0">
                <a:solidFill>
                  <a:srgbClr val="231F20"/>
                </a:solidFill>
                <a:latin typeface="Trebuchet MS"/>
                <a:cs typeface="Trebuchet MS"/>
              </a:rPr>
              <a:t>с</a:t>
            </a:r>
            <a:r>
              <a:rPr lang="ru-RU" b="1" spc="-25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ru-RU" b="1" spc="-15" dirty="0">
                <a:solidFill>
                  <a:srgbClr val="231F20"/>
                </a:solidFill>
                <a:latin typeface="Trebuchet MS"/>
                <a:cs typeface="Trebuchet MS"/>
              </a:rPr>
              <a:t>ою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65" dirty="0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ru-RU" b="1" spc="-45" dirty="0">
                <a:solidFill>
                  <a:srgbClr val="231F20"/>
                </a:solidFill>
                <a:latin typeface="Trebuchet MS"/>
                <a:cs typeface="Trebuchet MS"/>
              </a:rPr>
              <a:t>умк</a:t>
            </a:r>
            <a:r>
              <a:rPr lang="ru-RU" b="1" spc="-110" dirty="0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b="1" spc="-90" dirty="0">
                <a:solidFill>
                  <a:srgbClr val="231F20"/>
                </a:solidFill>
                <a:latin typeface="Trebuchet MS"/>
                <a:cs typeface="Trebuchet MS"/>
              </a:rPr>
              <a:t>,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 err="1">
                <a:solidFill>
                  <a:srgbClr val="231F20"/>
                </a:solidFill>
                <a:latin typeface="Trebuchet MS"/>
                <a:cs typeface="Trebuchet MS"/>
              </a:rPr>
              <a:t>навіть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40" dirty="0">
                <a:solidFill>
                  <a:srgbClr val="231F20"/>
                </a:solidFill>
                <a:latin typeface="Trebuchet MS"/>
                <a:cs typeface="Trebuchet MS"/>
              </a:rPr>
              <a:t>к</a:t>
            </a:r>
            <a:r>
              <a:rPr lang="ru-RU" b="1" spc="-50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25" dirty="0">
                <a:solidFill>
                  <a:srgbClr val="231F20"/>
                </a:solidFill>
                <a:latin typeface="Trebuchet MS"/>
                <a:cs typeface="Trebuchet MS"/>
              </a:rPr>
              <a:t>ли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ц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е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нео</a:t>
            </a:r>
            <a:r>
              <a:rPr lang="ru-RU" b="1" spc="-40" dirty="0" err="1">
                <a:solidFill>
                  <a:srgbClr val="231F20"/>
                </a:solidFill>
                <a:latin typeface="Trebuchet MS"/>
                <a:cs typeface="Trebuchet MS"/>
              </a:rPr>
              <a:t>б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хідно</a:t>
            </a:r>
            <a:r>
              <a:rPr lang="ru-RU" b="1" spc="-20" dirty="0">
                <a:solidFill>
                  <a:srgbClr val="231F20"/>
                </a:solidFill>
                <a:latin typeface="Trebuchet MS"/>
                <a:cs typeface="Trebuchet MS"/>
              </a:rPr>
              <a:t>?</a:t>
            </a:r>
            <a:endParaRPr lang="ru-RU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84"/>
              </a:spcBef>
              <a:tabLst>
                <a:tab pos="926465" algn="l"/>
              </a:tabLst>
            </a:pPr>
            <a:r>
              <a:rPr lang="ru-RU" spc="-60" dirty="0">
                <a:solidFill>
                  <a:srgbClr val="231F20"/>
                </a:solidFill>
                <a:latin typeface="Arial Unicode MS"/>
                <a:cs typeface="Arial Unicode MS"/>
              </a:rPr>
              <a:t>А)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65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ru-RU" spc="-5" dirty="0">
                <a:solidFill>
                  <a:srgbClr val="231F20"/>
                </a:solidFill>
                <a:latin typeface="Arial Unicode MS"/>
                <a:cs typeface="Arial Unicode MS"/>
              </a:rPr>
              <a:t>ак,</a:t>
            </a:r>
            <a:r>
              <a:rPr lang="ru-RU" dirty="0">
                <a:solidFill>
                  <a:srgbClr val="231F20"/>
                </a:solidFill>
                <a:latin typeface="Arial Unicode MS"/>
                <a:cs typeface="Arial Unicode MS"/>
              </a:rPr>
              <a:t>	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Б) </a:t>
            </a:r>
            <a:r>
              <a:rPr lang="ru-RU" dirty="0" err="1">
                <a:solidFill>
                  <a:srgbClr val="231F20"/>
                </a:solidFill>
                <a:latin typeface="Arial Unicode MS"/>
                <a:cs typeface="Arial Unicode MS"/>
              </a:rPr>
              <a:t>ні</a:t>
            </a:r>
            <a:r>
              <a:rPr lang="ru-RU" dirty="0">
                <a:solidFill>
                  <a:srgbClr val="231F20"/>
                </a:solidFill>
                <a:latin typeface="Arial Unicode MS"/>
                <a:cs typeface="Arial Unicode MS"/>
              </a:rPr>
              <a:t>.</a:t>
            </a:r>
            <a:endParaRPr lang="ru-RU" dirty="0">
              <a:latin typeface="Arial Unicode MS"/>
              <a:cs typeface="Arial Unicode MS"/>
            </a:endParaRPr>
          </a:p>
          <a:p>
            <a:pPr marL="147320" indent="-134620">
              <a:lnSpc>
                <a:spcPct val="100000"/>
              </a:lnSpc>
              <a:spcBef>
                <a:spcPts val="280"/>
              </a:spcBef>
              <a:buClr>
                <a:srgbClr val="231F20"/>
              </a:buClr>
              <a:buFont typeface="Trebuchet MS"/>
              <a:buAutoNum type="arabicPeriod" startAt="4"/>
              <a:tabLst>
                <a:tab pos="147320" algn="l"/>
              </a:tabLst>
            </a:pPr>
            <a:r>
              <a:rPr lang="ru-RU" b="1" spc="-15" dirty="0">
                <a:solidFill>
                  <a:srgbClr val="231F20"/>
                </a:solidFill>
                <a:latin typeface="Trebuchet MS"/>
                <a:cs typeface="Trebuchet MS"/>
              </a:rPr>
              <a:t>К</a:t>
            </a:r>
            <a:r>
              <a:rPr lang="ru-RU" b="1" spc="-50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25" dirty="0">
                <a:solidFill>
                  <a:srgbClr val="231F20"/>
                </a:solidFill>
                <a:latin typeface="Trebuchet MS"/>
                <a:cs typeface="Trebuchet MS"/>
              </a:rPr>
              <a:t>ли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0" dirty="0" err="1">
                <a:solidFill>
                  <a:srgbClr val="231F20"/>
                </a:solidFill>
                <a:latin typeface="Trebuchet MS"/>
                <a:cs typeface="Trebuchet MS"/>
              </a:rPr>
              <a:t>ви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50" dirty="0" err="1">
                <a:solidFill>
                  <a:srgbClr val="231F20"/>
                </a:solidFill>
                <a:latin typeface="Trebuchet MS"/>
                <a:cs typeface="Trebuchet MS"/>
              </a:rPr>
              <a:t>б</a:t>
            </a:r>
            <a:r>
              <a:rPr lang="ru-RU" b="1" spc="-65" dirty="0" err="1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ли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ru-RU" b="1" spc="-40" dirty="0" err="1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тиною</a:t>
            </a:r>
            <a:r>
              <a:rPr lang="ru-RU" b="1" spc="-30" dirty="0">
                <a:solidFill>
                  <a:srgbClr val="231F20"/>
                </a:solidFill>
                <a:latin typeface="Trebuchet MS"/>
                <a:cs typeface="Trebuchet MS"/>
              </a:rPr>
              <a:t>,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п</a:t>
            </a:r>
            <a:r>
              <a:rPr lang="ru-RU" b="1" spc="-40" dirty="0" err="1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55" dirty="0" err="1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обалось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0" dirty="0">
                <a:solidFill>
                  <a:srgbClr val="231F20"/>
                </a:solidFill>
                <a:latin typeface="Trebuchet MS"/>
                <a:cs typeface="Trebuchet MS"/>
              </a:rPr>
              <a:t>вам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50" dirty="0">
                <a:solidFill>
                  <a:srgbClr val="231F20"/>
                </a:solidFill>
                <a:latin typeface="Trebuchet MS"/>
                <a:cs typeface="Trebuchet MS"/>
              </a:rPr>
              <a:t>б</a:t>
            </a:r>
            <a:r>
              <a:rPr lang="ru-RU" b="1" spc="-40" dirty="0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b="1" spc="-25" dirty="0">
                <a:solidFill>
                  <a:srgbClr val="231F20"/>
                </a:solidFill>
                <a:latin typeface="Trebuchet MS"/>
                <a:cs typeface="Trebuchet MS"/>
              </a:rPr>
              <a:t>ти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лі</a:t>
            </a:r>
            <a:r>
              <a:rPr lang="ru-RU" b="1" spc="-50" dirty="0" err="1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ru-RU" b="1" spc="-40" dirty="0" err="1">
                <a:solidFill>
                  <a:srgbClr val="231F20"/>
                </a:solidFill>
                <a:latin typeface="Trebuchet MS"/>
                <a:cs typeface="Trebuchet MS"/>
              </a:rPr>
              <a:t>ером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55" dirty="0" err="1">
                <a:solidFill>
                  <a:srgbClr val="231F20"/>
                </a:solidFill>
                <a:latin typeface="Trebuchet MS"/>
                <a:cs typeface="Trebuchet MS"/>
              </a:rPr>
              <a:t>с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ер</a:t>
            </a:r>
            <a:r>
              <a:rPr lang="ru-RU" b="1" spc="-45" dirty="0" err="1">
                <a:solidFill>
                  <a:srgbClr val="231F20"/>
                </a:solidFill>
                <a:latin typeface="Trebuchet MS"/>
                <a:cs typeface="Trebuchet MS"/>
              </a:rPr>
              <a:t>е</a:t>
            </a:r>
            <a:r>
              <a:rPr lang="ru-RU" b="1" spc="-50" dirty="0" err="1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45" dirty="0" err="1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40" dirty="0" err="1">
                <a:solidFill>
                  <a:srgbClr val="231F20"/>
                </a:solidFill>
                <a:latin typeface="Trebuchet MS"/>
                <a:cs typeface="Trebuchet MS"/>
              </a:rPr>
              <a:t>дн</a:t>
            </a:r>
            <a:r>
              <a:rPr lang="ru-RU" b="1" spc="-55" dirty="0" err="1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10" dirty="0" err="1">
                <a:solidFill>
                  <a:srgbClr val="231F20"/>
                </a:solidFill>
                <a:latin typeface="Trebuchet MS"/>
                <a:cs typeface="Trebuchet MS"/>
              </a:rPr>
              <a:t>літків</a:t>
            </a:r>
            <a:r>
              <a:rPr lang="ru-RU" b="1" spc="-10" dirty="0">
                <a:solidFill>
                  <a:srgbClr val="231F20"/>
                </a:solidFill>
                <a:latin typeface="Trebuchet MS"/>
                <a:cs typeface="Trebuchet MS"/>
              </a:rPr>
              <a:t>?</a:t>
            </a:r>
            <a:endParaRPr lang="ru-RU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  <a:tabLst>
                <a:tab pos="926465" algn="l"/>
              </a:tabLst>
            </a:pPr>
            <a:r>
              <a:rPr lang="ru-RU" spc="-60" dirty="0">
                <a:solidFill>
                  <a:srgbClr val="231F20"/>
                </a:solidFill>
                <a:latin typeface="Arial Unicode MS"/>
                <a:cs typeface="Arial Unicode MS"/>
              </a:rPr>
              <a:t>А)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65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ru-RU" spc="-5" dirty="0">
                <a:solidFill>
                  <a:srgbClr val="231F20"/>
                </a:solidFill>
                <a:latin typeface="Arial Unicode MS"/>
                <a:cs typeface="Arial Unicode MS"/>
              </a:rPr>
              <a:t>ак,</a:t>
            </a:r>
            <a:r>
              <a:rPr lang="ru-RU" dirty="0">
                <a:solidFill>
                  <a:srgbClr val="231F20"/>
                </a:solidFill>
                <a:latin typeface="Arial Unicode MS"/>
                <a:cs typeface="Arial Unicode MS"/>
              </a:rPr>
              <a:t>	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Б) </a:t>
            </a:r>
            <a:r>
              <a:rPr lang="ru-RU" dirty="0" err="1">
                <a:solidFill>
                  <a:srgbClr val="231F20"/>
                </a:solidFill>
                <a:latin typeface="Arial Unicode MS"/>
                <a:cs typeface="Arial Unicode MS"/>
              </a:rPr>
              <a:t>ні</a:t>
            </a:r>
            <a:r>
              <a:rPr lang="ru-RU" dirty="0">
                <a:solidFill>
                  <a:srgbClr val="231F20"/>
                </a:solidFill>
                <a:latin typeface="Arial Unicode MS"/>
                <a:cs typeface="Arial Unicode MS"/>
              </a:rPr>
              <a:t>.</a:t>
            </a:r>
            <a:endParaRPr lang="ru-RU" dirty="0">
              <a:latin typeface="Arial Unicode MS"/>
              <a:cs typeface="Arial Unicode MS"/>
            </a:endParaRPr>
          </a:p>
          <a:p>
            <a:pPr marL="12700" marR="5080">
              <a:lnSpc>
                <a:spcPct val="100000"/>
              </a:lnSpc>
              <a:spcBef>
                <a:spcPts val="285"/>
              </a:spcBef>
              <a:buClr>
                <a:srgbClr val="231F20"/>
              </a:buClr>
              <a:buFont typeface="Trebuchet MS"/>
              <a:buAutoNum type="arabicPeriod" startAt="5"/>
              <a:tabLst>
                <a:tab pos="172720" algn="l"/>
              </a:tabLst>
            </a:pPr>
            <a:r>
              <a:rPr lang="ru-RU" b="1" spc="-5" dirty="0" err="1">
                <a:solidFill>
                  <a:srgbClr val="231F20"/>
                </a:solidFill>
                <a:latin typeface="Trebuchet MS"/>
                <a:cs typeface="Trebuchet MS"/>
              </a:rPr>
              <a:t>Ві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ч</a:t>
            </a:r>
            <a:r>
              <a:rPr lang="ru-RU" b="1" spc="-60" dirty="0" err="1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ваєт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е</a:t>
            </a:r>
            <a:r>
              <a:rPr lang="ru-RU" b="1" spc="1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0" dirty="0" err="1">
                <a:solidFill>
                  <a:srgbClr val="231F20"/>
                </a:solidFill>
                <a:latin typeface="Trebuchet MS"/>
                <a:cs typeface="Trebuchet MS"/>
              </a:rPr>
              <a:t>ви</a:t>
            </a:r>
            <a:r>
              <a:rPr lang="ru-RU" b="1" spc="1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 err="1">
                <a:solidFill>
                  <a:srgbClr val="231F20"/>
                </a:solidFill>
                <a:latin typeface="Trebuchet MS"/>
                <a:cs typeface="Trebuchet MS"/>
              </a:rPr>
              <a:t>за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ru-RU" b="1" spc="-15" dirty="0" err="1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ru-RU" b="1" spc="-50" dirty="0" err="1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40" dirty="0" err="1">
                <a:solidFill>
                  <a:srgbClr val="231F20"/>
                </a:solidFill>
                <a:latin typeface="Trebuchet MS"/>
                <a:cs typeface="Trebuchet MS"/>
              </a:rPr>
              <a:t>лення</a:t>
            </a:r>
            <a:r>
              <a:rPr lang="ru-RU" b="1" spc="-40" dirty="0">
                <a:solidFill>
                  <a:srgbClr val="231F20"/>
                </a:solidFill>
                <a:latin typeface="Trebuchet MS"/>
                <a:cs typeface="Trebuchet MS"/>
              </a:rPr>
              <a:t>,</a:t>
            </a:r>
            <a:r>
              <a:rPr lang="ru-RU" b="1" spc="1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40" dirty="0">
                <a:solidFill>
                  <a:srgbClr val="231F20"/>
                </a:solidFill>
                <a:latin typeface="Trebuchet MS"/>
                <a:cs typeface="Trebuchet MS"/>
              </a:rPr>
              <a:t>к</a:t>
            </a:r>
            <a:r>
              <a:rPr lang="ru-RU" b="1" spc="-50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25" dirty="0">
                <a:solidFill>
                  <a:srgbClr val="231F20"/>
                </a:solidFill>
                <a:latin typeface="Trebuchet MS"/>
                <a:cs typeface="Trebuchet MS"/>
              </a:rPr>
              <a:t>ли</a:t>
            </a:r>
            <a:r>
              <a:rPr lang="ru-RU" b="1" spc="1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0" dirty="0">
                <a:solidFill>
                  <a:srgbClr val="231F20"/>
                </a:solidFill>
                <a:latin typeface="Trebuchet MS"/>
                <a:cs typeface="Trebuchet MS"/>
              </a:rPr>
              <a:t>вам</a:t>
            </a:r>
            <a:r>
              <a:rPr lang="ru-RU" b="1" spc="1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0" dirty="0" err="1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даєт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ься</a:t>
            </a:r>
            <a:r>
              <a:rPr lang="ru-RU" b="1" spc="1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пере</a:t>
            </a:r>
            <a:r>
              <a:rPr lang="ru-RU" b="1" spc="-45" dirty="0" err="1">
                <a:solidFill>
                  <a:srgbClr val="231F20"/>
                </a:solidFill>
                <a:latin typeface="Trebuchet MS"/>
                <a:cs typeface="Trebuchet MS"/>
              </a:rPr>
              <a:t>к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он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а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ти</a:t>
            </a:r>
            <a:r>
              <a:rPr lang="ru-RU" b="1" spc="1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40" dirty="0" err="1">
                <a:solidFill>
                  <a:srgbClr val="231F20"/>
                </a:solidFill>
                <a:latin typeface="Trebuchet MS"/>
                <a:cs typeface="Trebuchet MS"/>
              </a:rPr>
              <a:t>к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огось</a:t>
            </a:r>
            <a:r>
              <a:rPr lang="ru-RU" b="1" spc="1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ru-RU" b="1" spc="1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0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ч</a:t>
            </a:r>
            <a:r>
              <a:rPr lang="ru-RU" b="1" spc="-35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50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м</a:t>
            </a:r>
            <a:r>
              <a:rPr lang="ru-RU" b="1" spc="-65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b="1" spc="-65" dirty="0" smtClean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не</a:t>
            </a:r>
            <a:r>
              <a:rPr lang="ru-RU" b="1" spc="-20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б</a:t>
            </a:r>
            <a:r>
              <a:rPr lang="ru-RU" b="1" spc="-80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b="1" spc="5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дь</a:t>
            </a:r>
            <a:r>
              <a:rPr lang="ru-RU" b="1" spc="5" dirty="0" smtClean="0">
                <a:solidFill>
                  <a:srgbClr val="231F20"/>
                </a:solidFill>
                <a:latin typeface="Trebuchet MS"/>
                <a:cs typeface="Trebuchet MS"/>
              </a:rPr>
              <a:t>?</a:t>
            </a:r>
          </a:p>
          <a:p>
            <a:pPr marL="0" marR="5080" indent="0">
              <a:spcBef>
                <a:spcPts val="285"/>
              </a:spcBef>
              <a:buClr>
                <a:srgbClr val="231F20"/>
              </a:buClr>
              <a:buNone/>
              <a:tabLst>
                <a:tab pos="172720" algn="l"/>
              </a:tabLst>
            </a:pPr>
            <a:r>
              <a:rPr lang="ru-RU" spc="-60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     А</a:t>
            </a:r>
            <a:r>
              <a:rPr lang="ru-RU" spc="-60" dirty="0">
                <a:solidFill>
                  <a:srgbClr val="231F20"/>
                </a:solidFill>
                <a:latin typeface="Arial Unicode MS"/>
                <a:cs typeface="Arial Unicode MS"/>
              </a:rPr>
              <a:t>)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65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ru-RU" spc="-5" dirty="0">
                <a:solidFill>
                  <a:srgbClr val="231F20"/>
                </a:solidFill>
                <a:latin typeface="Arial Unicode MS"/>
                <a:cs typeface="Arial Unicode MS"/>
              </a:rPr>
              <a:t>ак,</a:t>
            </a:r>
            <a:r>
              <a:rPr lang="ru-RU" dirty="0">
                <a:solidFill>
                  <a:srgbClr val="231F20"/>
                </a:solidFill>
                <a:latin typeface="Arial Unicode MS"/>
                <a:cs typeface="Arial Unicode MS"/>
              </a:rPr>
              <a:t>	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Б) </a:t>
            </a:r>
            <a:r>
              <a:rPr lang="ru-RU" dirty="0" err="1">
                <a:solidFill>
                  <a:srgbClr val="231F20"/>
                </a:solidFill>
                <a:latin typeface="Arial Unicode MS"/>
                <a:cs typeface="Arial Unicode MS"/>
              </a:rPr>
              <a:t>ні</a:t>
            </a:r>
            <a:r>
              <a:rPr lang="ru-RU" dirty="0">
                <a:solidFill>
                  <a:srgbClr val="231F20"/>
                </a:solidFill>
                <a:latin typeface="Arial Unicode MS"/>
                <a:cs typeface="Arial Unicode MS"/>
              </a:rPr>
              <a:t>.</a:t>
            </a:r>
            <a:endParaRPr lang="ru-RU" dirty="0">
              <a:latin typeface="Arial Unicode MS"/>
              <a:cs typeface="Arial Unicode MS"/>
            </a:endParaRPr>
          </a:p>
          <a:p>
            <a:pPr marL="12700" marR="5080">
              <a:lnSpc>
                <a:spcPct val="100000"/>
              </a:lnSpc>
              <a:spcBef>
                <a:spcPts val="285"/>
              </a:spcBef>
              <a:buClr>
                <a:srgbClr val="231F20"/>
              </a:buClr>
              <a:buFont typeface="Trebuchet MS"/>
              <a:buAutoNum type="arabicPeriod" startAt="5"/>
              <a:tabLst>
                <a:tab pos="172720" algn="l"/>
              </a:tabLst>
            </a:pPr>
            <a:endParaRPr lang="ru-RU" dirty="0">
              <a:latin typeface="Trebuchet MS"/>
              <a:cs typeface="Trebuchet MS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69272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32656"/>
            <a:ext cx="9144000" cy="6525344"/>
          </a:xfrm>
        </p:spPr>
        <p:txBody>
          <a:bodyPr>
            <a:normAutofit fontScale="55000" lnSpcReduction="20000"/>
          </a:bodyPr>
          <a:lstStyle/>
          <a:p>
            <a:pPr marL="12700" indent="0">
              <a:lnSpc>
                <a:spcPct val="100000"/>
              </a:lnSpc>
              <a:spcBef>
                <a:spcPts val="280"/>
              </a:spcBef>
              <a:buClr>
                <a:srgbClr val="231F20"/>
              </a:buClr>
              <a:buNone/>
              <a:tabLst>
                <a:tab pos="147320" algn="l"/>
              </a:tabLst>
            </a:pPr>
            <a:r>
              <a:rPr lang="ru-RU" b="1" spc="40" dirty="0" smtClean="0">
                <a:solidFill>
                  <a:srgbClr val="231F20"/>
                </a:solidFill>
                <a:latin typeface="Trebuchet MS"/>
                <a:cs typeface="Trebuchet MS"/>
              </a:rPr>
              <a:t>6. </a:t>
            </a:r>
            <a:r>
              <a:rPr lang="ru-RU" b="1" spc="40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Б</a:t>
            </a:r>
            <a:r>
              <a:rPr lang="ru-RU" b="1" spc="-60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b="1" spc="-20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ває</a:t>
            </a:r>
            <a:r>
              <a:rPr lang="ru-RU" b="1" spc="-70" dirty="0" smtClean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40" dirty="0">
                <a:solidFill>
                  <a:srgbClr val="231F20"/>
                </a:solidFill>
                <a:latin typeface="Trebuchet MS"/>
                <a:cs typeface="Trebuchet MS"/>
              </a:rPr>
              <a:t>т</a:t>
            </a:r>
            <a:r>
              <a:rPr lang="ru-RU" b="1" spc="-35" dirty="0">
                <a:solidFill>
                  <a:srgbClr val="231F20"/>
                </a:solidFill>
                <a:latin typeface="Trebuchet MS"/>
                <a:cs typeface="Trebuchet MS"/>
              </a:rPr>
              <a:t>ак,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10" dirty="0" err="1">
                <a:solidFill>
                  <a:srgbClr val="231F20"/>
                </a:solidFill>
                <a:latin typeface="Trebuchet MS"/>
                <a:cs typeface="Trebuchet MS"/>
              </a:rPr>
              <a:t>щ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>
                <a:solidFill>
                  <a:srgbClr val="231F20"/>
                </a:solidFill>
                <a:latin typeface="Trebuchet MS"/>
                <a:cs typeface="Trebuchet MS"/>
              </a:rPr>
              <a:t>вас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 err="1">
                <a:solidFill>
                  <a:srgbClr val="231F20"/>
                </a:solidFill>
                <a:latin typeface="Trebuchet MS"/>
                <a:cs typeface="Trebuchet MS"/>
              </a:rPr>
              <a:t>н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а</a:t>
            </a:r>
            <a:r>
              <a:rPr lang="ru-RU" b="1" dirty="0" err="1">
                <a:solidFill>
                  <a:srgbClr val="231F20"/>
                </a:solidFill>
                <a:latin typeface="Trebuchet MS"/>
                <a:cs typeface="Trebuchet MS"/>
              </a:rPr>
              <a:t>зива</a:t>
            </a:r>
            <a:r>
              <a:rPr lang="ru-RU" b="1" spc="-5" dirty="0" err="1">
                <a:solidFill>
                  <a:srgbClr val="231F20"/>
                </a:solidFill>
                <a:latin typeface="Trebuchet MS"/>
                <a:cs typeface="Trebuchet MS"/>
              </a:rPr>
              <a:t>ю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ть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нері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ш</a:t>
            </a:r>
            <a:r>
              <a:rPr lang="ru-RU" b="1" spc="-55" dirty="0" err="1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b="1" spc="-15" dirty="0" err="1">
                <a:solidFill>
                  <a:srgbClr val="231F20"/>
                </a:solidFill>
                <a:latin typeface="Trebuchet MS"/>
                <a:cs typeface="Trebuchet MS"/>
              </a:rPr>
              <a:t>чою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 err="1">
                <a:solidFill>
                  <a:srgbClr val="231F20"/>
                </a:solidFill>
                <a:latin typeface="Trebuchet MS"/>
                <a:cs typeface="Trebuchet MS"/>
              </a:rPr>
              <a:t>л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ю</a:t>
            </a:r>
            <a:r>
              <a:rPr lang="ru-RU" b="1" spc="-10" dirty="0" err="1">
                <a:solidFill>
                  <a:srgbClr val="231F20"/>
                </a:solidFill>
                <a:latin typeface="Trebuchet MS"/>
                <a:cs typeface="Trebuchet MS"/>
              </a:rPr>
              <a:t>диною</a:t>
            </a:r>
            <a:r>
              <a:rPr lang="ru-RU" b="1" spc="-10" dirty="0">
                <a:solidFill>
                  <a:srgbClr val="231F20"/>
                </a:solidFill>
                <a:latin typeface="Trebuchet MS"/>
                <a:cs typeface="Trebuchet MS"/>
              </a:rPr>
              <a:t>?</a:t>
            </a:r>
            <a:endParaRPr lang="ru-RU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  <a:tabLst>
                <a:tab pos="926465" algn="l"/>
              </a:tabLst>
            </a:pPr>
            <a:r>
              <a:rPr lang="ru-RU" spc="-60" dirty="0">
                <a:solidFill>
                  <a:srgbClr val="231F20"/>
                </a:solidFill>
                <a:latin typeface="Arial Unicode MS"/>
                <a:cs typeface="Arial Unicode MS"/>
              </a:rPr>
              <a:t>А)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65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ru-RU" spc="-5" dirty="0">
                <a:solidFill>
                  <a:srgbClr val="231F20"/>
                </a:solidFill>
                <a:latin typeface="Arial Unicode MS"/>
                <a:cs typeface="Arial Unicode MS"/>
              </a:rPr>
              <a:t>ак,</a:t>
            </a:r>
            <a:r>
              <a:rPr lang="ru-RU" dirty="0">
                <a:solidFill>
                  <a:srgbClr val="231F20"/>
                </a:solidFill>
                <a:latin typeface="Arial Unicode MS"/>
                <a:cs typeface="Arial Unicode MS"/>
              </a:rPr>
              <a:t>	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Б) </a:t>
            </a:r>
            <a:r>
              <a:rPr lang="ru-RU" dirty="0" err="1">
                <a:solidFill>
                  <a:srgbClr val="231F20"/>
                </a:solidFill>
                <a:latin typeface="Arial Unicode MS"/>
                <a:cs typeface="Arial Unicode MS"/>
              </a:rPr>
              <a:t>ні</a:t>
            </a:r>
            <a:r>
              <a:rPr lang="ru-RU" dirty="0">
                <a:solidFill>
                  <a:srgbClr val="231F20"/>
                </a:solidFill>
                <a:latin typeface="Arial Unicode MS"/>
                <a:cs typeface="Arial Unicode MS"/>
              </a:rPr>
              <a:t>.</a:t>
            </a:r>
            <a:endParaRPr lang="ru-RU" dirty="0">
              <a:latin typeface="Arial Unicode MS"/>
              <a:cs typeface="Arial Unicode MS"/>
            </a:endParaRPr>
          </a:p>
          <a:p>
            <a:pPr marL="12700" marR="5080">
              <a:lnSpc>
                <a:spcPct val="100000"/>
              </a:lnSpc>
              <a:spcBef>
                <a:spcPts val="284"/>
              </a:spcBef>
              <a:buClr>
                <a:srgbClr val="231F20"/>
              </a:buClr>
              <a:buFont typeface="Trebuchet MS"/>
              <a:buAutoNum type="arabicPeriod" startAt="7"/>
              <a:tabLst>
                <a:tab pos="147320" algn="l"/>
              </a:tabLst>
            </a:pPr>
            <a:r>
              <a:rPr lang="ru-RU" b="1" dirty="0" err="1">
                <a:solidFill>
                  <a:srgbClr val="231F20"/>
                </a:solidFill>
                <a:latin typeface="Trebuchet MS"/>
                <a:cs typeface="Trebuchet MS"/>
              </a:rPr>
              <a:t>Чи</a:t>
            </a:r>
            <a:r>
              <a:rPr lang="ru-RU" b="1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 err="1">
                <a:solidFill>
                  <a:srgbClr val="231F20"/>
                </a:solidFill>
                <a:latin typeface="Trebuchet MS"/>
                <a:cs typeface="Trebuchet MS"/>
              </a:rPr>
              <a:t>зг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одні</a:t>
            </a:r>
            <a:r>
              <a:rPr lang="ru-RU" b="1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0" dirty="0" err="1">
                <a:solidFill>
                  <a:srgbClr val="231F20"/>
                </a:solidFill>
                <a:latin typeface="Trebuchet MS"/>
                <a:cs typeface="Trebuchet MS"/>
              </a:rPr>
              <a:t>ви</a:t>
            </a:r>
            <a:r>
              <a:rPr lang="ru-RU" b="1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5" dirty="0">
                <a:solidFill>
                  <a:srgbClr val="231F20"/>
                </a:solidFill>
                <a:latin typeface="Trebuchet MS"/>
                <a:cs typeface="Trebuchet MS"/>
              </a:rPr>
              <a:t>з</a:t>
            </a:r>
            <a:r>
              <a:rPr lang="ru-RU" b="1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 err="1">
                <a:solidFill>
                  <a:srgbClr val="231F20"/>
                </a:solidFill>
                <a:latin typeface="Trebuchet MS"/>
                <a:cs typeface="Trebuchet MS"/>
              </a:rPr>
              <a:t>т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е</a:t>
            </a:r>
            <a:r>
              <a:rPr lang="ru-RU" b="1" spc="-45" dirty="0" err="1">
                <a:solidFill>
                  <a:srgbClr val="231F20"/>
                </a:solidFill>
                <a:latin typeface="Trebuchet MS"/>
                <a:cs typeface="Trebuchet MS"/>
              </a:rPr>
              <a:t>р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ru-RU" b="1" spc="-60" dirty="0" err="1">
                <a:solidFill>
                  <a:srgbClr val="231F20"/>
                </a:solidFill>
                <a:latin typeface="Trebuchet MS"/>
                <a:cs typeface="Trebuchet MS"/>
              </a:rPr>
              <a:t>ж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енням</a:t>
            </a:r>
            <a:r>
              <a:rPr lang="ru-RU" b="1" spc="-35" dirty="0">
                <a:solidFill>
                  <a:srgbClr val="231F20"/>
                </a:solidFill>
                <a:latin typeface="Trebuchet MS"/>
                <a:cs typeface="Trebuchet MS"/>
              </a:rPr>
              <a:t>:</a:t>
            </a:r>
            <a:r>
              <a:rPr lang="ru-RU" b="1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15" dirty="0">
                <a:solidFill>
                  <a:srgbClr val="231F20"/>
                </a:solidFill>
                <a:latin typeface="Trebuchet MS"/>
                <a:cs typeface="Trebuchet MS"/>
              </a:rPr>
              <a:t>«В</a:t>
            </a:r>
            <a:r>
              <a:rPr lang="ru-RU" b="1" dirty="0">
                <a:solidFill>
                  <a:srgbClr val="231F20"/>
                </a:solidFill>
                <a:latin typeface="Trebuchet MS"/>
                <a:cs typeface="Trebuchet MS"/>
              </a:rPr>
              <a:t>с</a:t>
            </a:r>
            <a:r>
              <a:rPr lang="ru-RU" b="1" spc="-35" dirty="0">
                <a:solidFill>
                  <a:srgbClr val="231F20"/>
                </a:solidFill>
                <a:latin typeface="Trebuchet MS"/>
                <a:cs typeface="Trebuchet MS"/>
              </a:rPr>
              <a:t>е</a:t>
            </a:r>
            <a:r>
              <a:rPr lang="ru-RU" b="1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саме</a:t>
            </a:r>
            <a:r>
              <a:rPr lang="ru-RU" b="1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40" dirty="0" err="1">
                <a:solidFill>
                  <a:srgbClr val="231F20"/>
                </a:solidFill>
                <a:latin typeface="Trebuchet MS"/>
                <a:cs typeface="Trebuchet MS"/>
              </a:rPr>
              <a:t>к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орисне</a:t>
            </a:r>
            <a:r>
              <a:rPr lang="ru-RU" b="1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ru-RU" b="1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світі</a:t>
            </a:r>
            <a:r>
              <a:rPr lang="ru-RU" b="1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50" dirty="0">
                <a:solidFill>
                  <a:srgbClr val="231F20"/>
                </a:solidFill>
                <a:latin typeface="Trebuchet MS"/>
                <a:cs typeface="Trebuchet MS"/>
              </a:rPr>
              <a:t>є</a:t>
            </a:r>
            <a:r>
              <a:rPr lang="ru-RU" b="1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0" dirty="0">
                <a:solidFill>
                  <a:srgbClr val="231F20"/>
                </a:solidFill>
                <a:latin typeface="Trebuchet MS"/>
                <a:cs typeface="Trebuchet MS"/>
              </a:rPr>
              <a:t>р</a:t>
            </a:r>
            <a:r>
              <a:rPr lang="ru-RU" b="1" spc="-40" dirty="0">
                <a:solidFill>
                  <a:srgbClr val="231F20"/>
                </a:solidFill>
                <a:latin typeface="Trebuchet MS"/>
                <a:cs typeface="Trebuchet MS"/>
              </a:rPr>
              <a:t>е</a:t>
            </a:r>
            <a:r>
              <a:rPr lang="ru-RU" b="1" spc="-5" dirty="0">
                <a:solidFill>
                  <a:srgbClr val="231F20"/>
                </a:solidFill>
                <a:latin typeface="Trebuchet MS"/>
                <a:cs typeface="Trebuchet MS"/>
              </a:rPr>
              <a:t>з</a:t>
            </a:r>
            <a:r>
              <a:rPr lang="ru-RU" b="1" spc="-65" dirty="0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b="1" spc="-25" dirty="0">
                <a:solidFill>
                  <a:srgbClr val="231F20"/>
                </a:solidFill>
                <a:latin typeface="Trebuchet MS"/>
                <a:cs typeface="Trebuchet MS"/>
              </a:rPr>
              <a:t>л</a:t>
            </a:r>
            <a:r>
              <a:rPr lang="ru-RU" b="1" spc="-55" dirty="0">
                <a:solidFill>
                  <a:srgbClr val="231F20"/>
                </a:solidFill>
                <a:latin typeface="Trebuchet MS"/>
                <a:cs typeface="Trebuchet MS"/>
              </a:rPr>
              <a:t>ь</a:t>
            </a:r>
            <a:r>
              <a:rPr lang="ru-RU" b="1" spc="-40" dirty="0">
                <a:solidFill>
                  <a:srgbClr val="231F20"/>
                </a:solidFill>
                <a:latin typeface="Trebuchet MS"/>
                <a:cs typeface="Trebuchet MS"/>
              </a:rPr>
              <a:t>т</a:t>
            </a:r>
            <a:r>
              <a:rPr lang="ru-RU" b="1" spc="-10" dirty="0">
                <a:solidFill>
                  <a:srgbClr val="231F20"/>
                </a:solidFill>
                <a:latin typeface="Trebuchet MS"/>
                <a:cs typeface="Trebuchet MS"/>
              </a:rPr>
              <a:t>а</a:t>
            </a:r>
            <a:r>
              <a:rPr lang="ru-RU" b="1" spc="-40" dirty="0">
                <a:solidFill>
                  <a:srgbClr val="231F20"/>
                </a:solidFill>
                <a:latin typeface="Trebuchet MS"/>
                <a:cs typeface="Trebuchet MS"/>
              </a:rPr>
              <a:t>том</a:t>
            </a:r>
            <a:r>
              <a:rPr lang="ru-RU" b="1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5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діял</a:t>
            </a:r>
            <a:r>
              <a:rPr lang="ru-RU" b="1" spc="-45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ь</a:t>
            </a:r>
            <a:r>
              <a:rPr lang="ru-RU" b="1" spc="-30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ності</a:t>
            </a:r>
            <a:r>
              <a:rPr lang="ru-RU" b="1" spc="-70" dirty="0" smtClean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не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ru-RU" b="1" spc="-55" dirty="0" err="1">
                <a:solidFill>
                  <a:srgbClr val="231F20"/>
                </a:solidFill>
                <a:latin typeface="Trebuchet MS"/>
                <a:cs typeface="Trebuchet MS"/>
              </a:rPr>
              <a:t>е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ли</a:t>
            </a:r>
            <a:r>
              <a:rPr lang="ru-RU" b="1" spc="-40" dirty="0" err="1">
                <a:solidFill>
                  <a:srgbClr val="231F20"/>
                </a:solidFill>
                <a:latin typeface="Trebuchet MS"/>
                <a:cs typeface="Trebuchet MS"/>
              </a:rPr>
              <a:t>к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ої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кіль</a:t>
            </a:r>
            <a:r>
              <a:rPr lang="ru-RU" b="1" spc="-45" dirty="0" err="1">
                <a:solidFill>
                  <a:srgbClr val="231F20"/>
                </a:solidFill>
                <a:latin typeface="Trebuchet MS"/>
                <a:cs typeface="Trebuchet MS"/>
              </a:rPr>
              <a:t>к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ості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знамен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итих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>
                <a:solidFill>
                  <a:srgbClr val="231F20"/>
                </a:solidFill>
                <a:latin typeface="Trebuchet MS"/>
                <a:cs typeface="Trebuchet MS"/>
              </a:rPr>
              <a:t>л</a:t>
            </a:r>
            <a:r>
              <a:rPr lang="ru-RU" b="1" spc="-35" dirty="0">
                <a:solidFill>
                  <a:srgbClr val="231F20"/>
                </a:solidFill>
                <a:latin typeface="Trebuchet MS"/>
                <a:cs typeface="Trebuchet MS"/>
              </a:rPr>
              <a:t>ю</a:t>
            </a:r>
            <a:r>
              <a:rPr lang="ru-RU" b="1" spc="-55" dirty="0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ru-RU" b="1" spc="15" dirty="0">
                <a:solidFill>
                  <a:srgbClr val="231F20"/>
                </a:solidFill>
                <a:latin typeface="Trebuchet MS"/>
                <a:cs typeface="Trebuchet MS"/>
              </a:rPr>
              <a:t>ей»?</a:t>
            </a:r>
            <a:endParaRPr lang="ru-RU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  <a:tabLst>
                <a:tab pos="926465" algn="l"/>
              </a:tabLst>
            </a:pPr>
            <a:r>
              <a:rPr lang="ru-RU" spc="-60" dirty="0">
                <a:solidFill>
                  <a:srgbClr val="231F20"/>
                </a:solidFill>
                <a:latin typeface="Arial Unicode MS"/>
                <a:cs typeface="Arial Unicode MS"/>
              </a:rPr>
              <a:t>А)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65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ru-RU" spc="-5" dirty="0">
                <a:solidFill>
                  <a:srgbClr val="231F20"/>
                </a:solidFill>
                <a:latin typeface="Arial Unicode MS"/>
                <a:cs typeface="Arial Unicode MS"/>
              </a:rPr>
              <a:t>ак,</a:t>
            </a:r>
            <a:r>
              <a:rPr lang="ru-RU" dirty="0">
                <a:solidFill>
                  <a:srgbClr val="231F20"/>
                </a:solidFill>
                <a:latin typeface="Arial Unicode MS"/>
                <a:cs typeface="Arial Unicode MS"/>
              </a:rPr>
              <a:t>	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Б) </a:t>
            </a:r>
            <a:r>
              <a:rPr lang="ru-RU" dirty="0" err="1">
                <a:solidFill>
                  <a:srgbClr val="231F20"/>
                </a:solidFill>
                <a:latin typeface="Arial Unicode MS"/>
                <a:cs typeface="Arial Unicode MS"/>
              </a:rPr>
              <a:t>ні</a:t>
            </a:r>
            <a:r>
              <a:rPr lang="ru-RU" dirty="0">
                <a:solidFill>
                  <a:srgbClr val="231F20"/>
                </a:solidFill>
                <a:latin typeface="Arial Unicode MS"/>
                <a:cs typeface="Arial Unicode MS"/>
              </a:rPr>
              <a:t>.</a:t>
            </a:r>
            <a:endParaRPr lang="ru-RU" dirty="0">
              <a:latin typeface="Arial Unicode MS"/>
              <a:cs typeface="Arial Unicode MS"/>
            </a:endParaRPr>
          </a:p>
          <a:p>
            <a:pPr marL="12700" marR="5080">
              <a:lnSpc>
                <a:spcPct val="100000"/>
              </a:lnSpc>
              <a:spcBef>
                <a:spcPts val="280"/>
              </a:spcBef>
              <a:buClr>
                <a:srgbClr val="231F20"/>
              </a:buClr>
              <a:buFont typeface="Trebuchet MS"/>
              <a:buAutoNum type="arabicPeriod" startAt="8"/>
              <a:tabLst>
                <a:tab pos="155575" algn="l"/>
              </a:tabLst>
            </a:pPr>
            <a:r>
              <a:rPr lang="ru-RU" b="1" spc="-5" dirty="0" err="1">
                <a:solidFill>
                  <a:srgbClr val="231F20"/>
                </a:solidFill>
                <a:latin typeface="Trebuchet MS"/>
                <a:cs typeface="Trebuchet MS"/>
              </a:rPr>
              <a:t>Ві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ч</a:t>
            </a:r>
            <a:r>
              <a:rPr lang="ru-RU" b="1" spc="-60" dirty="0" err="1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ваєт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е</a:t>
            </a:r>
            <a:r>
              <a:rPr lang="ru-RU" b="1" spc="-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0" dirty="0" err="1">
                <a:solidFill>
                  <a:srgbClr val="231F20"/>
                </a:solidFill>
                <a:latin typeface="Trebuchet MS"/>
                <a:cs typeface="Trebuchet MS"/>
              </a:rPr>
              <a:t>ви</a:t>
            </a:r>
            <a:r>
              <a:rPr lang="ru-RU" b="1" spc="-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нео</a:t>
            </a:r>
            <a:r>
              <a:rPr lang="ru-RU" b="1" spc="-40" dirty="0" err="1">
                <a:solidFill>
                  <a:srgbClr val="231F20"/>
                </a:solidFill>
                <a:latin typeface="Trebuchet MS"/>
                <a:cs typeface="Trebuchet MS"/>
              </a:rPr>
              <a:t>б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хідність</a:t>
            </a:r>
            <a:r>
              <a:rPr lang="ru-RU" b="1" spc="-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ru-RU" b="1" spc="-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радник</a:t>
            </a:r>
            <a:r>
              <a:rPr lang="ru-RU" b="1" spc="-95" dirty="0" err="1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b="1" spc="-90" dirty="0">
                <a:solidFill>
                  <a:srgbClr val="231F20"/>
                </a:solidFill>
                <a:latin typeface="Trebuchet MS"/>
                <a:cs typeface="Trebuchet MS"/>
              </a:rPr>
              <a:t>,</a:t>
            </a:r>
            <a:r>
              <a:rPr lang="ru-RU" b="1" spc="-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який</a:t>
            </a:r>
            <a:r>
              <a:rPr lang="ru-RU" b="1" spc="-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міг</a:t>
            </a:r>
            <a:r>
              <a:rPr lang="ru-RU" b="1" spc="-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би</a:t>
            </a:r>
            <a:r>
              <a:rPr lang="ru-RU" b="1" spc="-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 err="1">
                <a:solidFill>
                  <a:srgbClr val="231F20"/>
                </a:solidFill>
                <a:latin typeface="Trebuchet MS"/>
                <a:cs typeface="Trebuchet MS"/>
              </a:rPr>
              <a:t>направ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ити</a:t>
            </a:r>
            <a:r>
              <a:rPr lang="ru-RU" b="1" spc="-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5" dirty="0">
                <a:solidFill>
                  <a:srgbClr val="231F20"/>
                </a:solidFill>
                <a:latin typeface="Trebuchet MS"/>
                <a:cs typeface="Trebuchet MS"/>
              </a:rPr>
              <a:t>ва</a:t>
            </a:r>
            <a:r>
              <a:rPr lang="ru-RU" b="1" dirty="0">
                <a:solidFill>
                  <a:srgbClr val="231F20"/>
                </a:solidFill>
                <a:latin typeface="Trebuchet MS"/>
                <a:cs typeface="Trebuchet MS"/>
              </a:rPr>
              <a:t>ш</a:t>
            </a:r>
            <a:r>
              <a:rPr lang="ru-RU" b="1" spc="-50" dirty="0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b="1" spc="-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40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профе</a:t>
            </a:r>
            <a:r>
              <a:rPr lang="ru-RU" b="1" spc="-25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сій</a:t>
            </a:r>
            <a:r>
              <a:rPr lang="ru-RU" b="1" spc="-35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н</a:t>
            </a:r>
            <a:r>
              <a:rPr lang="ru-RU" b="1" spc="-50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b="1" spc="-70" dirty="0" smtClean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 err="1">
                <a:solidFill>
                  <a:srgbClr val="231F20"/>
                </a:solidFill>
                <a:latin typeface="Trebuchet MS"/>
                <a:cs typeface="Trebuchet MS"/>
              </a:rPr>
              <a:t>активність</a:t>
            </a:r>
            <a:r>
              <a:rPr lang="ru-RU" b="1" spc="-15" dirty="0">
                <a:solidFill>
                  <a:srgbClr val="231F20"/>
                </a:solidFill>
                <a:latin typeface="Trebuchet MS"/>
                <a:cs typeface="Trebuchet MS"/>
              </a:rPr>
              <a:t>?</a:t>
            </a:r>
            <a:endParaRPr lang="ru-RU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  <a:tabLst>
                <a:tab pos="926465" algn="l"/>
              </a:tabLst>
            </a:pPr>
            <a:r>
              <a:rPr lang="ru-RU" spc="-60" dirty="0">
                <a:solidFill>
                  <a:srgbClr val="231F20"/>
                </a:solidFill>
                <a:latin typeface="Arial Unicode MS"/>
                <a:cs typeface="Arial Unicode MS"/>
              </a:rPr>
              <a:t>А)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65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ru-RU" spc="-5" dirty="0">
                <a:solidFill>
                  <a:srgbClr val="231F20"/>
                </a:solidFill>
                <a:latin typeface="Arial Unicode MS"/>
                <a:cs typeface="Arial Unicode MS"/>
              </a:rPr>
              <a:t>ак,</a:t>
            </a:r>
            <a:r>
              <a:rPr lang="ru-RU" dirty="0">
                <a:solidFill>
                  <a:srgbClr val="231F20"/>
                </a:solidFill>
                <a:latin typeface="Arial Unicode MS"/>
                <a:cs typeface="Arial Unicode MS"/>
              </a:rPr>
              <a:t>	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Б) </a:t>
            </a:r>
            <a:r>
              <a:rPr lang="ru-RU" dirty="0" err="1">
                <a:solidFill>
                  <a:srgbClr val="231F20"/>
                </a:solidFill>
                <a:latin typeface="Arial Unicode MS"/>
                <a:cs typeface="Arial Unicode MS"/>
              </a:rPr>
              <a:t>ні</a:t>
            </a:r>
            <a:r>
              <a:rPr lang="ru-RU" dirty="0">
                <a:solidFill>
                  <a:srgbClr val="231F20"/>
                </a:solidFill>
                <a:latin typeface="Arial Unicode MS"/>
                <a:cs typeface="Arial Unicode MS"/>
              </a:rPr>
              <a:t>.</a:t>
            </a:r>
            <a:endParaRPr lang="ru-RU" dirty="0">
              <a:latin typeface="Arial Unicode MS"/>
              <a:cs typeface="Arial Unicode MS"/>
            </a:endParaRPr>
          </a:p>
          <a:p>
            <a:pPr marL="147320" indent="-134620">
              <a:lnSpc>
                <a:spcPct val="100000"/>
              </a:lnSpc>
              <a:spcBef>
                <a:spcPts val="280"/>
              </a:spcBef>
              <a:buClr>
                <a:srgbClr val="231F20"/>
              </a:buClr>
              <a:buFont typeface="Trebuchet MS"/>
              <a:buAutoNum type="arabicPeriod" startAt="9"/>
              <a:tabLst>
                <a:tab pos="147320" algn="l"/>
              </a:tabLst>
            </a:pPr>
            <a:r>
              <a:rPr lang="ru-RU" b="1" dirty="0" smtClean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Втр</a:t>
            </a:r>
            <a:r>
              <a:rPr lang="ru-RU" b="1" spc="-5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а</a:t>
            </a:r>
            <a:r>
              <a:rPr lang="ru-RU" b="1" spc="-20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чали</a:t>
            </a:r>
            <a:r>
              <a:rPr lang="ru-RU" b="1" spc="-70" dirty="0" smtClean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0" dirty="0" err="1">
                <a:solidFill>
                  <a:srgbClr val="231F20"/>
                </a:solidFill>
                <a:latin typeface="Trebuchet MS"/>
                <a:cs typeface="Trebuchet MS"/>
              </a:rPr>
              <a:t>ви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ін</a:t>
            </a:r>
            <a:r>
              <a:rPr lang="ru-RU" b="1" spc="-45" dirty="0" err="1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40" dirty="0" err="1">
                <a:solidFill>
                  <a:srgbClr val="231F20"/>
                </a:solidFill>
                <a:latin typeface="Trebuchet MS"/>
                <a:cs typeface="Trebuchet MS"/>
              </a:rPr>
              <a:t>ді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55" dirty="0" err="1">
                <a:solidFill>
                  <a:srgbClr val="231F20"/>
                </a:solidFill>
                <a:latin typeface="Trebuchet MS"/>
                <a:cs typeface="Trebuchet MS"/>
              </a:rPr>
              <a:t>х</a:t>
            </a:r>
            <a:r>
              <a:rPr lang="ru-RU" b="1" spc="-50" dirty="0" err="1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л</a:t>
            </a:r>
            <a:r>
              <a:rPr lang="ru-RU" b="1" spc="-45" dirty="0" err="1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днокровність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р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змові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5" dirty="0">
                <a:solidFill>
                  <a:srgbClr val="231F20"/>
                </a:solidFill>
                <a:latin typeface="Trebuchet MS"/>
                <a:cs typeface="Trebuchet MS"/>
              </a:rPr>
              <a:t>з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>
                <a:solidFill>
                  <a:srgbClr val="231F20"/>
                </a:solidFill>
                <a:latin typeface="Trebuchet MS"/>
                <a:cs typeface="Trebuchet MS"/>
              </a:rPr>
              <a:t>л</a:t>
            </a:r>
            <a:r>
              <a:rPr lang="ru-RU" b="1" spc="-35" dirty="0">
                <a:solidFill>
                  <a:srgbClr val="231F20"/>
                </a:solidFill>
                <a:latin typeface="Trebuchet MS"/>
                <a:cs typeface="Trebuchet MS"/>
              </a:rPr>
              <a:t>ю</a:t>
            </a:r>
            <a:r>
              <a:rPr lang="ru-RU" b="1" spc="-10" dirty="0">
                <a:solidFill>
                  <a:srgbClr val="231F20"/>
                </a:solidFill>
                <a:latin typeface="Trebuchet MS"/>
                <a:cs typeface="Trebuchet MS"/>
              </a:rPr>
              <a:t>дьми?</a:t>
            </a:r>
            <a:endParaRPr lang="ru-RU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  <a:tabLst>
                <a:tab pos="926465" algn="l"/>
              </a:tabLst>
            </a:pPr>
            <a:r>
              <a:rPr lang="ru-RU" spc="-60" dirty="0">
                <a:solidFill>
                  <a:srgbClr val="231F20"/>
                </a:solidFill>
                <a:latin typeface="Arial Unicode MS"/>
                <a:cs typeface="Arial Unicode MS"/>
              </a:rPr>
              <a:t>А)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65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ru-RU" spc="-5" dirty="0">
                <a:solidFill>
                  <a:srgbClr val="231F20"/>
                </a:solidFill>
                <a:latin typeface="Arial Unicode MS"/>
                <a:cs typeface="Arial Unicode MS"/>
              </a:rPr>
              <a:t>ак,</a:t>
            </a:r>
            <a:r>
              <a:rPr lang="ru-RU" dirty="0">
                <a:solidFill>
                  <a:srgbClr val="231F20"/>
                </a:solidFill>
                <a:latin typeface="Arial Unicode MS"/>
                <a:cs typeface="Arial Unicode MS"/>
              </a:rPr>
              <a:t>	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Б) </a:t>
            </a:r>
            <a:r>
              <a:rPr lang="ru-RU" dirty="0" err="1">
                <a:solidFill>
                  <a:srgbClr val="231F20"/>
                </a:solidFill>
                <a:latin typeface="Arial Unicode MS"/>
                <a:cs typeface="Arial Unicode MS"/>
              </a:rPr>
              <a:t>ні</a:t>
            </a:r>
            <a:r>
              <a:rPr lang="ru-RU" dirty="0">
                <a:solidFill>
                  <a:srgbClr val="231F20"/>
                </a:solidFill>
                <a:latin typeface="Arial Unicode MS"/>
                <a:cs typeface="Arial Unicode MS"/>
              </a:rPr>
              <a:t>.</a:t>
            </a:r>
            <a:endParaRPr lang="ru-RU" dirty="0">
              <a:latin typeface="Arial Unicode MS"/>
              <a:cs typeface="Arial Unicode MS"/>
            </a:endParaRPr>
          </a:p>
          <a:p>
            <a:pPr marL="215900" indent="-203200">
              <a:lnSpc>
                <a:spcPct val="100000"/>
              </a:lnSpc>
              <a:spcBef>
                <a:spcPts val="280"/>
              </a:spcBef>
              <a:buClr>
                <a:srgbClr val="231F20"/>
              </a:buClr>
              <a:buFont typeface="Trebuchet MS"/>
              <a:buAutoNum type="arabicPeriod" startAt="10"/>
              <a:tabLst>
                <a:tab pos="216535" algn="l"/>
              </a:tabLst>
            </a:pPr>
            <a:r>
              <a:rPr lang="ru-RU" b="1" dirty="0" smtClean="0">
                <a:solidFill>
                  <a:srgbClr val="231F20"/>
                </a:solidFill>
                <a:latin typeface="Trebuchet MS"/>
                <a:cs typeface="Trebuchet MS"/>
              </a:rPr>
              <a:t> Вам</a:t>
            </a:r>
            <a:r>
              <a:rPr lang="ru-RU" b="1" spc="-70" dirty="0" smtClean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приємно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б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а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ч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lang="ru-RU" b="1" spc="-50" dirty="0" err="1">
                <a:solidFill>
                  <a:srgbClr val="231F20"/>
                </a:solidFill>
                <a:latin typeface="Trebuchet MS"/>
                <a:cs typeface="Trebuchet MS"/>
              </a:rPr>
              <a:t>ти</a:t>
            </a:r>
            <a:r>
              <a:rPr lang="ru-RU" b="1" spc="-50" dirty="0">
                <a:solidFill>
                  <a:srgbClr val="231F20"/>
                </a:solidFill>
                <a:latin typeface="Trebuchet MS"/>
                <a:cs typeface="Trebuchet MS"/>
              </a:rPr>
              <a:t>,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10" dirty="0" err="1">
                <a:solidFill>
                  <a:srgbClr val="231F20"/>
                </a:solidFill>
                <a:latin typeface="Trebuchet MS"/>
                <a:cs typeface="Trebuchet MS"/>
              </a:rPr>
              <a:t>щ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40" dirty="0" err="1">
                <a:solidFill>
                  <a:srgbClr val="231F20"/>
                </a:solidFill>
                <a:latin typeface="Trebuchet MS"/>
                <a:cs typeface="Trebuchet MS"/>
              </a:rPr>
              <a:t>т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ч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ючі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>
                <a:solidFill>
                  <a:srgbClr val="231F20"/>
                </a:solidFill>
                <a:latin typeface="Trebuchet MS"/>
                <a:cs typeface="Trebuchet MS"/>
              </a:rPr>
              <a:t>вас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5" dirty="0">
                <a:solidFill>
                  <a:srgbClr val="231F20"/>
                </a:solidFill>
                <a:latin typeface="Trebuchet MS"/>
                <a:cs typeface="Trebuchet MS"/>
              </a:rPr>
              <a:t>б</a:t>
            </a:r>
            <a:r>
              <a:rPr lang="ru-RU" b="1" spc="-40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30" dirty="0">
                <a:solidFill>
                  <a:srgbClr val="231F20"/>
                </a:solidFill>
                <a:latin typeface="Trebuchet MS"/>
                <a:cs typeface="Trebuchet MS"/>
              </a:rPr>
              <a:t>ят</a:t>
            </a:r>
            <a:r>
              <a:rPr lang="ru-RU" b="1" spc="-35" dirty="0">
                <a:solidFill>
                  <a:srgbClr val="231F20"/>
                </a:solidFill>
                <a:latin typeface="Trebuchet MS"/>
                <a:cs typeface="Trebuchet MS"/>
              </a:rPr>
              <a:t>ь</a:t>
            </a:r>
            <a:r>
              <a:rPr lang="ru-RU" b="1" spc="5" dirty="0">
                <a:solidFill>
                  <a:srgbClr val="231F20"/>
                </a:solidFill>
                <a:latin typeface="Trebuchet MS"/>
                <a:cs typeface="Trebuchet MS"/>
              </a:rPr>
              <a:t>ся?</a:t>
            </a:r>
            <a:endParaRPr lang="ru-RU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  <a:tabLst>
                <a:tab pos="958850" algn="l"/>
              </a:tabLst>
            </a:pPr>
            <a:r>
              <a:rPr lang="ru-RU" spc="-60" dirty="0">
                <a:solidFill>
                  <a:srgbClr val="231F20"/>
                </a:solidFill>
                <a:latin typeface="Arial Unicode MS"/>
                <a:cs typeface="Arial Unicode MS"/>
              </a:rPr>
              <a:t>А)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65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ru-RU" spc="-5" dirty="0">
                <a:solidFill>
                  <a:srgbClr val="231F20"/>
                </a:solidFill>
                <a:latin typeface="Arial Unicode MS"/>
                <a:cs typeface="Arial Unicode MS"/>
              </a:rPr>
              <a:t>ак,</a:t>
            </a:r>
            <a:r>
              <a:rPr lang="ru-RU" dirty="0">
                <a:solidFill>
                  <a:srgbClr val="231F20"/>
                </a:solidFill>
                <a:latin typeface="Arial Unicode MS"/>
                <a:cs typeface="Arial Unicode MS"/>
              </a:rPr>
              <a:t>	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Б) </a:t>
            </a:r>
            <a:r>
              <a:rPr lang="ru-RU" dirty="0" err="1">
                <a:solidFill>
                  <a:srgbClr val="231F20"/>
                </a:solidFill>
                <a:latin typeface="Arial Unicode MS"/>
                <a:cs typeface="Arial Unicode MS"/>
              </a:rPr>
              <a:t>ні</a:t>
            </a:r>
            <a:r>
              <a:rPr lang="ru-RU" dirty="0">
                <a:solidFill>
                  <a:srgbClr val="231F20"/>
                </a:solidFill>
                <a:latin typeface="Arial Unicode MS"/>
                <a:cs typeface="Arial Unicode MS"/>
              </a:rPr>
              <a:t>.</a:t>
            </a:r>
            <a:endParaRPr lang="ru-RU" dirty="0">
              <a:latin typeface="Arial Unicode MS"/>
              <a:cs typeface="Arial Unicode MS"/>
            </a:endParaRPr>
          </a:p>
          <a:p>
            <a:pPr marL="12700" marR="5080">
              <a:lnSpc>
                <a:spcPct val="100000"/>
              </a:lnSpc>
              <a:spcBef>
                <a:spcPts val="285"/>
              </a:spcBef>
              <a:buClr>
                <a:srgbClr val="231F20"/>
              </a:buClr>
              <a:buFont typeface="Trebuchet MS"/>
              <a:buAutoNum type="arabicPeriod" startAt="11"/>
              <a:tabLst>
                <a:tab pos="218440" algn="l"/>
              </a:tabLst>
            </a:pPr>
            <a:r>
              <a:rPr lang="ru-RU" b="1" spc="20" dirty="0">
                <a:solidFill>
                  <a:srgbClr val="231F20"/>
                </a:solidFill>
                <a:latin typeface="Trebuchet MS"/>
                <a:cs typeface="Trebuchet MS"/>
              </a:rPr>
              <a:t>Ви</a:t>
            </a:r>
            <a:r>
              <a:rPr lang="ru-RU" b="1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нама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гаєтесь</a:t>
            </a:r>
            <a:r>
              <a:rPr lang="ru-RU" b="1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 err="1">
                <a:solidFill>
                  <a:srgbClr val="231F20"/>
                </a:solidFill>
                <a:latin typeface="Trebuchet MS"/>
                <a:cs typeface="Trebuchet MS"/>
              </a:rPr>
              <a:t>займ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ати</a:t>
            </a:r>
            <a:r>
              <a:rPr lang="ru-RU" b="1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5" dirty="0">
                <a:solidFill>
                  <a:srgbClr val="231F20"/>
                </a:solidFill>
                <a:latin typeface="Trebuchet MS"/>
                <a:cs typeface="Trebuchet MS"/>
              </a:rPr>
              <a:t>за</a:t>
            </a:r>
            <a:r>
              <a:rPr lang="ru-RU" b="1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40" dirty="0">
                <a:solidFill>
                  <a:srgbClr val="231F20"/>
                </a:solidFill>
                <a:latin typeface="Trebuchet MS"/>
                <a:cs typeface="Trebuchet MS"/>
              </a:rPr>
              <a:t>ст</a:t>
            </a:r>
            <a:r>
              <a:rPr lang="ru-RU" b="1" spc="-50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40" dirty="0">
                <a:solidFill>
                  <a:srgbClr val="231F20"/>
                </a:solidFill>
                <a:latin typeface="Trebuchet MS"/>
                <a:cs typeface="Trebuchet MS"/>
              </a:rPr>
              <a:t>лом</a:t>
            </a:r>
            <a:r>
              <a:rPr lang="ru-RU" b="1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0" dirty="0">
                <a:solidFill>
                  <a:srgbClr val="231F20"/>
                </a:solidFill>
                <a:latin typeface="Trebuchet MS"/>
                <a:cs typeface="Trebuchet MS"/>
              </a:rPr>
              <a:t>(на</a:t>
            </a:r>
            <a:r>
              <a:rPr lang="ru-RU" b="1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засіданні</a:t>
            </a:r>
            <a:r>
              <a:rPr lang="ru-RU" b="1" spc="-30" dirty="0">
                <a:solidFill>
                  <a:srgbClr val="231F20"/>
                </a:solidFill>
                <a:latin typeface="Trebuchet MS"/>
                <a:cs typeface="Trebuchet MS"/>
              </a:rPr>
              <a:t>,</a:t>
            </a:r>
            <a:r>
              <a:rPr lang="ru-RU" b="1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ru-RU" b="1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40" dirty="0" err="1">
                <a:solidFill>
                  <a:srgbClr val="231F20"/>
                </a:solidFill>
                <a:latin typeface="Trebuchet MS"/>
                <a:cs typeface="Trebuchet MS"/>
              </a:rPr>
              <a:t>к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омпанії</a:t>
            </a:r>
            <a:r>
              <a:rPr lang="ru-RU" b="1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0" dirty="0">
                <a:solidFill>
                  <a:srgbClr val="231F20"/>
                </a:solidFill>
                <a:latin typeface="Trebuchet MS"/>
                <a:cs typeface="Trebuchet MS"/>
              </a:rPr>
              <a:t>і</a:t>
            </a:r>
            <a:r>
              <a:rPr lang="ru-RU" b="1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85" dirty="0">
                <a:solidFill>
                  <a:srgbClr val="231F20"/>
                </a:solidFill>
                <a:latin typeface="Trebuchet MS"/>
                <a:cs typeface="Trebuchet MS"/>
              </a:rPr>
              <a:t>т.</a:t>
            </a:r>
            <a:r>
              <a:rPr lang="ru-RU" b="1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5" dirty="0">
                <a:solidFill>
                  <a:srgbClr val="231F20"/>
                </a:solidFill>
                <a:latin typeface="Trebuchet MS"/>
                <a:cs typeface="Trebuchet MS"/>
              </a:rPr>
              <a:t>п)</a:t>
            </a:r>
            <a:r>
              <a:rPr lang="ru-RU" b="1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40" dirty="0" err="1">
                <a:solidFill>
                  <a:srgbClr val="231F20"/>
                </a:solidFill>
                <a:latin typeface="Trebuchet MS"/>
                <a:cs typeface="Trebuchet MS"/>
              </a:rPr>
              <a:t>т</a:t>
            </a:r>
            <a:r>
              <a:rPr lang="ru-RU" b="1" spc="-15" dirty="0" err="1">
                <a:solidFill>
                  <a:srgbClr val="231F20"/>
                </a:solidFill>
                <a:latin typeface="Trebuchet MS"/>
                <a:cs typeface="Trebuchet MS"/>
              </a:rPr>
              <a:t>а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ке</a:t>
            </a:r>
            <a:r>
              <a:rPr lang="ru-RU" b="1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40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мі</a:t>
            </a:r>
            <a:r>
              <a:rPr lang="ru-RU" b="1" spc="-35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с</a:t>
            </a:r>
            <a:r>
              <a:rPr lang="ru-RU" b="1" spc="-20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ц</a:t>
            </a:r>
            <a:r>
              <a:rPr lang="ru-RU" b="1" spc="-65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е</a:t>
            </a:r>
            <a:r>
              <a:rPr lang="ru-RU" b="1" spc="-65" dirty="0">
                <a:solidFill>
                  <a:srgbClr val="231F20"/>
                </a:solidFill>
                <a:latin typeface="Trebuchet MS"/>
                <a:cs typeface="Trebuchet MS"/>
              </a:rPr>
              <a:t>,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5" dirty="0">
                <a:solidFill>
                  <a:srgbClr val="231F20"/>
                </a:solidFill>
                <a:latin typeface="Trebuchet MS"/>
                <a:cs typeface="Trebuchet MS"/>
              </a:rPr>
              <a:t>я</a:t>
            </a:r>
            <a:r>
              <a:rPr lang="ru-RU" b="1" spc="-45" dirty="0">
                <a:solidFill>
                  <a:srgbClr val="231F20"/>
                </a:solidFill>
                <a:latin typeface="Trebuchet MS"/>
                <a:cs typeface="Trebuchet MS"/>
              </a:rPr>
              <a:t>к</a:t>
            </a:r>
            <a:r>
              <a:rPr lang="ru-RU" b="1" spc="-35" dirty="0">
                <a:solidFill>
                  <a:srgbClr val="231F20"/>
                </a:solidFill>
                <a:latin typeface="Trebuchet MS"/>
                <a:cs typeface="Trebuchet MS"/>
              </a:rPr>
              <a:t>е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55" dirty="0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ru-RU" b="1" spc="-35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dirty="0">
                <a:solidFill>
                  <a:srgbClr val="231F20"/>
                </a:solidFill>
                <a:latin typeface="Trebuchet MS"/>
                <a:cs typeface="Trebuchet MS"/>
              </a:rPr>
              <a:t>зв</a:t>
            </a:r>
            <a:r>
              <a:rPr lang="ru-RU" b="1" spc="-50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30" dirty="0">
                <a:solidFill>
                  <a:srgbClr val="231F20"/>
                </a:solidFill>
                <a:latin typeface="Trebuchet MS"/>
                <a:cs typeface="Trebuchet MS"/>
              </a:rPr>
              <a:t>лило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45" dirty="0">
                <a:solidFill>
                  <a:srgbClr val="231F20"/>
                </a:solidFill>
                <a:latin typeface="Trebuchet MS"/>
                <a:cs typeface="Trebuchet MS"/>
              </a:rPr>
              <a:t>б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0" dirty="0">
                <a:solidFill>
                  <a:srgbClr val="231F20"/>
                </a:solidFill>
                <a:latin typeface="Trebuchet MS"/>
                <a:cs typeface="Trebuchet MS"/>
              </a:rPr>
              <a:t>вам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50" dirty="0">
                <a:solidFill>
                  <a:srgbClr val="231F20"/>
                </a:solidFill>
                <a:latin typeface="Trebuchet MS"/>
                <a:cs typeface="Trebuchet MS"/>
              </a:rPr>
              <a:t>б</a:t>
            </a:r>
            <a:r>
              <a:rPr lang="ru-RU" b="1" spc="-40" dirty="0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b="1" spc="-25" dirty="0">
                <a:solidFill>
                  <a:srgbClr val="231F20"/>
                </a:solidFill>
                <a:latin typeface="Trebuchet MS"/>
                <a:cs typeface="Trebuchet MS"/>
              </a:rPr>
              <a:t>ти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ц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е</a:t>
            </a:r>
            <a:r>
              <a:rPr lang="ru-RU" b="1" spc="-40" dirty="0" err="1">
                <a:solidFill>
                  <a:srgbClr val="231F20"/>
                </a:solidFill>
                <a:latin typeface="Trebuchet MS"/>
                <a:cs typeface="Trebuchet MS"/>
              </a:rPr>
              <a:t>н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трі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60" dirty="0" err="1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b="1" spc="-15" dirty="0" err="1">
                <a:solidFill>
                  <a:srgbClr val="231F20"/>
                </a:solidFill>
                <a:latin typeface="Trebuchet MS"/>
                <a:cs typeface="Trebuchet MS"/>
              </a:rPr>
              <a:t>ваги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40" dirty="0">
                <a:solidFill>
                  <a:srgbClr val="231F20"/>
                </a:solidFill>
                <a:latin typeface="Trebuchet MS"/>
                <a:cs typeface="Trebuchet MS"/>
              </a:rPr>
              <a:t>т</a:t>
            </a:r>
            <a:r>
              <a:rPr lang="ru-RU" b="1" dirty="0">
                <a:solidFill>
                  <a:srgbClr val="231F20"/>
                </a:solidFill>
                <a:latin typeface="Trebuchet MS"/>
                <a:cs typeface="Trebuchet MS"/>
              </a:rPr>
              <a:t>а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40" dirty="0" err="1">
                <a:solidFill>
                  <a:srgbClr val="231F20"/>
                </a:solidFill>
                <a:latin typeface="Trebuchet MS"/>
                <a:cs typeface="Trebuchet MS"/>
              </a:rPr>
              <a:t>к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40" dirty="0" err="1">
                <a:solidFill>
                  <a:srgbClr val="231F20"/>
                </a:solidFill>
                <a:latin typeface="Trebuchet MS"/>
                <a:cs typeface="Trebuchet MS"/>
              </a:rPr>
              <a:t>н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тр</a:t>
            </a:r>
            <a:r>
              <a:rPr lang="ru-RU" b="1" spc="-55" dirty="0" err="1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10" dirty="0" err="1">
                <a:solidFill>
                  <a:srgbClr val="231F20"/>
                </a:solidFill>
                <a:latin typeface="Trebuchet MS"/>
                <a:cs typeface="Trebuchet MS"/>
              </a:rPr>
              <a:t>люв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а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ти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с</a:t>
            </a:r>
            <a:r>
              <a:rPr lang="ru-RU" b="1" spc="-40" dirty="0" err="1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т</a:t>
            </a:r>
            <a:r>
              <a:rPr lang="ru-RU" b="1" spc="-60" dirty="0" err="1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b="1" spc="10" dirty="0" err="1">
                <a:solidFill>
                  <a:srgbClr val="231F20"/>
                </a:solidFill>
                <a:latin typeface="Trebuchet MS"/>
                <a:cs typeface="Trebuchet MS"/>
              </a:rPr>
              <a:t>ацію</a:t>
            </a:r>
            <a:r>
              <a:rPr lang="ru-RU" b="1" spc="10" dirty="0">
                <a:solidFill>
                  <a:srgbClr val="231F20"/>
                </a:solidFill>
                <a:latin typeface="Trebuchet MS"/>
                <a:cs typeface="Trebuchet MS"/>
              </a:rPr>
              <a:t>?</a:t>
            </a:r>
            <a:endParaRPr lang="ru-RU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  <a:tabLst>
                <a:tab pos="926465" algn="l"/>
              </a:tabLst>
            </a:pPr>
            <a:r>
              <a:rPr lang="ru-RU" spc="-60" dirty="0">
                <a:solidFill>
                  <a:srgbClr val="231F20"/>
                </a:solidFill>
                <a:latin typeface="Arial Unicode MS"/>
                <a:cs typeface="Arial Unicode MS"/>
              </a:rPr>
              <a:t>А)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65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ru-RU" spc="-5" dirty="0">
                <a:solidFill>
                  <a:srgbClr val="231F20"/>
                </a:solidFill>
                <a:latin typeface="Arial Unicode MS"/>
                <a:cs typeface="Arial Unicode MS"/>
              </a:rPr>
              <a:t>ак,</a:t>
            </a:r>
            <a:r>
              <a:rPr lang="ru-RU" dirty="0">
                <a:solidFill>
                  <a:srgbClr val="231F20"/>
                </a:solidFill>
                <a:latin typeface="Arial Unicode MS"/>
                <a:cs typeface="Arial Unicode MS"/>
              </a:rPr>
              <a:t>	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Б) </a:t>
            </a:r>
            <a:r>
              <a:rPr lang="ru-RU" dirty="0" err="1">
                <a:solidFill>
                  <a:srgbClr val="231F20"/>
                </a:solidFill>
                <a:latin typeface="Arial Unicode MS"/>
                <a:cs typeface="Arial Unicode MS"/>
              </a:rPr>
              <a:t>ні</a:t>
            </a:r>
            <a:r>
              <a:rPr lang="ru-RU" dirty="0">
                <a:solidFill>
                  <a:srgbClr val="231F20"/>
                </a:solidFill>
                <a:latin typeface="Arial Unicode MS"/>
                <a:cs typeface="Arial Unicode MS"/>
              </a:rPr>
              <a:t>.</a:t>
            </a:r>
            <a:endParaRPr lang="ru-RU" dirty="0">
              <a:latin typeface="Arial Unicode MS"/>
              <a:cs typeface="Arial Unicode MS"/>
            </a:endParaRPr>
          </a:p>
          <a:p>
            <a:pPr marL="215900" indent="-203200">
              <a:lnSpc>
                <a:spcPct val="100000"/>
              </a:lnSpc>
              <a:spcBef>
                <a:spcPts val="280"/>
              </a:spcBef>
              <a:buClr>
                <a:srgbClr val="231F20"/>
              </a:buClr>
              <a:buFont typeface="Trebuchet MS"/>
              <a:buAutoNum type="arabicPeriod" startAt="12"/>
              <a:tabLst>
                <a:tab pos="216535" algn="l"/>
              </a:tabLst>
            </a:pPr>
            <a:r>
              <a:rPr lang="ru-RU" b="1" spc="10" dirty="0" err="1">
                <a:solidFill>
                  <a:srgbClr val="231F20"/>
                </a:solidFill>
                <a:latin typeface="Trebuchet MS"/>
                <a:cs typeface="Trebuchet MS"/>
              </a:rPr>
              <a:t>Вваж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аєт</a:t>
            </a:r>
            <a:r>
              <a:rPr lang="ru-RU" b="1" spc="-65" dirty="0" err="1">
                <a:solidFill>
                  <a:srgbClr val="231F20"/>
                </a:solidFill>
                <a:latin typeface="Trebuchet MS"/>
                <a:cs typeface="Trebuchet MS"/>
              </a:rPr>
              <a:t>е</a:t>
            </a:r>
            <a:r>
              <a:rPr lang="ru-RU" b="1" spc="-65" dirty="0">
                <a:solidFill>
                  <a:srgbClr val="231F20"/>
                </a:solidFill>
                <a:latin typeface="Trebuchet MS"/>
                <a:cs typeface="Trebuchet MS"/>
              </a:rPr>
              <a:t>,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10" dirty="0" err="1">
                <a:solidFill>
                  <a:srgbClr val="231F20"/>
                </a:solidFill>
                <a:latin typeface="Trebuchet MS"/>
                <a:cs typeface="Trebuchet MS"/>
              </a:rPr>
              <a:t>щ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0" dirty="0" err="1">
                <a:solidFill>
                  <a:srgbClr val="231F20"/>
                </a:solidFill>
                <a:latin typeface="Trebuchet MS"/>
                <a:cs typeface="Trebuchet MS"/>
              </a:rPr>
              <a:t>ви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>
                <a:solidFill>
                  <a:srgbClr val="231F20"/>
                </a:solidFill>
                <a:latin typeface="Trebuchet MS"/>
                <a:cs typeface="Trebuchet MS"/>
              </a:rPr>
              <a:t>на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>
                <a:solidFill>
                  <a:srgbClr val="231F20"/>
                </a:solidFill>
                <a:latin typeface="Trebuchet MS"/>
                <a:cs typeface="Trebuchet MS"/>
              </a:rPr>
              <a:t>л</a:t>
            </a:r>
            <a:r>
              <a:rPr lang="ru-RU" b="1" spc="-35" dirty="0">
                <a:solidFill>
                  <a:srgbClr val="231F20"/>
                </a:solidFill>
                <a:latin typeface="Trebuchet MS"/>
                <a:cs typeface="Trebuchet MS"/>
              </a:rPr>
              <a:t>ю</a:t>
            </a:r>
            <a:r>
              <a:rPr lang="ru-RU" b="1" spc="-55" dirty="0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ru-RU" b="1" spc="-25" dirty="0">
                <a:solidFill>
                  <a:srgbClr val="231F20"/>
                </a:solidFill>
                <a:latin typeface="Trebuchet MS"/>
                <a:cs typeface="Trebuchet MS"/>
              </a:rPr>
              <a:t>ей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спра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ляєте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0" dirty="0" err="1">
                <a:solidFill>
                  <a:srgbClr val="231F20"/>
                </a:solidFill>
                <a:latin typeface="Trebuchet MS"/>
                <a:cs typeface="Trebuchet MS"/>
              </a:rPr>
              <a:t>зн</a:t>
            </a:r>
            <a:r>
              <a:rPr lang="ru-RU" b="1" spc="-15" dirty="0" err="1">
                <a:solidFill>
                  <a:srgbClr val="231F20"/>
                </a:solidFill>
                <a:latin typeface="Trebuchet MS"/>
                <a:cs typeface="Trebuchet MS"/>
              </a:rPr>
              <a:t>а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чне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0" dirty="0">
                <a:solidFill>
                  <a:srgbClr val="231F20"/>
                </a:solidFill>
                <a:latin typeface="Trebuchet MS"/>
                <a:cs typeface="Trebuchet MS"/>
              </a:rPr>
              <a:t>(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імп</a:t>
            </a:r>
            <a:r>
              <a:rPr lang="ru-RU" b="1" spc="-40" dirty="0" err="1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5" dirty="0" err="1">
                <a:solidFill>
                  <a:srgbClr val="231F20"/>
                </a:solidFill>
                <a:latin typeface="Trebuchet MS"/>
                <a:cs typeface="Trebuchet MS"/>
              </a:rPr>
              <a:t>за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н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тне</a:t>
            </a:r>
            <a:r>
              <a:rPr lang="ru-RU" b="1" spc="-35" dirty="0">
                <a:solidFill>
                  <a:srgbClr val="231F20"/>
                </a:solidFill>
                <a:latin typeface="Trebuchet MS"/>
                <a:cs typeface="Trebuchet MS"/>
              </a:rPr>
              <a:t>)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 err="1">
                <a:solidFill>
                  <a:srgbClr val="231F20"/>
                </a:solidFill>
                <a:latin typeface="Trebuchet MS"/>
                <a:cs typeface="Trebuchet MS"/>
              </a:rPr>
              <a:t>вра</a:t>
            </a:r>
            <a:r>
              <a:rPr lang="ru-RU" b="1" spc="-40" dirty="0" err="1">
                <a:solidFill>
                  <a:srgbClr val="231F20"/>
                </a:solidFill>
                <a:latin typeface="Trebuchet MS"/>
                <a:cs typeface="Trebuchet MS"/>
              </a:rPr>
              <a:t>ж</a:t>
            </a:r>
            <a:r>
              <a:rPr lang="ru-RU" b="1" spc="-10" dirty="0" err="1">
                <a:solidFill>
                  <a:srgbClr val="231F20"/>
                </a:solidFill>
                <a:latin typeface="Trebuchet MS"/>
                <a:cs typeface="Trebuchet MS"/>
              </a:rPr>
              <a:t>ення</a:t>
            </a:r>
            <a:r>
              <a:rPr lang="ru-RU" b="1" spc="-10" dirty="0">
                <a:solidFill>
                  <a:srgbClr val="231F20"/>
                </a:solidFill>
                <a:latin typeface="Trebuchet MS"/>
                <a:cs typeface="Trebuchet MS"/>
              </a:rPr>
              <a:t>?</a:t>
            </a:r>
            <a:endParaRPr lang="ru-RU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84"/>
              </a:spcBef>
              <a:tabLst>
                <a:tab pos="926465" algn="l"/>
              </a:tabLst>
            </a:pPr>
            <a:r>
              <a:rPr lang="ru-RU" spc="-60" dirty="0">
                <a:solidFill>
                  <a:srgbClr val="231F20"/>
                </a:solidFill>
                <a:latin typeface="Arial Unicode MS"/>
                <a:cs typeface="Arial Unicode MS"/>
              </a:rPr>
              <a:t>А)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65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ru-RU" spc="-5" dirty="0">
                <a:solidFill>
                  <a:srgbClr val="231F20"/>
                </a:solidFill>
                <a:latin typeface="Arial Unicode MS"/>
                <a:cs typeface="Arial Unicode MS"/>
              </a:rPr>
              <a:t>ак,</a:t>
            </a:r>
            <a:r>
              <a:rPr lang="ru-RU" dirty="0">
                <a:solidFill>
                  <a:srgbClr val="231F20"/>
                </a:solidFill>
                <a:latin typeface="Arial Unicode MS"/>
                <a:cs typeface="Arial Unicode MS"/>
              </a:rPr>
              <a:t>	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Б) </a:t>
            </a:r>
            <a:r>
              <a:rPr lang="ru-RU" dirty="0" err="1">
                <a:solidFill>
                  <a:srgbClr val="231F20"/>
                </a:solidFill>
                <a:latin typeface="Arial Unicode MS"/>
                <a:cs typeface="Arial Unicode MS"/>
              </a:rPr>
              <a:t>ні</a:t>
            </a:r>
            <a:r>
              <a:rPr lang="ru-RU" dirty="0">
                <a:solidFill>
                  <a:srgbClr val="231F20"/>
                </a:solidFill>
                <a:latin typeface="Arial Unicode MS"/>
                <a:cs typeface="Arial Unicode MS"/>
              </a:rPr>
              <a:t>.</a:t>
            </a:r>
            <a:endParaRPr lang="ru-RU" dirty="0">
              <a:latin typeface="Arial Unicode MS"/>
              <a:cs typeface="Arial Unicode MS"/>
            </a:endParaRPr>
          </a:p>
          <a:p>
            <a:pPr marL="215900" indent="-203200">
              <a:lnSpc>
                <a:spcPct val="100000"/>
              </a:lnSpc>
              <a:spcBef>
                <a:spcPts val="280"/>
              </a:spcBef>
              <a:buClr>
                <a:srgbClr val="231F20"/>
              </a:buClr>
              <a:buFont typeface="Trebuchet MS"/>
              <a:buAutoNum type="arabicPeriod" startAt="13"/>
              <a:tabLst>
                <a:tab pos="216535" algn="l"/>
              </a:tabLst>
            </a:pPr>
            <a:r>
              <a:rPr lang="ru-RU" b="1" spc="10" dirty="0" err="1">
                <a:solidFill>
                  <a:srgbClr val="231F20"/>
                </a:solidFill>
                <a:latin typeface="Trebuchet MS"/>
                <a:cs typeface="Trebuchet MS"/>
              </a:rPr>
              <a:t>Вваж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аєт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е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0" dirty="0" err="1">
                <a:solidFill>
                  <a:srgbClr val="231F20"/>
                </a:solidFill>
                <a:latin typeface="Trebuchet MS"/>
                <a:cs typeface="Trebuchet MS"/>
              </a:rPr>
              <a:t>ви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55" dirty="0">
                <a:solidFill>
                  <a:srgbClr val="231F20"/>
                </a:solidFill>
                <a:latin typeface="Trebuchet MS"/>
                <a:cs typeface="Trebuchet MS"/>
              </a:rPr>
              <a:t>с</a:t>
            </a:r>
            <a:r>
              <a:rPr lang="ru-RU" b="1" spc="-35" dirty="0">
                <a:solidFill>
                  <a:srgbClr val="231F20"/>
                </a:solidFill>
                <a:latin typeface="Trebuchet MS"/>
                <a:cs typeface="Trebuchet MS"/>
              </a:rPr>
              <a:t>ебе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5" dirty="0">
                <a:solidFill>
                  <a:srgbClr val="231F20"/>
                </a:solidFill>
                <a:latin typeface="Trebuchet MS"/>
                <a:cs typeface="Trebuchet MS"/>
              </a:rPr>
              <a:t>фа</a:t>
            </a:r>
            <a:r>
              <a:rPr lang="ru-RU" b="1" spc="-40" dirty="0">
                <a:solidFill>
                  <a:srgbClr val="231F20"/>
                </a:solidFill>
                <a:latin typeface="Trebuchet MS"/>
                <a:cs typeface="Trebuchet MS"/>
              </a:rPr>
              <a:t>нт</a:t>
            </a:r>
            <a:r>
              <a:rPr lang="ru-RU" b="1" spc="-5" dirty="0">
                <a:solidFill>
                  <a:srgbClr val="231F20"/>
                </a:solidFill>
                <a:latin typeface="Trebuchet MS"/>
                <a:cs typeface="Trebuchet MS"/>
              </a:rPr>
              <a:t>а</a:t>
            </a:r>
            <a:r>
              <a:rPr lang="ru-RU" b="1" dirty="0">
                <a:solidFill>
                  <a:srgbClr val="231F20"/>
                </a:solidFill>
                <a:latin typeface="Trebuchet MS"/>
                <a:cs typeface="Trebuchet MS"/>
              </a:rPr>
              <a:t>з</a:t>
            </a:r>
            <a:r>
              <a:rPr lang="ru-RU" b="1" spc="-15" dirty="0">
                <a:solidFill>
                  <a:srgbClr val="231F20"/>
                </a:solidFill>
                <a:latin typeface="Trebuchet MS"/>
                <a:cs typeface="Trebuchet MS"/>
              </a:rPr>
              <a:t>ером?</a:t>
            </a:r>
            <a:endParaRPr lang="ru-RU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  <a:tabLst>
                <a:tab pos="926465" algn="l"/>
              </a:tabLst>
            </a:pPr>
            <a:r>
              <a:rPr lang="ru-RU" spc="-60" dirty="0">
                <a:solidFill>
                  <a:srgbClr val="231F20"/>
                </a:solidFill>
                <a:latin typeface="Arial Unicode MS"/>
                <a:cs typeface="Arial Unicode MS"/>
              </a:rPr>
              <a:t>А)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65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ru-RU" spc="-5" dirty="0">
                <a:solidFill>
                  <a:srgbClr val="231F20"/>
                </a:solidFill>
                <a:latin typeface="Arial Unicode MS"/>
                <a:cs typeface="Arial Unicode MS"/>
              </a:rPr>
              <a:t>ак,</a:t>
            </a:r>
            <a:r>
              <a:rPr lang="ru-RU" dirty="0">
                <a:solidFill>
                  <a:srgbClr val="231F20"/>
                </a:solidFill>
                <a:latin typeface="Arial Unicode MS"/>
                <a:cs typeface="Arial Unicode MS"/>
              </a:rPr>
              <a:t>	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Б) </a:t>
            </a:r>
            <a:r>
              <a:rPr lang="ru-RU" dirty="0" err="1">
                <a:solidFill>
                  <a:srgbClr val="231F20"/>
                </a:solidFill>
                <a:latin typeface="Arial Unicode MS"/>
                <a:cs typeface="Arial Unicode MS"/>
              </a:rPr>
              <a:t>ні</a:t>
            </a:r>
            <a:r>
              <a:rPr lang="ru-RU" dirty="0">
                <a:solidFill>
                  <a:srgbClr val="231F20"/>
                </a:solidFill>
                <a:latin typeface="Arial Unicode MS"/>
                <a:cs typeface="Arial Unicode MS"/>
              </a:rPr>
              <a:t>.</a:t>
            </a:r>
            <a:endParaRPr lang="ru-RU" dirty="0">
              <a:latin typeface="Arial Unicode MS"/>
              <a:cs typeface="Arial Unicode MS"/>
            </a:endParaRPr>
          </a:p>
          <a:p>
            <a:pPr marL="215900" indent="-203200">
              <a:lnSpc>
                <a:spcPct val="100000"/>
              </a:lnSpc>
              <a:spcBef>
                <a:spcPts val="285"/>
              </a:spcBef>
              <a:buClr>
                <a:srgbClr val="231F20"/>
              </a:buClr>
              <a:buFont typeface="Trebuchet MS"/>
              <a:buAutoNum type="arabicPeriod" startAt="14"/>
              <a:tabLst>
                <a:tab pos="216535" algn="l"/>
              </a:tabLst>
            </a:pPr>
            <a:r>
              <a:rPr lang="ru-RU" b="1" dirty="0" err="1">
                <a:solidFill>
                  <a:srgbClr val="231F20"/>
                </a:solidFill>
                <a:latin typeface="Trebuchet MS"/>
                <a:cs typeface="Trebuchet MS"/>
              </a:rPr>
              <a:t>Втр</a:t>
            </a:r>
            <a:r>
              <a:rPr lang="ru-RU" b="1" spc="-5" dirty="0" err="1">
                <a:solidFill>
                  <a:srgbClr val="231F20"/>
                </a:solidFill>
                <a:latin typeface="Trebuchet MS"/>
                <a:cs typeface="Trebuchet MS"/>
              </a:rPr>
              <a:t>а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чаєт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е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0" dirty="0" err="1">
                <a:solidFill>
                  <a:srgbClr val="231F20"/>
                </a:solidFill>
                <a:latin typeface="Trebuchet MS"/>
                <a:cs typeface="Trebuchet MS"/>
              </a:rPr>
              <a:t>ви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рівноваг</a:t>
            </a:r>
            <a:r>
              <a:rPr lang="ru-RU" b="1" spc="-95" dirty="0" err="1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b="1" spc="-90" dirty="0">
                <a:solidFill>
                  <a:srgbClr val="231F20"/>
                </a:solidFill>
                <a:latin typeface="Trebuchet MS"/>
                <a:cs typeface="Trebuchet MS"/>
              </a:rPr>
              <a:t>,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0" dirty="0" err="1">
                <a:solidFill>
                  <a:srgbClr val="231F20"/>
                </a:solidFill>
                <a:latin typeface="Trebuchet MS"/>
                <a:cs typeface="Trebuchet MS"/>
              </a:rPr>
              <a:t>як</a:t>
            </a:r>
            <a:r>
              <a:rPr lang="ru-RU" b="1" spc="-15" dirty="0" err="1">
                <a:solidFill>
                  <a:srgbClr val="231F20"/>
                </a:solidFill>
                <a:latin typeface="Trebuchet MS"/>
                <a:cs typeface="Trebuchet MS"/>
              </a:rPr>
              <a:t>щ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>
                <a:solidFill>
                  <a:srgbClr val="231F20"/>
                </a:solidFill>
                <a:latin typeface="Trebuchet MS"/>
                <a:cs typeface="Trebuchet MS"/>
              </a:rPr>
              <a:t>л</a:t>
            </a:r>
            <a:r>
              <a:rPr lang="ru-RU" b="1" spc="-35" dirty="0">
                <a:solidFill>
                  <a:srgbClr val="231F20"/>
                </a:solidFill>
                <a:latin typeface="Trebuchet MS"/>
                <a:cs typeface="Trebuchet MS"/>
              </a:rPr>
              <a:t>ю</a:t>
            </a:r>
            <a:r>
              <a:rPr lang="ru-RU" b="1" spc="-55" dirty="0">
                <a:solidFill>
                  <a:srgbClr val="231F20"/>
                </a:solidFill>
                <a:latin typeface="Trebuchet MS"/>
                <a:cs typeface="Trebuchet MS"/>
              </a:rPr>
              <a:t>ди,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які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>
                <a:solidFill>
                  <a:srgbClr val="231F20"/>
                </a:solidFill>
                <a:latin typeface="Trebuchet MS"/>
                <a:cs typeface="Trebuchet MS"/>
              </a:rPr>
              <a:t>вас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40" dirty="0" err="1">
                <a:solidFill>
                  <a:srgbClr val="231F20"/>
                </a:solidFill>
                <a:latin typeface="Trebuchet MS"/>
                <a:cs typeface="Trebuchet MS"/>
              </a:rPr>
              <a:t>т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ч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ю</a:t>
            </a:r>
            <a:r>
              <a:rPr lang="ru-RU" b="1" spc="-50" dirty="0" err="1">
                <a:solidFill>
                  <a:srgbClr val="231F20"/>
                </a:solidFill>
                <a:latin typeface="Trebuchet MS"/>
                <a:cs typeface="Trebuchet MS"/>
              </a:rPr>
              <a:t>ть</a:t>
            </a:r>
            <a:r>
              <a:rPr lang="ru-RU" b="1" spc="-50" dirty="0">
                <a:solidFill>
                  <a:srgbClr val="231F20"/>
                </a:solidFill>
                <a:latin typeface="Trebuchet MS"/>
                <a:cs typeface="Trebuchet MS"/>
              </a:rPr>
              <a:t>,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0" dirty="0">
                <a:solidFill>
                  <a:srgbClr val="231F20"/>
                </a:solidFill>
                <a:latin typeface="Trebuchet MS"/>
                <a:cs typeface="Trebuchet MS"/>
              </a:rPr>
              <a:t>не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 err="1">
                <a:solidFill>
                  <a:srgbClr val="231F20"/>
                </a:solidFill>
                <a:latin typeface="Trebuchet MS"/>
                <a:cs typeface="Trebuchet MS"/>
              </a:rPr>
              <a:t>зг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одні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5" dirty="0">
                <a:solidFill>
                  <a:srgbClr val="231F20"/>
                </a:solidFill>
                <a:latin typeface="Trebuchet MS"/>
                <a:cs typeface="Trebuchet MS"/>
              </a:rPr>
              <a:t>з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5" dirty="0">
                <a:solidFill>
                  <a:srgbClr val="231F20"/>
                </a:solidFill>
                <a:latin typeface="Trebuchet MS"/>
                <a:cs typeface="Trebuchet MS"/>
              </a:rPr>
              <a:t>вами?</a:t>
            </a:r>
            <a:endParaRPr lang="ru-RU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  <a:tabLst>
                <a:tab pos="926465" algn="l"/>
              </a:tabLst>
            </a:pPr>
            <a:r>
              <a:rPr lang="ru-RU" spc="-60" dirty="0">
                <a:solidFill>
                  <a:srgbClr val="231F20"/>
                </a:solidFill>
                <a:latin typeface="Arial Unicode MS"/>
                <a:cs typeface="Arial Unicode MS"/>
              </a:rPr>
              <a:t>А)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65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ru-RU" spc="-5" dirty="0">
                <a:solidFill>
                  <a:srgbClr val="231F20"/>
                </a:solidFill>
                <a:latin typeface="Arial Unicode MS"/>
                <a:cs typeface="Arial Unicode MS"/>
              </a:rPr>
              <a:t>ак,</a:t>
            </a:r>
            <a:r>
              <a:rPr lang="ru-RU" dirty="0">
                <a:solidFill>
                  <a:srgbClr val="231F20"/>
                </a:solidFill>
                <a:latin typeface="Arial Unicode MS"/>
                <a:cs typeface="Arial Unicode MS"/>
              </a:rPr>
              <a:t>	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Б) </a:t>
            </a:r>
            <a:r>
              <a:rPr lang="ru-RU" dirty="0" err="1">
                <a:solidFill>
                  <a:srgbClr val="231F20"/>
                </a:solidFill>
                <a:latin typeface="Arial Unicode MS"/>
                <a:cs typeface="Arial Unicode MS"/>
              </a:rPr>
              <a:t>ні</a:t>
            </a:r>
            <a:r>
              <a:rPr lang="ru-RU" dirty="0">
                <a:solidFill>
                  <a:srgbClr val="231F20"/>
                </a:solidFill>
                <a:latin typeface="Arial Unicode MS"/>
                <a:cs typeface="Arial Unicode MS"/>
              </a:rPr>
              <a:t>.</a:t>
            </a:r>
            <a:endParaRPr lang="ru-RU" dirty="0">
              <a:latin typeface="Arial Unicode MS"/>
              <a:cs typeface="Arial Unicode MS"/>
            </a:endParaRPr>
          </a:p>
          <a:p>
            <a:pPr marL="12700" marR="5080">
              <a:lnSpc>
                <a:spcPct val="100000"/>
              </a:lnSpc>
              <a:spcBef>
                <a:spcPts val="280"/>
              </a:spcBef>
              <a:buClr>
                <a:srgbClr val="231F20"/>
              </a:buClr>
              <a:buFont typeface="Trebuchet MS"/>
              <a:buAutoNum type="arabicPeriod" startAt="15"/>
              <a:tabLst>
                <a:tab pos="212725" algn="l"/>
              </a:tabLst>
            </a:pPr>
            <a:r>
              <a:rPr lang="ru-RU" b="1" spc="40" dirty="0" err="1">
                <a:solidFill>
                  <a:srgbClr val="231F20"/>
                </a:solidFill>
                <a:latin typeface="Trebuchet MS"/>
                <a:cs typeface="Trebuchet MS"/>
              </a:rPr>
              <a:t>Б</a:t>
            </a:r>
            <a:r>
              <a:rPr lang="ru-RU" b="1" spc="-60" dirty="0" err="1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вало</a:t>
            </a:r>
            <a:r>
              <a:rPr lang="ru-RU" b="1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40" dirty="0">
                <a:solidFill>
                  <a:srgbClr val="231F20"/>
                </a:solidFill>
                <a:latin typeface="Trebuchet MS"/>
                <a:cs typeface="Trebuchet MS"/>
              </a:rPr>
              <a:t>т</a:t>
            </a:r>
            <a:r>
              <a:rPr lang="ru-RU" b="1" spc="-35" dirty="0">
                <a:solidFill>
                  <a:srgbClr val="231F20"/>
                </a:solidFill>
                <a:latin typeface="Trebuchet MS"/>
                <a:cs typeface="Trebuchet MS"/>
              </a:rPr>
              <a:t>ак,</a:t>
            </a:r>
            <a:r>
              <a:rPr lang="ru-RU" b="1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10" dirty="0" err="1">
                <a:solidFill>
                  <a:srgbClr val="231F20"/>
                </a:solidFill>
                <a:latin typeface="Trebuchet MS"/>
                <a:cs typeface="Trebuchet MS"/>
              </a:rPr>
              <a:t>щ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5" dirty="0">
                <a:solidFill>
                  <a:srgbClr val="231F20"/>
                </a:solidFill>
                <a:latin typeface="Trebuchet MS"/>
                <a:cs typeface="Trebuchet MS"/>
              </a:rPr>
              <a:t>за</a:t>
            </a:r>
            <a:r>
              <a:rPr lang="ru-RU" b="1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50" dirty="0" err="1">
                <a:solidFill>
                  <a:srgbClr val="231F20"/>
                </a:solidFill>
                <a:latin typeface="Trebuchet MS"/>
                <a:cs typeface="Trebuchet MS"/>
              </a:rPr>
              <a:t>с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обист</a:t>
            </a:r>
            <a:r>
              <a:rPr lang="ru-RU" b="1" spc="-15" dirty="0" err="1">
                <a:solidFill>
                  <a:srgbClr val="231F20"/>
                </a:solidFill>
                <a:latin typeface="Trebuchet MS"/>
                <a:cs typeface="Trebuchet MS"/>
              </a:rPr>
              <a:t>ою</a:t>
            </a:r>
            <a:r>
              <a:rPr lang="ru-RU" b="1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ініці</a:t>
            </a:r>
            <a:r>
              <a:rPr lang="ru-RU" b="1" spc="-40" dirty="0" err="1">
                <a:solidFill>
                  <a:srgbClr val="231F20"/>
                </a:solidFill>
                <a:latin typeface="Trebuchet MS"/>
                <a:cs typeface="Trebuchet MS"/>
              </a:rPr>
              <a:t>а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ти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ru-RU" b="1" spc="-15" dirty="0" err="1">
                <a:solidFill>
                  <a:srgbClr val="231F20"/>
                </a:solidFill>
                <a:latin typeface="Trebuchet MS"/>
                <a:cs typeface="Trebuchet MS"/>
              </a:rPr>
              <a:t>ою</a:t>
            </a:r>
            <a:r>
              <a:rPr lang="ru-RU" b="1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займались</a:t>
            </a:r>
            <a:r>
              <a:rPr lang="ru-RU" b="1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ор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г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анізацією</a:t>
            </a:r>
            <a:r>
              <a:rPr lang="ru-RU" b="1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роб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45" dirty="0" err="1">
                <a:solidFill>
                  <a:srgbClr val="231F20"/>
                </a:solidFill>
                <a:latin typeface="Trebuchet MS"/>
                <a:cs typeface="Trebuchet MS"/>
              </a:rPr>
              <a:t>чих</a:t>
            </a:r>
            <a:r>
              <a:rPr lang="ru-RU" b="1" spc="-45" dirty="0">
                <a:solidFill>
                  <a:srgbClr val="231F20"/>
                </a:solidFill>
                <a:latin typeface="Trebuchet MS"/>
                <a:cs typeface="Trebuchet MS"/>
              </a:rPr>
              <a:t>,</a:t>
            </a:r>
            <a:r>
              <a:rPr lang="ru-RU" b="1" spc="-2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спо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р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тивних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40" dirty="0">
                <a:solidFill>
                  <a:srgbClr val="231F20"/>
                </a:solidFill>
                <a:latin typeface="Trebuchet MS"/>
                <a:cs typeface="Trebuchet MS"/>
              </a:rPr>
              <a:t>т</a:t>
            </a:r>
            <a:r>
              <a:rPr lang="ru-RU" b="1" dirty="0">
                <a:solidFill>
                  <a:srgbClr val="231F20"/>
                </a:solidFill>
                <a:latin typeface="Trebuchet MS"/>
                <a:cs typeface="Trebuchet MS"/>
              </a:rPr>
              <a:t>а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інших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40" dirty="0">
                <a:solidFill>
                  <a:srgbClr val="231F20"/>
                </a:solidFill>
                <a:latin typeface="Trebuchet MS"/>
                <a:cs typeface="Trebuchet MS"/>
              </a:rPr>
              <a:t>к</a:t>
            </a:r>
            <a:r>
              <a:rPr lang="ru-RU" b="1" spc="-25" dirty="0">
                <a:solidFill>
                  <a:srgbClr val="231F20"/>
                </a:solidFill>
                <a:latin typeface="Trebuchet MS"/>
                <a:cs typeface="Trebuchet MS"/>
              </a:rPr>
              <a:t>ома</a:t>
            </a:r>
            <a:r>
              <a:rPr lang="ru-RU" b="1" spc="-30" dirty="0">
                <a:solidFill>
                  <a:srgbClr val="231F20"/>
                </a:solidFill>
                <a:latin typeface="Trebuchet MS"/>
                <a:cs typeface="Trebuchet MS"/>
              </a:rPr>
              <a:t>н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д, </a:t>
            </a:r>
            <a:r>
              <a:rPr lang="ru-RU" b="1" spc="-40" dirty="0" err="1">
                <a:solidFill>
                  <a:srgbClr val="231F20"/>
                </a:solidFill>
                <a:latin typeface="Trebuchet MS"/>
                <a:cs typeface="Trebuchet MS"/>
              </a:rPr>
              <a:t>к</a:t>
            </a:r>
            <a:r>
              <a:rPr lang="ru-RU" b="1" spc="-50" dirty="0" err="1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10" dirty="0" err="1">
                <a:solidFill>
                  <a:srgbClr val="231F20"/>
                </a:solidFill>
                <a:latin typeface="Trebuchet MS"/>
                <a:cs typeface="Trebuchet MS"/>
              </a:rPr>
              <a:t>лективів</a:t>
            </a:r>
            <a:r>
              <a:rPr lang="ru-RU" b="1" spc="-10" dirty="0">
                <a:solidFill>
                  <a:srgbClr val="231F20"/>
                </a:solidFill>
                <a:latin typeface="Trebuchet MS"/>
                <a:cs typeface="Trebuchet MS"/>
              </a:rPr>
              <a:t>?</a:t>
            </a:r>
            <a:endParaRPr lang="ru-RU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  <a:tabLst>
                <a:tab pos="926465" algn="l"/>
              </a:tabLst>
            </a:pPr>
            <a:r>
              <a:rPr lang="ru-RU" spc="-60" dirty="0">
                <a:solidFill>
                  <a:srgbClr val="231F20"/>
                </a:solidFill>
                <a:latin typeface="Arial Unicode MS"/>
                <a:cs typeface="Arial Unicode MS"/>
              </a:rPr>
              <a:t>А)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65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ru-RU" spc="-5" dirty="0">
                <a:solidFill>
                  <a:srgbClr val="231F20"/>
                </a:solidFill>
                <a:latin typeface="Arial Unicode MS"/>
                <a:cs typeface="Arial Unicode MS"/>
              </a:rPr>
              <a:t>ак,</a:t>
            </a:r>
            <a:r>
              <a:rPr lang="ru-RU" dirty="0">
                <a:solidFill>
                  <a:srgbClr val="231F20"/>
                </a:solidFill>
                <a:latin typeface="Arial Unicode MS"/>
                <a:cs typeface="Arial Unicode MS"/>
              </a:rPr>
              <a:t>	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Б) </a:t>
            </a:r>
            <a:r>
              <a:rPr lang="ru-RU" dirty="0" err="1">
                <a:solidFill>
                  <a:srgbClr val="231F20"/>
                </a:solidFill>
                <a:latin typeface="Arial Unicode MS"/>
                <a:cs typeface="Arial Unicode MS"/>
              </a:rPr>
              <a:t>ні</a:t>
            </a:r>
            <a:r>
              <a:rPr lang="ru-RU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.</a:t>
            </a:r>
            <a:endParaRPr lang="ru-RU" dirty="0">
              <a:latin typeface="Arial Unicode MS"/>
              <a:cs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188667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363272" cy="6192688"/>
          </a:xfrm>
        </p:spPr>
        <p:txBody>
          <a:bodyPr>
            <a:normAutofit fontScale="85000" lnSpcReduction="20000"/>
          </a:bodyPr>
          <a:lstStyle/>
          <a:p>
            <a:pPr marL="12700" marR="5080" algn="just">
              <a:lnSpc>
                <a:spcPct val="100000"/>
              </a:lnSpc>
            </a:pPr>
            <a:r>
              <a:rPr lang="uk-UA" b="1" i="1" spc="-5" dirty="0">
                <a:solidFill>
                  <a:srgbClr val="231F20"/>
                </a:solidFill>
                <a:latin typeface="Trebuchet MS"/>
                <a:cs typeface="Trebuchet MS"/>
              </a:rPr>
              <a:t>Р</a:t>
            </a:r>
            <a:r>
              <a:rPr lang="uk-UA" b="1" i="1" spc="-65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uk-UA" b="1" i="1" spc="-25" dirty="0">
                <a:solidFill>
                  <a:srgbClr val="231F20"/>
                </a:solidFill>
                <a:latin typeface="Trebuchet MS"/>
                <a:cs typeface="Trebuchet MS"/>
              </a:rPr>
              <a:t>зв</a:t>
            </a:r>
            <a:r>
              <a:rPr lang="uk-UA" b="1" i="1" spc="-30" dirty="0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lang="uk-UA" b="1" i="1" spc="-434" dirty="0">
                <a:solidFill>
                  <a:srgbClr val="231F20"/>
                </a:solidFill>
                <a:latin typeface="Trebuchet MS"/>
                <a:cs typeface="Trebuchet MS"/>
              </a:rPr>
              <a:t>т</a:t>
            </a:r>
            <a:r>
              <a:rPr lang="uk-UA" b="1" i="1" spc="-55" dirty="0">
                <a:solidFill>
                  <a:srgbClr val="231F20"/>
                </a:solidFill>
                <a:latin typeface="Trebuchet MS"/>
                <a:cs typeface="Trebuchet MS"/>
              </a:rPr>
              <a:t>ок </a:t>
            </a:r>
            <a:r>
              <a:rPr lang="uk-UA" b="1" i="1" spc="-45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uk-UA" b="1" i="1" spc="-55" dirty="0">
                <a:solidFill>
                  <a:srgbClr val="231F20"/>
                </a:solidFill>
                <a:latin typeface="Trebuchet MS"/>
                <a:cs typeface="Trebuchet MS"/>
              </a:rPr>
              <a:t>ну</a:t>
            </a:r>
            <a:r>
              <a:rPr lang="uk-UA" b="1" i="1" spc="-114" dirty="0">
                <a:solidFill>
                  <a:srgbClr val="231F20"/>
                </a:solidFill>
                <a:latin typeface="Trebuchet MS"/>
                <a:cs typeface="Trebuchet MS"/>
              </a:rPr>
              <a:t>трішніх</a:t>
            </a:r>
            <a:r>
              <a:rPr lang="uk-UA" b="1" i="1" spc="-5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i="1" spc="-50" dirty="0">
                <a:solidFill>
                  <a:srgbClr val="231F20"/>
                </a:solidFill>
                <a:latin typeface="Trebuchet MS"/>
                <a:cs typeface="Trebuchet MS"/>
              </a:rPr>
              <a:t>ресурсів</a:t>
            </a:r>
            <a:r>
              <a:rPr lang="uk-UA" b="1" i="1" spc="-55" dirty="0">
                <a:solidFill>
                  <a:srgbClr val="231F20"/>
                </a:solidFill>
                <a:latin typeface="Trebuchet MS"/>
                <a:cs typeface="Trebuchet MS"/>
              </a:rPr>
              <a:t> ос</a:t>
            </a:r>
            <a:r>
              <a:rPr lang="uk-UA" b="1" i="1" spc="-120" dirty="0">
                <a:solidFill>
                  <a:srgbClr val="231F20"/>
                </a:solidFill>
                <a:latin typeface="Trebuchet MS"/>
                <a:cs typeface="Trebuchet MS"/>
              </a:rPr>
              <a:t>обис</a:t>
            </a:r>
            <a:r>
              <a:rPr lang="uk-UA" b="1" i="1" spc="-180" dirty="0">
                <a:solidFill>
                  <a:srgbClr val="231F20"/>
                </a:solidFill>
                <a:latin typeface="Trebuchet MS"/>
                <a:cs typeface="Trebuchet MS"/>
              </a:rPr>
              <a:t>т</a:t>
            </a:r>
            <a:r>
              <a:rPr lang="uk-UA" b="1" i="1" spc="-150" dirty="0">
                <a:solidFill>
                  <a:srgbClr val="231F20"/>
                </a:solidFill>
                <a:latin typeface="Trebuchet MS"/>
                <a:cs typeface="Trebuchet MS"/>
              </a:rPr>
              <a:t>ості</a:t>
            </a:r>
            <a:r>
              <a:rPr lang="uk-UA" b="1" i="1" spc="-55" dirty="0">
                <a:solidFill>
                  <a:srgbClr val="231F20"/>
                </a:solidFill>
                <a:latin typeface="Trebuchet MS"/>
                <a:cs typeface="Trebuchet MS"/>
              </a:rPr>
              <a:t> (лі</a:t>
            </a:r>
            <a:r>
              <a:rPr lang="uk-UA" b="1" i="1" spc="-85" dirty="0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uk-UA" b="1" i="1" spc="-120" dirty="0">
                <a:solidFill>
                  <a:srgbClr val="231F20"/>
                </a:solidFill>
                <a:latin typeface="Trebuchet MS"/>
                <a:cs typeface="Trebuchet MS"/>
              </a:rPr>
              <a:t>ерст</a:t>
            </a:r>
            <a:r>
              <a:rPr lang="uk-UA" b="1" i="1" spc="-114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uk-UA" b="1" i="1" spc="-60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uk-UA" b="1" i="1" spc="-5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i="1" spc="-45" dirty="0">
                <a:solidFill>
                  <a:srgbClr val="231F20"/>
                </a:solidFill>
                <a:latin typeface="Trebuchet MS"/>
                <a:cs typeface="Trebuchet MS"/>
              </a:rPr>
              <a:t>як</a:t>
            </a:r>
            <a:r>
              <a:rPr lang="uk-UA" b="1" i="1" spc="-5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i="1" spc="-145" dirty="0">
                <a:solidFill>
                  <a:srgbClr val="231F20"/>
                </a:solidFill>
                <a:latin typeface="Trebuchet MS"/>
                <a:cs typeface="Trebuchet MS"/>
              </a:rPr>
              <a:t>стан</a:t>
            </a:r>
            <a:r>
              <a:rPr lang="uk-UA" spc="-50" dirty="0">
                <a:solidFill>
                  <a:srgbClr val="231F20"/>
                </a:solidFill>
                <a:latin typeface="Arial Unicode MS"/>
                <a:cs typeface="Arial Unicode MS"/>
              </a:rPr>
              <a:t>)</a:t>
            </a:r>
            <a:r>
              <a:rPr lang="uk-UA" spc="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20" dirty="0">
                <a:solidFill>
                  <a:srgbClr val="231F20"/>
                </a:solidFill>
                <a:latin typeface="Arial Unicode MS"/>
                <a:cs typeface="Arial Unicode MS"/>
              </a:rPr>
              <a:t>ґр</a:t>
            </a:r>
            <a:r>
              <a:rPr lang="uk-UA" spc="-30" dirty="0">
                <a:solidFill>
                  <a:srgbClr val="231F20"/>
                </a:solidFill>
                <a:latin typeface="Arial Unicode MS"/>
                <a:cs typeface="Arial Unicode MS"/>
              </a:rPr>
              <a:t>у</a:t>
            </a:r>
            <a:r>
              <a:rPr lang="uk-UA" spc="-40" dirty="0">
                <a:solidFill>
                  <a:srgbClr val="231F20"/>
                </a:solidFill>
                <a:latin typeface="Arial Unicode MS"/>
                <a:cs typeface="Arial Unicode MS"/>
              </a:rPr>
              <a:t>нт</a:t>
            </a:r>
            <a:r>
              <a:rPr lang="uk-UA" spc="-80" dirty="0">
                <a:solidFill>
                  <a:srgbClr val="231F20"/>
                </a:solidFill>
                <a:latin typeface="Arial Unicode MS"/>
                <a:cs typeface="Arial Unicode MS"/>
              </a:rPr>
              <a:t>у</a:t>
            </a:r>
            <a:r>
              <a:rPr lang="uk-UA" spc="-30" dirty="0">
                <a:solidFill>
                  <a:srgbClr val="231F20"/>
                </a:solidFill>
                <a:latin typeface="Arial Unicode MS"/>
                <a:cs typeface="Arial Unicode MS"/>
              </a:rPr>
              <a:t>є</a:t>
            </a:r>
            <a:r>
              <a:rPr lang="uk-UA" spc="-40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uk-UA" spc="-50" dirty="0">
                <a:solidFill>
                  <a:srgbClr val="231F20"/>
                </a:solidFill>
                <a:latin typeface="Arial Unicode MS"/>
                <a:cs typeface="Arial Unicode MS"/>
              </a:rPr>
              <a:t>ь</a:t>
            </a:r>
            <a:r>
              <a:rPr lang="uk-UA" spc="-20" dirty="0">
                <a:solidFill>
                  <a:srgbClr val="231F20"/>
                </a:solidFill>
                <a:latin typeface="Arial Unicode MS"/>
                <a:cs typeface="Arial Unicode MS"/>
              </a:rPr>
              <a:t>ся</a:t>
            </a:r>
            <a:r>
              <a:rPr lang="uk-UA" spc="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20" dirty="0">
                <a:solidFill>
                  <a:srgbClr val="231F20"/>
                </a:solidFill>
                <a:latin typeface="Arial Unicode MS"/>
                <a:cs typeface="Arial Unicode MS"/>
              </a:rPr>
              <a:t>на</a:t>
            </a:r>
            <a:r>
              <a:rPr lang="uk-UA" spc="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30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р</a:t>
            </a:r>
            <a:r>
              <a:rPr lang="uk-UA" spc="-35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uk-UA" spc="10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з</a:t>
            </a:r>
            <a:r>
              <a:rPr lang="uk-UA" spc="5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в</a:t>
            </a:r>
            <a:r>
              <a:rPr lang="uk-UA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и</a:t>
            </a:r>
            <a:r>
              <a:rPr lang="uk-UA" spc="-30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тку</a:t>
            </a:r>
            <a:r>
              <a:rPr lang="uk-UA" spc="60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20" dirty="0">
                <a:solidFill>
                  <a:srgbClr val="231F20"/>
                </a:solidFill>
                <a:latin typeface="Arial Unicode MS"/>
                <a:cs typeface="Arial Unicode MS"/>
              </a:rPr>
              <a:t>к</a:t>
            </a:r>
            <a:r>
              <a:rPr lang="uk-UA" spc="-5" dirty="0">
                <a:solidFill>
                  <a:srgbClr val="231F20"/>
                </a:solidFill>
                <a:latin typeface="Arial Unicode MS"/>
                <a:cs typeface="Arial Unicode MS"/>
              </a:rPr>
              <a:t>огнітивних</a:t>
            </a:r>
            <a:r>
              <a:rPr lang="uk-UA" spc="60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15" dirty="0">
                <a:solidFill>
                  <a:srgbClr val="231F20"/>
                </a:solidFill>
                <a:latin typeface="Arial Unicode MS"/>
                <a:cs typeface="Arial Unicode MS"/>
              </a:rPr>
              <a:t>про</a:t>
            </a:r>
            <a:r>
              <a:rPr lang="uk-UA" spc="-20" dirty="0">
                <a:solidFill>
                  <a:srgbClr val="231F20"/>
                </a:solidFill>
                <a:latin typeface="Arial Unicode MS"/>
                <a:cs typeface="Arial Unicode MS"/>
              </a:rPr>
              <a:t>ц</a:t>
            </a:r>
            <a:r>
              <a:rPr lang="uk-UA" dirty="0">
                <a:solidFill>
                  <a:srgbClr val="231F20"/>
                </a:solidFill>
                <a:latin typeface="Arial Unicode MS"/>
                <a:cs typeface="Arial Unicode MS"/>
              </a:rPr>
              <a:t>есів:</a:t>
            </a:r>
            <a:r>
              <a:rPr lang="uk-UA" spc="60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dirty="0">
                <a:solidFill>
                  <a:srgbClr val="231F20"/>
                </a:solidFill>
                <a:latin typeface="Arial Unicode MS"/>
                <a:cs typeface="Arial Unicode MS"/>
              </a:rPr>
              <a:t>пам`яті,</a:t>
            </a:r>
            <a:r>
              <a:rPr lang="uk-UA" spc="60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20" dirty="0">
                <a:solidFill>
                  <a:srgbClr val="231F20"/>
                </a:solidFill>
                <a:latin typeface="Arial Unicode MS"/>
                <a:cs typeface="Arial Unicode MS"/>
              </a:rPr>
              <a:t>мислення,</a:t>
            </a:r>
            <a:r>
              <a:rPr lang="uk-UA" spc="60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uk-UA" spc="-35" dirty="0">
                <a:solidFill>
                  <a:srgbClr val="231F20"/>
                </a:solidFill>
                <a:latin typeface="Arial Unicode MS"/>
                <a:cs typeface="Arial Unicode MS"/>
              </a:rPr>
              <a:t>с</a:t>
            </a:r>
            <a:r>
              <a:rPr lang="uk-UA" spc="-40" dirty="0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uk-UA" spc="-60" dirty="0">
                <a:solidFill>
                  <a:srgbClr val="231F20"/>
                </a:solidFill>
                <a:latin typeface="Arial Unicode MS"/>
                <a:cs typeface="Arial Unicode MS"/>
              </a:rPr>
              <a:t>б</a:t>
            </a:r>
            <a:r>
              <a:rPr lang="uk-UA" spc="-15" dirty="0">
                <a:solidFill>
                  <a:srgbClr val="231F20"/>
                </a:solidFill>
                <a:latin typeface="Arial Unicode MS"/>
                <a:cs typeface="Arial Unicode MS"/>
              </a:rPr>
              <a:t>ли</a:t>
            </a:r>
            <a:r>
              <a:rPr lang="uk-UA" spc="-20" dirty="0">
                <a:solidFill>
                  <a:srgbClr val="231F20"/>
                </a:solidFill>
                <a:latin typeface="Arial Unicode MS"/>
                <a:cs typeface="Arial Unicode MS"/>
              </a:rPr>
              <a:t>в</a:t>
            </a:r>
            <a:r>
              <a:rPr lang="uk-UA" spc="-35" dirty="0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uk-UA" spc="60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20" dirty="0">
                <a:solidFill>
                  <a:srgbClr val="231F20"/>
                </a:solidFill>
                <a:latin typeface="Arial Unicode MS"/>
                <a:cs typeface="Arial Unicode MS"/>
              </a:rPr>
              <a:t>на</a:t>
            </a:r>
            <a:r>
              <a:rPr lang="uk-UA" spc="60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15" dirty="0">
                <a:solidFill>
                  <a:srgbClr val="231F20"/>
                </a:solidFill>
                <a:latin typeface="Arial Unicode MS"/>
                <a:cs typeface="Arial Unicode MS"/>
              </a:rPr>
              <a:t>п</a:t>
            </a:r>
            <a:r>
              <a:rPr lang="uk-UA" spc="-20" dirty="0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uk-UA" spc="10" dirty="0">
                <a:solidFill>
                  <a:srgbClr val="231F20"/>
                </a:solidFill>
                <a:latin typeface="Arial Unicode MS"/>
                <a:cs typeface="Arial Unicode MS"/>
              </a:rPr>
              <a:t>зи</a:t>
            </a:r>
            <a:r>
              <a:rPr lang="uk-UA" spc="-20" dirty="0">
                <a:solidFill>
                  <a:srgbClr val="231F20"/>
                </a:solidFill>
                <a:latin typeface="Arial Unicode MS"/>
                <a:cs typeface="Arial Unicode MS"/>
              </a:rPr>
              <a:t>тивно</a:t>
            </a:r>
            <a:r>
              <a:rPr lang="uk-UA" spc="-30" dirty="0">
                <a:solidFill>
                  <a:srgbClr val="231F20"/>
                </a:solidFill>
                <a:latin typeface="Arial Unicode MS"/>
                <a:cs typeface="Arial Unicode MS"/>
              </a:rPr>
              <a:t>м</a:t>
            </a:r>
            <a:r>
              <a:rPr lang="uk-UA" spc="-70" dirty="0">
                <a:solidFill>
                  <a:srgbClr val="231F20"/>
                </a:solidFill>
                <a:latin typeface="Arial Unicode MS"/>
                <a:cs typeface="Arial Unicode MS"/>
              </a:rPr>
              <a:t>у</a:t>
            </a:r>
            <a:r>
              <a:rPr lang="uk-UA" spc="60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15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мис</a:t>
            </a:r>
            <a:r>
              <a:rPr lang="uk-UA" spc="-20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ленню</a:t>
            </a:r>
            <a:r>
              <a:rPr lang="uk-UA" spc="-60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20" dirty="0">
                <a:solidFill>
                  <a:srgbClr val="231F20"/>
                </a:solidFill>
                <a:latin typeface="Arial Unicode MS"/>
                <a:cs typeface="Arial Unicode MS"/>
              </a:rPr>
              <a:t>лі</a:t>
            </a:r>
            <a:r>
              <a:rPr lang="uk-UA" spc="-40" dirty="0">
                <a:solidFill>
                  <a:srgbClr val="231F20"/>
                </a:solidFill>
                <a:latin typeface="Arial Unicode MS"/>
                <a:cs typeface="Arial Unicode MS"/>
              </a:rPr>
              <a:t>д</a:t>
            </a:r>
            <a:r>
              <a:rPr lang="uk-UA" spc="-30" dirty="0">
                <a:solidFill>
                  <a:srgbClr val="231F20"/>
                </a:solidFill>
                <a:latin typeface="Arial Unicode MS"/>
                <a:cs typeface="Arial Unicode MS"/>
              </a:rPr>
              <a:t>ера,</a:t>
            </a:r>
            <a:r>
              <a:rPr lang="uk-UA" spc="-60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dirty="0">
                <a:solidFill>
                  <a:srgbClr val="231F20"/>
                </a:solidFill>
                <a:latin typeface="Arial Unicode MS"/>
                <a:cs typeface="Arial Unicode MS"/>
              </a:rPr>
              <a:t>йо</a:t>
            </a:r>
            <a:r>
              <a:rPr lang="uk-UA" spc="-10" dirty="0">
                <a:solidFill>
                  <a:srgbClr val="231F20"/>
                </a:solidFill>
                <a:latin typeface="Arial Unicode MS"/>
                <a:cs typeface="Arial Unicode MS"/>
              </a:rPr>
              <a:t>г</a:t>
            </a:r>
            <a:r>
              <a:rPr lang="uk-UA" spc="-35" dirty="0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uk-UA" spc="-60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5" dirty="0">
                <a:solidFill>
                  <a:srgbClr val="231F20"/>
                </a:solidFill>
                <a:latin typeface="Arial Unicode MS"/>
                <a:cs typeface="Arial Unicode MS"/>
              </a:rPr>
              <a:t>і</a:t>
            </a:r>
            <a:r>
              <a:rPr lang="uk-UA" spc="10" dirty="0">
                <a:solidFill>
                  <a:srgbClr val="231F20"/>
                </a:solidFill>
                <a:latin typeface="Arial Unicode MS"/>
                <a:cs typeface="Arial Unicode MS"/>
              </a:rPr>
              <a:t>н</a:t>
            </a:r>
            <a:r>
              <a:rPr lang="uk-UA" spc="-60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uk-UA" spc="-55" dirty="0">
                <a:solidFill>
                  <a:srgbClr val="231F20"/>
                </a:solidFill>
                <a:latin typeface="Arial Unicode MS"/>
                <a:cs typeface="Arial Unicode MS"/>
              </a:rPr>
              <a:t>е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лек</a:t>
            </a:r>
            <a:r>
              <a:rPr lang="uk-UA" spc="-5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uk-UA" spc="-80" dirty="0">
                <a:solidFill>
                  <a:srgbClr val="231F20"/>
                </a:solidFill>
                <a:latin typeface="Arial Unicode MS"/>
                <a:cs typeface="Arial Unicode MS"/>
              </a:rPr>
              <a:t>у</a:t>
            </a:r>
            <a:r>
              <a:rPr lang="uk-UA" spc="-10" dirty="0">
                <a:solidFill>
                  <a:srgbClr val="231F20"/>
                </a:solidFill>
                <a:latin typeface="Arial Unicode MS"/>
                <a:cs typeface="Arial Unicode MS"/>
              </a:rPr>
              <a:t>альній</a:t>
            </a:r>
            <a:r>
              <a:rPr lang="uk-UA" spc="-60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с</a:t>
            </a:r>
            <a:r>
              <a:rPr lang="uk-UA" spc="-45" dirty="0">
                <a:solidFill>
                  <a:srgbClr val="231F20"/>
                </a:solidFill>
                <a:latin typeface="Arial Unicode MS"/>
                <a:cs typeface="Arial Unicode MS"/>
              </a:rPr>
              <a:t>фері,</a:t>
            </a:r>
            <a:r>
              <a:rPr lang="uk-UA" spc="-60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35" dirty="0">
                <a:solidFill>
                  <a:srgbClr val="231F20"/>
                </a:solidFill>
                <a:latin typeface="Arial Unicode MS"/>
                <a:cs typeface="Arial Unicode MS"/>
              </a:rPr>
              <a:t>а</a:t>
            </a:r>
            <a:r>
              <a:rPr lang="uk-UA" spc="-60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65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uk-UA" spc="5" dirty="0">
                <a:solidFill>
                  <a:srgbClr val="231F20"/>
                </a:solidFill>
                <a:latin typeface="Arial Unicode MS"/>
                <a:cs typeface="Arial Unicode MS"/>
              </a:rPr>
              <a:t>а</a:t>
            </a:r>
            <a:r>
              <a:rPr lang="uk-UA" spc="-20" dirty="0">
                <a:solidFill>
                  <a:srgbClr val="231F20"/>
                </a:solidFill>
                <a:latin typeface="Arial Unicode MS"/>
                <a:cs typeface="Arial Unicode MS"/>
              </a:rPr>
              <a:t>к</a:t>
            </a:r>
            <a:r>
              <a:rPr lang="uk-UA" spc="-55" dirty="0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uk-UA" spc="25" dirty="0">
                <a:solidFill>
                  <a:srgbClr val="231F20"/>
                </a:solidFill>
                <a:latin typeface="Arial Unicode MS"/>
                <a:cs typeface="Arial Unicode MS"/>
              </a:rPr>
              <a:t>ж</a:t>
            </a:r>
            <a:r>
              <a:rPr lang="uk-UA" spc="-60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5" dirty="0">
                <a:solidFill>
                  <a:srgbClr val="231F20"/>
                </a:solidFill>
                <a:latin typeface="Arial Unicode MS"/>
                <a:cs typeface="Arial Unicode MS"/>
              </a:rPr>
              <a:t>емоційній</a:t>
            </a:r>
            <a:r>
              <a:rPr lang="uk-UA" spc="-60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20" dirty="0">
                <a:solidFill>
                  <a:srgbClr val="231F20"/>
                </a:solidFill>
                <a:latin typeface="Arial Unicode MS"/>
                <a:cs typeface="Arial Unicode MS"/>
              </a:rPr>
              <a:t>скла</a:t>
            </a:r>
            <a:r>
              <a:rPr lang="uk-UA" spc="-35" dirty="0">
                <a:solidFill>
                  <a:srgbClr val="231F20"/>
                </a:solidFill>
                <a:latin typeface="Arial Unicode MS"/>
                <a:cs typeface="Arial Unicode MS"/>
              </a:rPr>
              <a:t>д</a:t>
            </a:r>
            <a:r>
              <a:rPr lang="uk-UA" dirty="0">
                <a:solidFill>
                  <a:srgbClr val="231F20"/>
                </a:solidFill>
                <a:latin typeface="Arial Unicode MS"/>
                <a:cs typeface="Arial Unicode MS"/>
              </a:rPr>
              <a:t>овій</a:t>
            </a:r>
            <a:r>
              <a:rPr lang="uk-UA" spc="-60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25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uk-UA" spc="-35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с</a:t>
            </a:r>
            <a:r>
              <a:rPr lang="uk-UA" spc="-25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обис</a:t>
            </a:r>
            <a:r>
              <a:rPr lang="uk-UA" spc="-60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uk-UA" spc="-40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uk-UA" spc="-15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сті</a:t>
            </a:r>
            <a:r>
              <a:rPr lang="uk-UA" spc="-25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20" dirty="0">
                <a:solidFill>
                  <a:srgbClr val="231F20"/>
                </a:solidFill>
                <a:latin typeface="Arial Unicode MS"/>
                <a:cs typeface="Arial Unicode MS"/>
              </a:rPr>
              <a:t>лі</a:t>
            </a:r>
            <a:r>
              <a:rPr lang="uk-UA" spc="-40" dirty="0">
                <a:solidFill>
                  <a:srgbClr val="231F20"/>
                </a:solidFill>
                <a:latin typeface="Arial Unicode MS"/>
                <a:cs typeface="Arial Unicode MS"/>
              </a:rPr>
              <a:t>д</a:t>
            </a:r>
            <a:r>
              <a:rPr lang="uk-UA" spc="-30" dirty="0">
                <a:solidFill>
                  <a:srgbClr val="231F20"/>
                </a:solidFill>
                <a:latin typeface="Arial Unicode MS"/>
                <a:cs typeface="Arial Unicode MS"/>
              </a:rPr>
              <a:t>ера,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10" dirty="0">
                <a:solidFill>
                  <a:srgbClr val="231F20"/>
                </a:solidFill>
                <a:latin typeface="Arial Unicode MS"/>
                <a:cs typeface="Arial Unicode MS"/>
              </a:rPr>
              <a:t>нав</a:t>
            </a:r>
            <a:r>
              <a:rPr lang="uk-UA" spc="-15" dirty="0">
                <a:solidFill>
                  <a:srgbClr val="231F20"/>
                </a:solidFill>
                <a:latin typeface="Arial Unicode MS"/>
                <a:cs typeface="Arial Unicode MS"/>
              </a:rPr>
              <a:t>и</a:t>
            </a:r>
            <a:r>
              <a:rPr lang="uk-UA" spc="20" dirty="0">
                <a:solidFill>
                  <a:srgbClr val="231F20"/>
                </a:solidFill>
                <a:latin typeface="Arial Unicode MS"/>
                <a:cs typeface="Arial Unicode MS"/>
              </a:rPr>
              <a:t>ч</a:t>
            </a:r>
            <a:r>
              <a:rPr lang="uk-UA" spc="5" dirty="0">
                <a:solidFill>
                  <a:srgbClr val="231F20"/>
                </a:solidFill>
                <a:latin typeface="Arial Unicode MS"/>
                <a:cs typeface="Arial Unicode MS"/>
              </a:rPr>
              <a:t>к</a:t>
            </a:r>
            <a:r>
              <a:rPr lang="uk-UA" spc="-40" dirty="0">
                <a:solidFill>
                  <a:srgbClr val="231F20"/>
                </a:solidFill>
                <a:latin typeface="Arial Unicode MS"/>
                <a:cs typeface="Arial Unicode MS"/>
              </a:rPr>
              <a:t>ам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ада</a:t>
            </a:r>
            <a:r>
              <a:rPr lang="uk-UA" spc="-30" dirty="0">
                <a:solidFill>
                  <a:srgbClr val="231F20"/>
                </a:solidFill>
                <a:latin typeface="Arial Unicode MS"/>
                <a:cs typeface="Arial Unicode MS"/>
              </a:rPr>
              <a:t>п</a:t>
            </a:r>
            <a:r>
              <a:rPr lang="uk-UA" spc="-10" dirty="0">
                <a:solidFill>
                  <a:srgbClr val="231F20"/>
                </a:solidFill>
                <a:latin typeface="Arial Unicode MS"/>
                <a:cs typeface="Arial Unicode MS"/>
              </a:rPr>
              <a:t>тивно</a:t>
            </a:r>
            <a:r>
              <a:rPr lang="uk-UA" spc="-15" dirty="0">
                <a:solidFill>
                  <a:srgbClr val="231F20"/>
                </a:solidFill>
                <a:latin typeface="Arial Unicode MS"/>
                <a:cs typeface="Arial Unicode MS"/>
              </a:rPr>
              <a:t>г</a:t>
            </a:r>
            <a:r>
              <a:rPr lang="uk-UA" spc="-35" dirty="0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упра</a:t>
            </a:r>
            <a:r>
              <a:rPr lang="uk-UA" spc="-30" dirty="0">
                <a:solidFill>
                  <a:srgbClr val="231F20"/>
                </a:solidFill>
                <a:latin typeface="Arial Unicode MS"/>
                <a:cs typeface="Arial Unicode MS"/>
              </a:rPr>
              <a:t>в</a:t>
            </a:r>
            <a:r>
              <a:rPr lang="uk-UA" spc="-10" dirty="0">
                <a:solidFill>
                  <a:srgbClr val="231F20"/>
                </a:solidFill>
                <a:latin typeface="Arial Unicode MS"/>
                <a:cs typeface="Arial Unicode MS"/>
              </a:rPr>
              <a:t>ління,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15" dirty="0">
                <a:solidFill>
                  <a:srgbClr val="231F20"/>
                </a:solidFill>
                <a:latin typeface="Arial Unicode MS"/>
                <a:cs typeface="Arial Unicode MS"/>
              </a:rPr>
              <a:t>кре</a:t>
            </a:r>
            <a:r>
              <a:rPr lang="uk-UA" spc="-20" dirty="0">
                <a:solidFill>
                  <a:srgbClr val="231F20"/>
                </a:solidFill>
                <a:latin typeface="Arial Unicode MS"/>
                <a:cs typeface="Arial Unicode MS"/>
              </a:rPr>
              <a:t>а</a:t>
            </a:r>
            <a:r>
              <a:rPr lang="uk-UA" spc="-15" dirty="0">
                <a:solidFill>
                  <a:srgbClr val="231F20"/>
                </a:solidFill>
                <a:latin typeface="Arial Unicode MS"/>
                <a:cs typeface="Arial Unicode MS"/>
              </a:rPr>
              <a:t>тивнос</a:t>
            </a:r>
            <a:r>
              <a:rPr lang="uk-UA" spc="-20" dirty="0">
                <a:solidFill>
                  <a:srgbClr val="231F20"/>
                </a:solidFill>
                <a:latin typeface="Arial Unicode MS"/>
                <a:cs typeface="Arial Unicode MS"/>
              </a:rPr>
              <a:t>ті.</a:t>
            </a:r>
            <a:endParaRPr lang="uk-UA" dirty="0">
              <a:latin typeface="Arial Unicode MS"/>
              <a:cs typeface="Arial Unicode MS"/>
            </a:endParaRPr>
          </a:p>
          <a:p>
            <a:pPr marL="12700" marR="5080" algn="just">
              <a:lnSpc>
                <a:spcPct val="100000"/>
              </a:lnSpc>
              <a:spcBef>
                <a:spcPts val="280"/>
              </a:spcBef>
            </a:pPr>
            <a:r>
              <a:rPr lang="uk-UA" b="1" i="1" spc="-5" dirty="0">
                <a:solidFill>
                  <a:srgbClr val="231F20"/>
                </a:solidFill>
                <a:latin typeface="Trebuchet MS"/>
                <a:cs typeface="Trebuchet MS"/>
              </a:rPr>
              <a:t>Р</a:t>
            </a:r>
            <a:r>
              <a:rPr lang="uk-UA" b="1" i="1" spc="-65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uk-UA" b="1" i="1" spc="-25" dirty="0">
                <a:solidFill>
                  <a:srgbClr val="231F20"/>
                </a:solidFill>
                <a:latin typeface="Trebuchet MS"/>
                <a:cs typeface="Trebuchet MS"/>
              </a:rPr>
              <a:t>зв</a:t>
            </a:r>
            <a:r>
              <a:rPr lang="uk-UA" b="1" i="1" spc="-30" dirty="0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lang="uk-UA" b="1" i="1" spc="-434" dirty="0">
                <a:solidFill>
                  <a:srgbClr val="231F20"/>
                </a:solidFill>
                <a:latin typeface="Trebuchet MS"/>
                <a:cs typeface="Trebuchet MS"/>
              </a:rPr>
              <a:t>т</a:t>
            </a:r>
            <a:r>
              <a:rPr lang="uk-UA" b="1" i="1" spc="-55" dirty="0">
                <a:solidFill>
                  <a:srgbClr val="231F20"/>
                </a:solidFill>
                <a:latin typeface="Trebuchet MS"/>
                <a:cs typeface="Trebuchet MS"/>
              </a:rPr>
              <a:t>ок</a:t>
            </a:r>
            <a:r>
              <a:rPr lang="uk-UA" b="1" i="1" spc="-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i="1" spc="-40" dirty="0">
                <a:solidFill>
                  <a:srgbClr val="231F20"/>
                </a:solidFill>
                <a:latin typeface="Trebuchet MS"/>
                <a:cs typeface="Trebuchet MS"/>
              </a:rPr>
              <a:t>нав</a:t>
            </a:r>
            <a:r>
              <a:rPr lang="uk-UA" b="1" i="1" spc="-50" dirty="0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lang="uk-UA" b="1" i="1" spc="-55" dirty="0">
                <a:solidFill>
                  <a:srgbClr val="231F20"/>
                </a:solidFill>
                <a:latin typeface="Trebuchet MS"/>
                <a:cs typeface="Trebuchet MS"/>
              </a:rPr>
              <a:t>чок</a:t>
            </a:r>
            <a:r>
              <a:rPr lang="uk-UA" b="1" i="1" spc="-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i="1" spc="-40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uk-UA" b="1" i="1" spc="-55" dirty="0">
                <a:solidFill>
                  <a:srgbClr val="231F20"/>
                </a:solidFill>
                <a:latin typeface="Trebuchet MS"/>
                <a:cs typeface="Trebuchet MS"/>
              </a:rPr>
              <a:t>заєм</a:t>
            </a:r>
            <a:r>
              <a:rPr lang="uk-UA" b="1" i="1" spc="-65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uk-UA" b="1" i="1" spc="-55" dirty="0">
                <a:solidFill>
                  <a:srgbClr val="231F20"/>
                </a:solidFill>
                <a:latin typeface="Trebuchet MS"/>
                <a:cs typeface="Trebuchet MS"/>
              </a:rPr>
              <a:t>дії</a:t>
            </a:r>
            <a:r>
              <a:rPr lang="uk-UA" b="1" i="1" spc="-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i="1" spc="-50" dirty="0">
                <a:solidFill>
                  <a:srgbClr val="231F20"/>
                </a:solidFill>
                <a:latin typeface="Trebuchet MS"/>
                <a:cs typeface="Trebuchet MS"/>
              </a:rPr>
              <a:t>л</a:t>
            </a:r>
            <a:r>
              <a:rPr lang="uk-UA" b="1" i="1" spc="-75" dirty="0">
                <a:solidFill>
                  <a:srgbClr val="231F20"/>
                </a:solidFill>
                <a:latin typeface="Trebuchet MS"/>
                <a:cs typeface="Trebuchet MS"/>
              </a:rPr>
              <a:t>ю</a:t>
            </a:r>
            <a:r>
              <a:rPr lang="uk-UA" b="1" i="1" spc="-45" dirty="0">
                <a:solidFill>
                  <a:srgbClr val="231F20"/>
                </a:solidFill>
                <a:latin typeface="Trebuchet MS"/>
                <a:cs typeface="Trebuchet MS"/>
              </a:rPr>
              <a:t>дини</a:t>
            </a:r>
            <a:r>
              <a:rPr lang="uk-UA" b="1" i="1" spc="-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i="1" dirty="0">
                <a:solidFill>
                  <a:srgbClr val="231F20"/>
                </a:solidFill>
                <a:latin typeface="Trebuchet MS"/>
                <a:cs typeface="Trebuchet MS"/>
              </a:rPr>
              <a:t>з</a:t>
            </a:r>
            <a:r>
              <a:rPr lang="uk-UA" b="1" i="1" spc="-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i="1" spc="-70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uk-UA" b="1" i="1" spc="-434" dirty="0">
                <a:solidFill>
                  <a:srgbClr val="231F20"/>
                </a:solidFill>
                <a:latin typeface="Trebuchet MS"/>
                <a:cs typeface="Trebuchet MS"/>
              </a:rPr>
              <a:t>т</a:t>
            </a:r>
            <a:r>
              <a:rPr lang="uk-UA" b="1" i="1" spc="-65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uk-UA" b="1" i="1" spc="-60" dirty="0">
                <a:solidFill>
                  <a:srgbClr val="231F20"/>
                </a:solidFill>
                <a:latin typeface="Trebuchet MS"/>
                <a:cs typeface="Trebuchet MS"/>
              </a:rPr>
              <a:t>ч</a:t>
            </a:r>
            <a:r>
              <a:rPr lang="uk-UA" b="1" i="1" spc="-45" dirty="0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uk-UA" b="1" i="1" spc="-70" dirty="0">
                <a:solidFill>
                  <a:srgbClr val="231F20"/>
                </a:solidFill>
                <a:latin typeface="Trebuchet MS"/>
                <a:cs typeface="Trebuchet MS"/>
              </a:rPr>
              <a:t>ю</a:t>
            </a:r>
            <a:r>
              <a:rPr lang="uk-UA" b="1" i="1" spc="-60" dirty="0">
                <a:solidFill>
                  <a:srgbClr val="231F20"/>
                </a:solidFill>
                <a:latin typeface="Trebuchet MS"/>
                <a:cs typeface="Trebuchet MS"/>
              </a:rPr>
              <a:t>чими</a:t>
            </a:r>
            <a:r>
              <a:rPr lang="uk-UA" b="1" i="1" spc="-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i="1" spc="-55" dirty="0">
                <a:solidFill>
                  <a:srgbClr val="231F20"/>
                </a:solidFill>
                <a:latin typeface="Trebuchet MS"/>
                <a:cs typeface="Trebuchet MS"/>
              </a:rPr>
              <a:t>(лі</a:t>
            </a:r>
            <a:r>
              <a:rPr lang="uk-UA" b="1" i="1" spc="-85" dirty="0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uk-UA" b="1" i="1" spc="-120" dirty="0">
                <a:solidFill>
                  <a:srgbClr val="231F20"/>
                </a:solidFill>
                <a:latin typeface="Trebuchet MS"/>
                <a:cs typeface="Trebuchet MS"/>
              </a:rPr>
              <a:t>ерст</a:t>
            </a:r>
            <a:r>
              <a:rPr lang="uk-UA" b="1" i="1" spc="-114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uk-UA" b="1" i="1" spc="-60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uk-UA" b="1" i="1" spc="-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i="1" spc="-45" dirty="0">
                <a:solidFill>
                  <a:srgbClr val="231F20"/>
                </a:solidFill>
                <a:latin typeface="Trebuchet MS"/>
                <a:cs typeface="Trebuchet MS"/>
              </a:rPr>
              <a:t>як</a:t>
            </a:r>
            <a:r>
              <a:rPr lang="uk-UA" b="1" i="1" spc="-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i="1" spc="-45" dirty="0">
                <a:solidFill>
                  <a:srgbClr val="231F20"/>
                </a:solidFill>
                <a:latin typeface="Trebuchet MS"/>
                <a:cs typeface="Trebuchet MS"/>
              </a:rPr>
              <a:t>про</a:t>
            </a:r>
            <a:r>
              <a:rPr lang="uk-UA" b="1" i="1" spc="-55" dirty="0">
                <a:solidFill>
                  <a:srgbClr val="231F20"/>
                </a:solidFill>
                <a:latin typeface="Trebuchet MS"/>
                <a:cs typeface="Trebuchet MS"/>
              </a:rPr>
              <a:t>ц</a:t>
            </a:r>
            <a:r>
              <a:rPr lang="uk-UA" b="1" i="1" spc="-40" dirty="0">
                <a:solidFill>
                  <a:srgbClr val="231F20"/>
                </a:solidFill>
                <a:latin typeface="Trebuchet MS"/>
                <a:cs typeface="Trebuchet MS"/>
              </a:rPr>
              <a:t>ес)</a:t>
            </a:r>
            <a:r>
              <a:rPr lang="uk-UA" b="1" i="1" spc="3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pc="-25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пер</a:t>
            </a:r>
            <a:r>
              <a:rPr lang="uk-UA" spc="-45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е</a:t>
            </a:r>
            <a:r>
              <a:rPr lang="uk-UA" spc="-35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д</a:t>
            </a:r>
            <a:r>
              <a:rPr lang="uk-UA" spc="-45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ба</a:t>
            </a:r>
            <a:r>
              <a:rPr lang="uk-UA" spc="-25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чає</a:t>
            </a:r>
            <a:r>
              <a:rPr lang="uk-UA" spc="45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30" dirty="0">
                <a:solidFill>
                  <a:srgbClr val="231F20"/>
                </a:solidFill>
                <a:latin typeface="Arial Unicode MS"/>
                <a:cs typeface="Arial Unicode MS"/>
              </a:rPr>
              <a:t>р</a:t>
            </a:r>
            <a:r>
              <a:rPr lang="uk-UA" spc="-35" dirty="0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uk-UA" spc="5" dirty="0">
                <a:solidFill>
                  <a:srgbClr val="231F20"/>
                </a:solidFill>
                <a:latin typeface="Arial Unicode MS"/>
                <a:cs typeface="Arial Unicode MS"/>
              </a:rPr>
              <a:t>зви</a:t>
            </a:r>
            <a:r>
              <a:rPr lang="uk-UA" spc="-60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uk-UA" spc="5" dirty="0">
                <a:solidFill>
                  <a:srgbClr val="231F20"/>
                </a:solidFill>
                <a:latin typeface="Arial Unicode MS"/>
                <a:cs typeface="Arial Unicode MS"/>
              </a:rPr>
              <a:t>ок</a:t>
            </a:r>
            <a:r>
              <a:rPr lang="uk-UA" spc="4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20" dirty="0">
                <a:solidFill>
                  <a:srgbClr val="231F20"/>
                </a:solidFill>
                <a:latin typeface="Arial Unicode MS"/>
                <a:cs typeface="Arial Unicode MS"/>
              </a:rPr>
              <a:t>к</a:t>
            </a:r>
            <a:r>
              <a:rPr lang="uk-UA" spc="-35" dirty="0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uk-UA" spc="-50" dirty="0">
                <a:solidFill>
                  <a:srgbClr val="231F20"/>
                </a:solidFill>
                <a:latin typeface="Arial Unicode MS"/>
                <a:cs typeface="Arial Unicode MS"/>
              </a:rPr>
              <a:t>м</a:t>
            </a:r>
            <a:r>
              <a:rPr lang="uk-UA" dirty="0">
                <a:solidFill>
                  <a:srgbClr val="231F20"/>
                </a:solidFill>
                <a:latin typeface="Arial Unicode MS"/>
                <a:cs typeface="Arial Unicode MS"/>
              </a:rPr>
              <a:t>уні</a:t>
            </a:r>
            <a:r>
              <a:rPr lang="uk-UA" spc="-10" dirty="0">
                <a:solidFill>
                  <a:srgbClr val="231F20"/>
                </a:solidFill>
                <a:latin typeface="Arial Unicode MS"/>
                <a:cs typeface="Arial Unicode MS"/>
              </a:rPr>
              <a:t>к</a:t>
            </a:r>
            <a:r>
              <a:rPr lang="uk-UA" spc="-40" dirty="0">
                <a:solidFill>
                  <a:srgbClr val="231F20"/>
                </a:solidFill>
                <a:latin typeface="Arial Unicode MS"/>
                <a:cs typeface="Arial Unicode MS"/>
              </a:rPr>
              <a:t>а</a:t>
            </a:r>
            <a:r>
              <a:rPr lang="uk-UA" spc="-15" dirty="0">
                <a:solidFill>
                  <a:srgbClr val="231F20"/>
                </a:solidFill>
                <a:latin typeface="Arial Unicode MS"/>
                <a:cs typeface="Arial Unicode MS"/>
              </a:rPr>
              <a:t>тивної</a:t>
            </a:r>
            <a:r>
              <a:rPr lang="uk-UA" spc="4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20" dirty="0">
                <a:solidFill>
                  <a:srgbClr val="231F20"/>
                </a:solidFill>
                <a:latin typeface="Arial Unicode MS"/>
                <a:cs typeface="Arial Unicode MS"/>
              </a:rPr>
              <a:t>к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омп</a:t>
            </a:r>
            <a:r>
              <a:rPr lang="uk-UA" spc="-30" dirty="0">
                <a:solidFill>
                  <a:srgbClr val="231F20"/>
                </a:solidFill>
                <a:latin typeface="Arial Unicode MS"/>
                <a:cs typeface="Arial Unicode MS"/>
              </a:rPr>
              <a:t>е</a:t>
            </a:r>
            <a:r>
              <a:rPr lang="uk-UA" spc="-60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uk-UA" spc="-20" dirty="0">
                <a:solidFill>
                  <a:srgbClr val="231F20"/>
                </a:solidFill>
                <a:latin typeface="Arial Unicode MS"/>
                <a:cs typeface="Arial Unicode MS"/>
              </a:rPr>
              <a:t>е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нтнос</a:t>
            </a:r>
            <a:r>
              <a:rPr lang="uk-UA" spc="-20" dirty="0">
                <a:solidFill>
                  <a:srgbClr val="231F20"/>
                </a:solidFill>
                <a:latin typeface="Arial Unicode MS"/>
                <a:cs typeface="Arial Unicode MS"/>
              </a:rPr>
              <a:t>ті,</a:t>
            </a:r>
            <a:r>
              <a:rPr lang="uk-UA" spc="4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20" dirty="0" err="1">
                <a:solidFill>
                  <a:srgbClr val="231F20"/>
                </a:solidFill>
                <a:latin typeface="Arial Unicode MS"/>
                <a:cs typeface="Arial Unicode MS"/>
              </a:rPr>
              <a:t>к</a:t>
            </a:r>
            <a:r>
              <a:rPr lang="uk-UA" spc="-60" dirty="0" err="1">
                <a:solidFill>
                  <a:srgbClr val="231F20"/>
                </a:solidFill>
                <a:latin typeface="Arial Unicode MS"/>
                <a:cs typeface="Arial Unicode MS"/>
              </a:rPr>
              <a:t>он</a:t>
            </a:r>
            <a:r>
              <a:rPr lang="uk-UA" spc="-100" dirty="0" err="1">
                <a:solidFill>
                  <a:srgbClr val="231F20"/>
                </a:solidFill>
                <a:latin typeface="Arial Unicode MS"/>
                <a:cs typeface="Arial Unicode MS"/>
              </a:rPr>
              <a:t>ф</a:t>
            </a:r>
            <a:r>
              <a:rPr lang="uk-UA" spc="-5" dirty="0" err="1">
                <a:solidFill>
                  <a:srgbClr val="231F20"/>
                </a:solidFill>
                <a:latin typeface="Arial Unicode MS"/>
                <a:cs typeface="Arial Unicode MS"/>
              </a:rPr>
              <a:t>лік</a:t>
            </a:r>
            <a:r>
              <a:rPr lang="uk-UA" spc="-10" dirty="0" err="1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uk-UA" spc="-55" dirty="0" err="1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uk-UA" spc="-15" dirty="0" err="1">
                <a:solidFill>
                  <a:srgbClr val="231F20"/>
                </a:solidFill>
                <a:latin typeface="Arial Unicode MS"/>
                <a:cs typeface="Arial Unicode MS"/>
              </a:rPr>
              <a:t>логічної</a:t>
            </a:r>
            <a:r>
              <a:rPr lang="uk-UA" spc="4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65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uk-UA" spc="-35" dirty="0">
                <a:solidFill>
                  <a:srgbClr val="231F20"/>
                </a:solidFill>
                <a:latin typeface="Arial Unicode MS"/>
                <a:cs typeface="Arial Unicode MS"/>
              </a:rPr>
              <a:t>а</a:t>
            </a:r>
            <a:r>
              <a:rPr lang="uk-UA" spc="4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10" dirty="0">
                <a:solidFill>
                  <a:srgbClr val="231F20"/>
                </a:solidFill>
                <a:latin typeface="Arial Unicode MS"/>
                <a:cs typeface="Arial Unicode MS"/>
              </a:rPr>
              <a:t>р</a:t>
            </a:r>
            <a:r>
              <a:rPr lang="uk-UA" spc="-15" dirty="0">
                <a:solidFill>
                  <a:srgbClr val="231F20"/>
                </a:solidFill>
                <a:latin typeface="Arial Unicode MS"/>
                <a:cs typeface="Arial Unicode MS"/>
              </a:rPr>
              <a:t>и</a:t>
            </a:r>
            <a:r>
              <a:rPr lang="uk-UA" spc="-60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uk-UA" spc="-15" dirty="0">
                <a:solidFill>
                  <a:srgbClr val="231F20"/>
                </a:solidFill>
                <a:latin typeface="Arial Unicode MS"/>
                <a:cs typeface="Arial Unicode MS"/>
              </a:rPr>
              <a:t>ор</a:t>
            </a:r>
            <a:r>
              <a:rPr lang="uk-UA" spc="-20" dirty="0">
                <a:solidFill>
                  <a:srgbClr val="231F20"/>
                </a:solidFill>
                <a:latin typeface="Arial Unicode MS"/>
                <a:cs typeface="Arial Unicode MS"/>
              </a:rPr>
              <a:t>ичної</a:t>
            </a:r>
            <a:r>
              <a:rPr lang="uk-UA" spc="-15" dirty="0">
                <a:solidFill>
                  <a:srgbClr val="231F20"/>
                </a:solidFill>
                <a:latin typeface="Arial Unicode MS"/>
                <a:cs typeface="Arial Unicode MS"/>
              </a:rPr>
              <a:t> к</a:t>
            </a:r>
            <a:r>
              <a:rPr lang="uk-UA" spc="-35" dirty="0">
                <a:solidFill>
                  <a:srgbClr val="231F20"/>
                </a:solidFill>
                <a:latin typeface="Arial Unicode MS"/>
                <a:cs typeface="Arial Unicode MS"/>
              </a:rPr>
              <a:t>ул</a:t>
            </a:r>
            <a:r>
              <a:rPr lang="uk-UA" spc="-65" dirty="0">
                <a:solidFill>
                  <a:srgbClr val="231F20"/>
                </a:solidFill>
                <a:latin typeface="Arial Unicode MS"/>
                <a:cs typeface="Arial Unicode MS"/>
              </a:rPr>
              <a:t>ь</a:t>
            </a:r>
            <a:r>
              <a:rPr lang="uk-UA" spc="-40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ури, </a:t>
            </a:r>
            <a:r>
              <a:rPr lang="uk-UA" spc="-15" dirty="0">
                <a:solidFill>
                  <a:srgbClr val="231F20"/>
                </a:solidFill>
                <a:latin typeface="Arial Unicode MS"/>
                <a:cs typeface="Arial Unicode MS"/>
              </a:rPr>
              <a:t>діло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в</a:t>
            </a:r>
            <a:r>
              <a:rPr lang="uk-UA" spc="-35" dirty="0">
                <a:solidFill>
                  <a:srgbClr val="231F20"/>
                </a:solidFill>
                <a:latin typeface="Arial Unicode MS"/>
                <a:cs typeface="Arial Unicode MS"/>
              </a:rPr>
              <a:t>ої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40" dirty="0">
                <a:solidFill>
                  <a:srgbClr val="231F20"/>
                </a:solidFill>
                <a:latin typeface="Arial Unicode MS"/>
                <a:cs typeface="Arial Unicode MS"/>
              </a:rPr>
              <a:t>е</a:t>
            </a:r>
            <a:r>
              <a:rPr lang="uk-UA" dirty="0">
                <a:solidFill>
                  <a:srgbClr val="231F20"/>
                </a:solidFill>
                <a:latin typeface="Arial Unicode MS"/>
                <a:cs typeface="Arial Unicode MS"/>
              </a:rPr>
              <a:t>тики,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морально</a:t>
            </a:r>
            <a:r>
              <a:rPr lang="uk-UA" spc="-30" dirty="0">
                <a:solidFill>
                  <a:srgbClr val="231F20"/>
                </a:solidFill>
                <a:latin typeface="Arial Unicode MS"/>
                <a:cs typeface="Arial Unicode MS"/>
              </a:rPr>
              <a:t>г</a:t>
            </a:r>
            <a:r>
              <a:rPr lang="uk-UA" spc="-35" dirty="0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20" dirty="0">
                <a:solidFill>
                  <a:srgbClr val="231F20"/>
                </a:solidFill>
                <a:latin typeface="Arial Unicode MS"/>
                <a:cs typeface="Arial Unicode MS"/>
              </a:rPr>
              <a:t>лі</a:t>
            </a:r>
            <a:r>
              <a:rPr lang="uk-UA" spc="-40" dirty="0">
                <a:solidFill>
                  <a:srgbClr val="231F20"/>
                </a:solidFill>
                <a:latin typeface="Arial Unicode MS"/>
                <a:cs typeface="Arial Unicode MS"/>
              </a:rPr>
              <a:t>д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ерства.</a:t>
            </a:r>
            <a:endParaRPr lang="uk-UA" dirty="0">
              <a:latin typeface="Arial Unicode MS"/>
              <a:cs typeface="Arial Unicode MS"/>
            </a:endParaRPr>
          </a:p>
          <a:p>
            <a:pPr marL="12700" marR="5080" algn="just">
              <a:lnSpc>
                <a:spcPct val="100000"/>
              </a:lnSpc>
              <a:spcBef>
                <a:spcPts val="280"/>
              </a:spcBef>
            </a:pPr>
            <a:r>
              <a:rPr lang="uk-UA" b="1" i="1" spc="-5" dirty="0">
                <a:solidFill>
                  <a:srgbClr val="231F20"/>
                </a:solidFill>
                <a:latin typeface="Trebuchet MS"/>
                <a:cs typeface="Trebuchet MS"/>
              </a:rPr>
              <a:t>Р</a:t>
            </a:r>
            <a:r>
              <a:rPr lang="uk-UA" b="1" i="1" spc="-65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uk-UA" b="1" i="1" spc="-25" dirty="0">
                <a:solidFill>
                  <a:srgbClr val="231F20"/>
                </a:solidFill>
                <a:latin typeface="Trebuchet MS"/>
                <a:cs typeface="Trebuchet MS"/>
              </a:rPr>
              <a:t>зв</a:t>
            </a:r>
            <a:r>
              <a:rPr lang="uk-UA" b="1" i="1" spc="-30" dirty="0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lang="uk-UA" b="1" i="1" spc="-434" dirty="0">
                <a:solidFill>
                  <a:srgbClr val="231F20"/>
                </a:solidFill>
                <a:latin typeface="Trebuchet MS"/>
                <a:cs typeface="Trebuchet MS"/>
              </a:rPr>
              <a:t>т</a:t>
            </a:r>
            <a:r>
              <a:rPr lang="uk-UA" b="1" i="1" spc="-55" dirty="0">
                <a:solidFill>
                  <a:srgbClr val="231F20"/>
                </a:solidFill>
                <a:latin typeface="Trebuchet MS"/>
                <a:cs typeface="Trebuchet MS"/>
              </a:rPr>
              <a:t>ок</a:t>
            </a:r>
            <a:r>
              <a:rPr lang="uk-UA" b="1" i="1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i="1" spc="-80" dirty="0">
                <a:solidFill>
                  <a:srgbClr val="231F20"/>
                </a:solidFill>
                <a:latin typeface="Trebuchet MS"/>
                <a:cs typeface="Trebuchet MS"/>
              </a:rPr>
              <a:t>активізації</a:t>
            </a:r>
            <a:r>
              <a:rPr lang="uk-UA" b="1" i="1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i="1" spc="-70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uk-UA" b="1" i="1" spc="-55" dirty="0">
                <a:solidFill>
                  <a:srgbClr val="231F20"/>
                </a:solidFill>
                <a:latin typeface="Trebuchet MS"/>
                <a:cs typeface="Trebuchet MS"/>
              </a:rPr>
              <a:t>дн</a:t>
            </a:r>
            <a:r>
              <a:rPr lang="uk-UA" b="1" i="1" spc="-65" dirty="0">
                <a:solidFill>
                  <a:srgbClr val="231F20"/>
                </a:solidFill>
                <a:latin typeface="Trebuchet MS"/>
                <a:cs typeface="Trebuchet MS"/>
              </a:rPr>
              <a:t>од</a:t>
            </a:r>
            <a:r>
              <a:rPr lang="uk-UA" b="1" i="1" spc="-70" dirty="0">
                <a:solidFill>
                  <a:srgbClr val="231F20"/>
                </a:solidFill>
                <a:latin typeface="Trebuchet MS"/>
                <a:cs typeface="Trebuchet MS"/>
              </a:rPr>
              <a:t>умців</a:t>
            </a:r>
            <a:r>
              <a:rPr lang="uk-UA" b="1" i="1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i="1" spc="-35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uk-UA" b="1" i="1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i="1" spc="-55" dirty="0">
                <a:solidFill>
                  <a:srgbClr val="231F20"/>
                </a:solidFill>
                <a:latin typeface="Trebuchet MS"/>
                <a:cs typeface="Trebuchet MS"/>
              </a:rPr>
              <a:t>динаміці</a:t>
            </a:r>
            <a:r>
              <a:rPr lang="uk-UA" b="1" i="1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i="1" spc="-45" dirty="0">
                <a:solidFill>
                  <a:srgbClr val="231F20"/>
                </a:solidFill>
                <a:latin typeface="Trebuchet MS"/>
                <a:cs typeface="Trebuchet MS"/>
              </a:rPr>
              <a:t>дій</a:t>
            </a:r>
            <a:r>
              <a:rPr lang="uk-UA" b="1" i="1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i="1" spc="-60" dirty="0">
                <a:solidFill>
                  <a:srgbClr val="231F20"/>
                </a:solidFill>
                <a:latin typeface="Trebuchet MS"/>
                <a:cs typeface="Trebuchet MS"/>
              </a:rPr>
              <a:t>лі</a:t>
            </a:r>
            <a:r>
              <a:rPr lang="uk-UA" b="1" i="1" spc="-85" dirty="0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uk-UA" b="1" i="1" spc="-45" dirty="0">
                <a:solidFill>
                  <a:srgbClr val="231F20"/>
                </a:solidFill>
                <a:latin typeface="Trebuchet MS"/>
                <a:cs typeface="Trebuchet MS"/>
              </a:rPr>
              <a:t>ера</a:t>
            </a:r>
            <a:r>
              <a:rPr lang="uk-UA" b="1" i="1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i="1" spc="-55" dirty="0">
                <a:solidFill>
                  <a:srgbClr val="231F20"/>
                </a:solidFill>
                <a:latin typeface="Trebuchet MS"/>
                <a:cs typeface="Trebuchet MS"/>
              </a:rPr>
              <a:t>(лі</a:t>
            </a:r>
            <a:r>
              <a:rPr lang="uk-UA" b="1" i="1" spc="-85" dirty="0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uk-UA" b="1" i="1" spc="-120" dirty="0">
                <a:solidFill>
                  <a:srgbClr val="231F20"/>
                </a:solidFill>
                <a:latin typeface="Trebuchet MS"/>
                <a:cs typeface="Trebuchet MS"/>
              </a:rPr>
              <a:t>ерст</a:t>
            </a:r>
            <a:r>
              <a:rPr lang="uk-UA" b="1" i="1" spc="-114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uk-UA" b="1" i="1" spc="-60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uk-UA" b="1" i="1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i="1" spc="-45" dirty="0">
                <a:solidFill>
                  <a:srgbClr val="231F20"/>
                </a:solidFill>
                <a:latin typeface="Trebuchet MS"/>
                <a:cs typeface="Trebuchet MS"/>
              </a:rPr>
              <a:t>як</a:t>
            </a:r>
            <a:r>
              <a:rPr lang="uk-UA" b="1" i="1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i="1" spc="-65" dirty="0">
                <a:solidFill>
                  <a:srgbClr val="231F20"/>
                </a:solidFill>
                <a:latin typeface="Trebuchet MS"/>
                <a:cs typeface="Trebuchet MS"/>
              </a:rPr>
              <a:t>команда)</a:t>
            </a:r>
            <a:r>
              <a:rPr lang="uk-UA" b="1" i="1" spc="-5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pc="5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ви</a:t>
            </a:r>
            <a:r>
              <a:rPr lang="uk-UA" spc="-5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зн</a:t>
            </a:r>
            <a:r>
              <a:rPr lang="uk-UA" spc="-15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а</a:t>
            </a:r>
            <a:r>
              <a:rPr lang="uk-UA" spc="-25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чає</a:t>
            </a:r>
            <a:r>
              <a:rPr lang="uk-UA" spc="85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5" dirty="0">
                <a:solidFill>
                  <a:srgbClr val="231F20"/>
                </a:solidFill>
                <a:latin typeface="Arial Unicode MS"/>
                <a:cs typeface="Arial Unicode MS"/>
              </a:rPr>
              <a:t>принципи</a:t>
            </a:r>
            <a:r>
              <a:rPr lang="uk-UA" spc="8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65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uk-UA" spc="-35" dirty="0">
                <a:solidFill>
                  <a:srgbClr val="231F20"/>
                </a:solidFill>
                <a:latin typeface="Arial Unicode MS"/>
                <a:cs typeface="Arial Unicode MS"/>
              </a:rPr>
              <a:t>а</a:t>
            </a:r>
            <a:r>
              <a:rPr lang="uk-UA" spc="8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45" dirty="0">
                <a:solidFill>
                  <a:srgbClr val="231F20"/>
                </a:solidFill>
                <a:latin typeface="Arial Unicode MS"/>
                <a:cs typeface="Arial Unicode MS"/>
              </a:rPr>
              <a:t>м</a:t>
            </a:r>
            <a:r>
              <a:rPr lang="uk-UA" spc="-40" dirty="0">
                <a:solidFill>
                  <a:srgbClr val="231F20"/>
                </a:solidFill>
                <a:latin typeface="Arial Unicode MS"/>
                <a:cs typeface="Arial Unicode MS"/>
              </a:rPr>
              <a:t>е</a:t>
            </a:r>
            <a:r>
              <a:rPr lang="uk-UA" spc="-60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uk-UA" spc="-55" dirty="0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uk-UA" spc="-15" dirty="0">
                <a:solidFill>
                  <a:srgbClr val="231F20"/>
                </a:solidFill>
                <a:latin typeface="Arial Unicode MS"/>
                <a:cs typeface="Arial Unicode MS"/>
              </a:rPr>
              <a:t>ди</a:t>
            </a:r>
            <a:r>
              <a:rPr lang="uk-UA" spc="8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65" dirty="0">
                <a:solidFill>
                  <a:srgbClr val="231F20"/>
                </a:solidFill>
                <a:latin typeface="Arial Unicode MS"/>
                <a:cs typeface="Arial Unicode MS"/>
              </a:rPr>
              <a:t>фор</a:t>
            </a:r>
            <a:r>
              <a:rPr lang="uk-UA" spc="-75" dirty="0">
                <a:solidFill>
                  <a:srgbClr val="231F20"/>
                </a:solidFill>
                <a:latin typeface="Arial Unicode MS"/>
                <a:cs typeface="Arial Unicode MS"/>
              </a:rPr>
              <a:t>м</a:t>
            </a:r>
            <a:r>
              <a:rPr lang="uk-UA" spc="-80" dirty="0">
                <a:solidFill>
                  <a:srgbClr val="231F20"/>
                </a:solidFill>
                <a:latin typeface="Arial Unicode MS"/>
                <a:cs typeface="Arial Unicode MS"/>
              </a:rPr>
              <a:t>у</a:t>
            </a:r>
            <a:r>
              <a:rPr lang="uk-UA" spc="-15" dirty="0">
                <a:solidFill>
                  <a:srgbClr val="231F20"/>
                </a:solidFill>
                <a:latin typeface="Arial Unicode MS"/>
                <a:cs typeface="Arial Unicode MS"/>
              </a:rPr>
              <a:t>вання</a:t>
            </a:r>
            <a:r>
              <a:rPr lang="uk-UA" spc="8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харизм</a:t>
            </a:r>
            <a:r>
              <a:rPr lang="uk-UA" spc="-30" dirty="0">
                <a:solidFill>
                  <a:srgbClr val="231F20"/>
                </a:solidFill>
                <a:latin typeface="Arial Unicode MS"/>
                <a:cs typeface="Arial Unicode MS"/>
              </a:rPr>
              <a:t>а</a:t>
            </a:r>
            <a:r>
              <a:rPr lang="uk-UA" spc="-20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uk-UA" spc="-30" dirty="0">
                <a:solidFill>
                  <a:srgbClr val="231F20"/>
                </a:solidFill>
                <a:latin typeface="Arial Unicode MS"/>
                <a:cs typeface="Arial Unicode MS"/>
              </a:rPr>
              <a:t>и</a:t>
            </a:r>
            <a:r>
              <a:rPr lang="uk-UA" dirty="0">
                <a:solidFill>
                  <a:srgbClr val="231F20"/>
                </a:solidFill>
                <a:latin typeface="Arial Unicode MS"/>
                <a:cs typeface="Arial Unicode MS"/>
              </a:rPr>
              <a:t>чно</a:t>
            </a:r>
            <a:r>
              <a:rPr lang="uk-UA" spc="-10" dirty="0">
                <a:solidFill>
                  <a:srgbClr val="231F20"/>
                </a:solidFill>
                <a:latin typeface="Arial Unicode MS"/>
                <a:cs typeface="Arial Unicode MS"/>
              </a:rPr>
              <a:t>г</a:t>
            </a:r>
            <a:r>
              <a:rPr lang="uk-UA" spc="-35" dirty="0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uk-UA" spc="8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20" dirty="0">
                <a:solidFill>
                  <a:srgbClr val="231F20"/>
                </a:solidFill>
                <a:latin typeface="Arial Unicode MS"/>
                <a:cs typeface="Arial Unicode MS"/>
              </a:rPr>
              <a:t>лі</a:t>
            </a:r>
            <a:r>
              <a:rPr lang="uk-UA" spc="-40" dirty="0">
                <a:solidFill>
                  <a:srgbClr val="231F20"/>
                </a:solidFill>
                <a:latin typeface="Arial Unicode MS"/>
                <a:cs typeface="Arial Unicode MS"/>
              </a:rPr>
              <a:t>д</a:t>
            </a:r>
            <a:r>
              <a:rPr lang="uk-UA" spc="-30" dirty="0">
                <a:solidFill>
                  <a:srgbClr val="231F20"/>
                </a:solidFill>
                <a:latin typeface="Arial Unicode MS"/>
                <a:cs typeface="Arial Unicode MS"/>
              </a:rPr>
              <a:t>ера,</a:t>
            </a:r>
            <a:r>
              <a:rPr lang="uk-UA" spc="8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uk-UA" spc="-35" dirty="0">
                <a:solidFill>
                  <a:srgbClr val="231F20"/>
                </a:solidFill>
                <a:latin typeface="Arial Unicode MS"/>
                <a:cs typeface="Arial Unicode MS"/>
              </a:rPr>
              <a:t>с</a:t>
            </a:r>
            <a:r>
              <a:rPr lang="uk-UA" spc="-40" dirty="0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uk-UA" spc="-60" dirty="0">
                <a:solidFill>
                  <a:srgbClr val="231F20"/>
                </a:solidFill>
                <a:latin typeface="Arial Unicode MS"/>
                <a:cs typeface="Arial Unicode MS"/>
              </a:rPr>
              <a:t>б</a:t>
            </a:r>
            <a:r>
              <a:rPr lang="uk-UA" spc="-15" dirty="0">
                <a:solidFill>
                  <a:srgbClr val="231F20"/>
                </a:solidFill>
                <a:latin typeface="Arial Unicode MS"/>
                <a:cs typeface="Arial Unicode MS"/>
              </a:rPr>
              <a:t>ли</a:t>
            </a:r>
            <a:r>
              <a:rPr lang="uk-UA" spc="-20" dirty="0">
                <a:solidFill>
                  <a:srgbClr val="231F20"/>
                </a:solidFill>
                <a:latin typeface="Arial Unicode MS"/>
                <a:cs typeface="Arial Unicode MS"/>
              </a:rPr>
              <a:t>в</a:t>
            </a:r>
            <a:r>
              <a:rPr lang="uk-UA" spc="-35" dirty="0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uk-UA" spc="8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15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па</a:t>
            </a:r>
            <a:r>
              <a:rPr lang="uk-UA" spc="-30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ра</a:t>
            </a:r>
            <a:r>
              <a:rPr lang="uk-UA" spc="-45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д</a:t>
            </a:r>
            <a:r>
              <a:rPr lang="uk-UA" spc="5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uk-UA" spc="-20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ксально</a:t>
            </a:r>
            <a:r>
              <a:rPr lang="uk-UA" spc="-25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г</a:t>
            </a:r>
            <a:r>
              <a:rPr lang="uk-UA" spc="-35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uk-UA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140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20" dirty="0">
                <a:solidFill>
                  <a:srgbClr val="231F20"/>
                </a:solidFill>
                <a:latin typeface="Arial Unicode MS"/>
                <a:cs typeface="Arial Unicode MS"/>
              </a:rPr>
              <a:t>лі</a:t>
            </a:r>
            <a:r>
              <a:rPr lang="uk-UA" spc="-40" dirty="0">
                <a:solidFill>
                  <a:srgbClr val="231F20"/>
                </a:solidFill>
                <a:latin typeface="Arial Unicode MS"/>
                <a:cs typeface="Arial Unicode MS"/>
              </a:rPr>
              <a:t>д</a:t>
            </a:r>
            <a:r>
              <a:rPr lang="uk-UA" spc="-30" dirty="0">
                <a:solidFill>
                  <a:srgbClr val="231F20"/>
                </a:solidFill>
                <a:latin typeface="Arial Unicode MS"/>
                <a:cs typeface="Arial Unicode MS"/>
              </a:rPr>
              <a:t>ера,</a:t>
            </a:r>
            <a:r>
              <a:rPr lang="uk-UA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140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5" dirty="0">
                <a:solidFill>
                  <a:srgbClr val="231F20"/>
                </a:solidFill>
                <a:latin typeface="Arial Unicode MS"/>
                <a:cs typeface="Arial Unicode MS"/>
              </a:rPr>
              <a:t>принципи</a:t>
            </a:r>
            <a:r>
              <a:rPr lang="uk-UA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140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по</a:t>
            </a:r>
            <a:r>
              <a:rPr lang="uk-UA" spc="-30" dirty="0">
                <a:solidFill>
                  <a:srgbClr val="231F20"/>
                </a:solidFill>
                <a:latin typeface="Arial Unicode MS"/>
                <a:cs typeface="Arial Unicode MS"/>
              </a:rPr>
              <a:t>б</a:t>
            </a:r>
            <a:r>
              <a:rPr lang="uk-UA" spc="-120" dirty="0">
                <a:solidFill>
                  <a:srgbClr val="231F20"/>
                </a:solidFill>
                <a:latin typeface="Arial Unicode MS"/>
                <a:cs typeface="Arial Unicode MS"/>
              </a:rPr>
              <a:t>у</a:t>
            </a:r>
            <a:r>
              <a:rPr lang="uk-UA" spc="-50" dirty="0">
                <a:solidFill>
                  <a:srgbClr val="231F20"/>
                </a:solidFill>
                <a:latin typeface="Arial Unicode MS"/>
                <a:cs typeface="Arial Unicode MS"/>
              </a:rPr>
              <a:t>д</a:t>
            </a:r>
            <a:r>
              <a:rPr lang="uk-UA" spc="-10" dirty="0">
                <a:solidFill>
                  <a:srgbClr val="231F20"/>
                </a:solidFill>
                <a:latin typeface="Arial Unicode MS"/>
                <a:cs typeface="Arial Unicode MS"/>
              </a:rPr>
              <a:t>ови</a:t>
            </a:r>
            <a:r>
              <a:rPr lang="uk-UA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140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20" dirty="0">
                <a:solidFill>
                  <a:srgbClr val="231F20"/>
                </a:solidFill>
                <a:latin typeface="Arial Unicode MS"/>
                <a:cs typeface="Arial Unicode MS"/>
              </a:rPr>
              <a:t>к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ома</a:t>
            </a:r>
            <a:r>
              <a:rPr lang="uk-UA" spc="-30" dirty="0">
                <a:solidFill>
                  <a:srgbClr val="231F20"/>
                </a:solidFill>
                <a:latin typeface="Arial Unicode MS"/>
                <a:cs typeface="Arial Unicode MS"/>
              </a:rPr>
              <a:t>н</a:t>
            </a:r>
            <a:r>
              <a:rPr lang="uk-UA" spc="-15" dirty="0">
                <a:solidFill>
                  <a:srgbClr val="231F20"/>
                </a:solidFill>
                <a:latin typeface="Arial Unicode MS"/>
                <a:cs typeface="Arial Unicode MS"/>
              </a:rPr>
              <a:t>ди,</a:t>
            </a:r>
            <a:r>
              <a:rPr lang="uk-UA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140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5" dirty="0">
                <a:solidFill>
                  <a:srgbClr val="231F20"/>
                </a:solidFill>
                <a:latin typeface="Arial Unicode MS"/>
                <a:cs typeface="Arial Unicode MS"/>
              </a:rPr>
              <a:t>міс</a:t>
            </a:r>
            <a:r>
              <a:rPr lang="uk-UA" spc="-15" dirty="0">
                <a:solidFill>
                  <a:srgbClr val="231F20"/>
                </a:solidFill>
                <a:latin typeface="Arial Unicode MS"/>
                <a:cs typeface="Arial Unicode MS"/>
              </a:rPr>
              <a:t>ц</a:t>
            </a:r>
            <a:r>
              <a:rPr lang="uk-UA" spc="-35" dirty="0">
                <a:solidFill>
                  <a:srgbClr val="231F20"/>
                </a:solidFill>
                <a:latin typeface="Arial Unicode MS"/>
                <a:cs typeface="Arial Unicode MS"/>
              </a:rPr>
              <a:t>е</a:t>
            </a:r>
            <a:r>
              <a:rPr lang="uk-UA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140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65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uk-UA" spc="-35" dirty="0">
                <a:solidFill>
                  <a:srgbClr val="231F20"/>
                </a:solidFill>
                <a:latin typeface="Arial Unicode MS"/>
                <a:cs typeface="Arial Unicode MS"/>
              </a:rPr>
              <a:t>а</a:t>
            </a:r>
            <a:r>
              <a:rPr lang="uk-UA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140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30" dirty="0">
                <a:solidFill>
                  <a:srgbClr val="231F20"/>
                </a:solidFill>
                <a:latin typeface="Arial Unicode MS"/>
                <a:cs typeface="Arial Unicode MS"/>
              </a:rPr>
              <a:t>р</a:t>
            </a:r>
            <a:r>
              <a:rPr lang="uk-UA" spc="-50" dirty="0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uk-UA" spc="-35" dirty="0">
                <a:solidFill>
                  <a:srgbClr val="231F20"/>
                </a:solidFill>
                <a:latin typeface="Arial Unicode MS"/>
                <a:cs typeface="Arial Unicode MS"/>
              </a:rPr>
              <a:t>ль</a:t>
            </a:r>
            <a:r>
              <a:rPr lang="uk-UA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140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20" dirty="0">
                <a:solidFill>
                  <a:srgbClr val="231F20"/>
                </a:solidFill>
                <a:latin typeface="Arial Unicode MS"/>
                <a:cs typeface="Arial Unicode MS"/>
              </a:rPr>
              <a:t>лі</a:t>
            </a:r>
            <a:r>
              <a:rPr lang="uk-UA" spc="-40" dirty="0">
                <a:solidFill>
                  <a:srgbClr val="231F20"/>
                </a:solidFill>
                <a:latin typeface="Arial Unicode MS"/>
                <a:cs typeface="Arial Unicode MS"/>
              </a:rPr>
              <a:t>д</a:t>
            </a:r>
            <a:r>
              <a:rPr lang="uk-UA" spc="-15" dirty="0">
                <a:solidFill>
                  <a:srgbClr val="231F20"/>
                </a:solidFill>
                <a:latin typeface="Arial Unicode MS"/>
                <a:cs typeface="Arial Unicode MS"/>
              </a:rPr>
              <a:t>ерських</a:t>
            </a:r>
            <a:r>
              <a:rPr lang="uk-UA" spc="-10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15" dirty="0">
                <a:solidFill>
                  <a:srgbClr val="231F20"/>
                </a:solidFill>
                <a:latin typeface="Arial Unicode MS"/>
                <a:cs typeface="Arial Unicode MS"/>
              </a:rPr>
              <a:t>я</a:t>
            </a:r>
            <a:r>
              <a:rPr lang="uk-UA" spc="-10" dirty="0">
                <a:solidFill>
                  <a:srgbClr val="231F20"/>
                </a:solidFill>
                <a:latin typeface="Arial Unicode MS"/>
                <a:cs typeface="Arial Unicode MS"/>
              </a:rPr>
              <a:t>к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ос</a:t>
            </a:r>
            <a:r>
              <a:rPr lang="uk-UA" spc="-60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uk-UA" spc="-15" dirty="0">
                <a:solidFill>
                  <a:srgbClr val="231F20"/>
                </a:solidFill>
                <a:latin typeface="Arial Unicode MS"/>
                <a:cs typeface="Arial Unicode MS"/>
              </a:rPr>
              <a:t>ей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70" dirty="0">
                <a:solidFill>
                  <a:srgbClr val="231F20"/>
                </a:solidFill>
                <a:latin typeface="Arial Unicode MS"/>
                <a:cs typeface="Arial Unicode MS"/>
              </a:rPr>
              <a:t>у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35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uk-UA" spc="-50" dirty="0">
                <a:solidFill>
                  <a:srgbClr val="231F20"/>
                </a:solidFill>
                <a:latin typeface="Arial Unicode MS"/>
                <a:cs typeface="Arial Unicode MS"/>
              </a:rPr>
              <a:t>р</a:t>
            </a:r>
            <a:r>
              <a:rPr lang="uk-UA" spc="-120" dirty="0">
                <a:solidFill>
                  <a:srgbClr val="231F20"/>
                </a:solidFill>
                <a:latin typeface="Arial Unicode MS"/>
                <a:cs typeface="Arial Unicode MS"/>
              </a:rPr>
              <a:t>у</a:t>
            </a:r>
            <a:r>
              <a:rPr lang="uk-UA" spc="-50" dirty="0">
                <a:solidFill>
                  <a:srgbClr val="231F20"/>
                </a:solidFill>
                <a:latin typeface="Arial Unicode MS"/>
                <a:cs typeface="Arial Unicode MS"/>
              </a:rPr>
              <a:t>д</a:t>
            </a:r>
            <a:r>
              <a:rPr lang="uk-UA" spc="-20" dirty="0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в</a:t>
            </a:r>
            <a:r>
              <a:rPr lang="uk-UA" spc="-35" dirty="0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uk-UA" spc="-50" dirty="0">
                <a:solidFill>
                  <a:srgbClr val="231F20"/>
                </a:solidFill>
                <a:latin typeface="Arial Unicode MS"/>
                <a:cs typeface="Arial Unicode MS"/>
              </a:rPr>
              <a:t>м</a:t>
            </a:r>
            <a:r>
              <a:rPr lang="uk-UA" spc="-70" dirty="0">
                <a:solidFill>
                  <a:srgbClr val="231F20"/>
                </a:solidFill>
                <a:latin typeface="Arial Unicode MS"/>
                <a:cs typeface="Arial Unicode MS"/>
              </a:rPr>
              <a:t>у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15" dirty="0">
                <a:solidFill>
                  <a:srgbClr val="231F20"/>
                </a:solidFill>
                <a:latin typeface="Arial Unicode MS"/>
                <a:cs typeface="Arial Unicode MS"/>
              </a:rPr>
              <a:t>п</a:t>
            </a:r>
            <a:r>
              <a:rPr lang="uk-UA" spc="-20" dirty="0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uk-UA" spc="-60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uk-UA" spc="-10" dirty="0">
                <a:solidFill>
                  <a:srgbClr val="231F20"/>
                </a:solidFill>
                <a:latin typeface="Arial Unicode MS"/>
                <a:cs typeface="Arial Unicode MS"/>
              </a:rPr>
              <a:t>енціалі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25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uk-UA" spc="-35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с</a:t>
            </a:r>
            <a:r>
              <a:rPr lang="uk-UA" spc="-25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обис</a:t>
            </a:r>
            <a:r>
              <a:rPr lang="uk-UA" spc="-60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uk-UA" spc="-25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ос</a:t>
            </a:r>
            <a:r>
              <a:rPr lang="uk-UA" spc="-20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uk-UA" spc="-15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і</a:t>
            </a:r>
            <a:r>
              <a:rPr lang="uk-UA" spc="-20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.</a:t>
            </a:r>
            <a:endParaRPr lang="uk-UA" dirty="0">
              <a:latin typeface="Arial Unicode MS"/>
              <a:cs typeface="Arial Unicode MS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50806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192688"/>
          </a:xfrm>
        </p:spPr>
        <p:txBody>
          <a:bodyPr>
            <a:normAutofit fontScale="70000" lnSpcReduction="20000"/>
          </a:bodyPr>
          <a:lstStyle/>
          <a:p>
            <a:pPr marL="215900" indent="-203200">
              <a:lnSpc>
                <a:spcPct val="100000"/>
              </a:lnSpc>
              <a:spcBef>
                <a:spcPts val="280"/>
              </a:spcBef>
              <a:buClr>
                <a:srgbClr val="231F20"/>
              </a:buClr>
              <a:buFont typeface="Trebuchet MS"/>
              <a:buAutoNum type="arabicPeriod" startAt="16"/>
              <a:tabLst>
                <a:tab pos="216535" algn="l"/>
              </a:tabLst>
            </a:pPr>
            <a:r>
              <a:rPr lang="uk-UA" b="1" dirty="0">
                <a:solidFill>
                  <a:srgbClr val="231F20"/>
                </a:solidFill>
                <a:latin typeface="Trebuchet MS"/>
                <a:cs typeface="Trebuchet MS"/>
              </a:rPr>
              <a:t>Як</a:t>
            </a:r>
            <a:r>
              <a:rPr lang="uk-UA" b="1" spc="-5" dirty="0">
                <a:solidFill>
                  <a:srgbClr val="231F20"/>
                </a:solidFill>
                <a:latin typeface="Trebuchet MS"/>
                <a:cs typeface="Trebuchet MS"/>
              </a:rPr>
              <a:t>щ</a:t>
            </a:r>
            <a:r>
              <a:rPr lang="uk-UA" b="1" spc="-30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uk-UA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spc="-40" dirty="0">
                <a:solidFill>
                  <a:srgbClr val="231F20"/>
                </a:solidFill>
                <a:latin typeface="Trebuchet MS"/>
                <a:cs typeface="Trebuchet MS"/>
              </a:rPr>
              <a:t>т</a:t>
            </a:r>
            <a:r>
              <a:rPr lang="uk-UA" b="1" spc="-65" dirty="0">
                <a:solidFill>
                  <a:srgbClr val="231F20"/>
                </a:solidFill>
                <a:latin typeface="Trebuchet MS"/>
                <a:cs typeface="Trebuchet MS"/>
              </a:rPr>
              <a:t>е,</a:t>
            </a:r>
            <a:r>
              <a:rPr lang="uk-UA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spc="10" dirty="0">
                <a:solidFill>
                  <a:srgbClr val="231F20"/>
                </a:solidFill>
                <a:latin typeface="Trebuchet MS"/>
                <a:cs typeface="Trebuchet MS"/>
              </a:rPr>
              <a:t>щ</a:t>
            </a:r>
            <a:r>
              <a:rPr lang="uk-UA" b="1" spc="-30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uk-UA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spc="-10" dirty="0">
                <a:solidFill>
                  <a:srgbClr val="231F20"/>
                </a:solidFill>
                <a:latin typeface="Trebuchet MS"/>
                <a:cs typeface="Trebuchet MS"/>
              </a:rPr>
              <a:t>ви</a:t>
            </a:r>
            <a:r>
              <a:rPr lang="uk-UA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spc="-35" dirty="0">
                <a:solidFill>
                  <a:srgbClr val="231F20"/>
                </a:solidFill>
                <a:latin typeface="Trebuchet MS"/>
                <a:cs typeface="Trebuchet MS"/>
              </a:rPr>
              <a:t>намітили,</a:t>
            </a:r>
            <a:r>
              <a:rPr lang="uk-UA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spc="-30" dirty="0">
                <a:solidFill>
                  <a:srgbClr val="231F20"/>
                </a:solidFill>
                <a:latin typeface="Trebuchet MS"/>
                <a:cs typeface="Trebuchet MS"/>
              </a:rPr>
              <a:t>не</a:t>
            </a:r>
            <a:r>
              <a:rPr lang="uk-UA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spc="-30" dirty="0">
                <a:solidFill>
                  <a:srgbClr val="231F20"/>
                </a:solidFill>
                <a:latin typeface="Trebuchet MS"/>
                <a:cs typeface="Trebuchet MS"/>
              </a:rPr>
              <a:t>принесло</a:t>
            </a:r>
            <a:r>
              <a:rPr lang="uk-UA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spc="-35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uk-UA" b="1" spc="-30" dirty="0">
                <a:solidFill>
                  <a:srgbClr val="231F20"/>
                </a:solidFill>
                <a:latin typeface="Trebuchet MS"/>
                <a:cs typeface="Trebuchet MS"/>
              </a:rPr>
              <a:t>чік</a:t>
            </a:r>
            <a:r>
              <a:rPr lang="uk-UA" b="1" spc="-45" dirty="0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uk-UA" b="1" spc="-20" dirty="0">
                <a:solidFill>
                  <a:srgbClr val="231F20"/>
                </a:solidFill>
                <a:latin typeface="Trebuchet MS"/>
                <a:cs typeface="Trebuchet MS"/>
              </a:rPr>
              <a:t>ваних</a:t>
            </a:r>
            <a:r>
              <a:rPr lang="uk-UA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spc="-30" dirty="0">
                <a:solidFill>
                  <a:srgbClr val="231F20"/>
                </a:solidFill>
                <a:latin typeface="Trebuchet MS"/>
                <a:cs typeface="Trebuchet MS"/>
              </a:rPr>
              <a:t>р</a:t>
            </a:r>
            <a:r>
              <a:rPr lang="uk-UA" b="1" spc="-40" dirty="0">
                <a:solidFill>
                  <a:srgbClr val="231F20"/>
                </a:solidFill>
                <a:latin typeface="Trebuchet MS"/>
                <a:cs typeface="Trebuchet MS"/>
              </a:rPr>
              <a:t>е</a:t>
            </a:r>
            <a:r>
              <a:rPr lang="uk-UA" b="1" spc="-5" dirty="0">
                <a:solidFill>
                  <a:srgbClr val="231F20"/>
                </a:solidFill>
                <a:latin typeface="Trebuchet MS"/>
                <a:cs typeface="Trebuchet MS"/>
              </a:rPr>
              <a:t>з</a:t>
            </a:r>
            <a:r>
              <a:rPr lang="uk-UA" b="1" spc="-65" dirty="0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uk-UA" b="1" spc="-25" dirty="0">
                <a:solidFill>
                  <a:srgbClr val="231F20"/>
                </a:solidFill>
                <a:latin typeface="Trebuchet MS"/>
                <a:cs typeface="Trebuchet MS"/>
              </a:rPr>
              <a:t>л</a:t>
            </a:r>
            <a:r>
              <a:rPr lang="uk-UA" b="1" spc="-55" dirty="0">
                <a:solidFill>
                  <a:srgbClr val="231F20"/>
                </a:solidFill>
                <a:latin typeface="Trebuchet MS"/>
                <a:cs typeface="Trebuchet MS"/>
              </a:rPr>
              <a:t>ь</a:t>
            </a:r>
            <a:r>
              <a:rPr lang="uk-UA" b="1" spc="-40" dirty="0">
                <a:solidFill>
                  <a:srgbClr val="231F20"/>
                </a:solidFill>
                <a:latin typeface="Trebuchet MS"/>
                <a:cs typeface="Trebuchet MS"/>
              </a:rPr>
              <a:t>т</a:t>
            </a:r>
            <a:r>
              <a:rPr lang="uk-UA" b="1" spc="-10" dirty="0">
                <a:solidFill>
                  <a:srgbClr val="231F20"/>
                </a:solidFill>
                <a:latin typeface="Trebuchet MS"/>
                <a:cs typeface="Trebuchet MS"/>
              </a:rPr>
              <a:t>а</a:t>
            </a:r>
            <a:r>
              <a:rPr lang="uk-UA" b="1" spc="-40" dirty="0">
                <a:solidFill>
                  <a:srgbClr val="231F20"/>
                </a:solidFill>
                <a:latin typeface="Trebuchet MS"/>
                <a:cs typeface="Trebuchet MS"/>
              </a:rPr>
              <a:t>тів,</a:t>
            </a:r>
            <a:r>
              <a:rPr lang="uk-UA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spc="-40" dirty="0">
                <a:solidFill>
                  <a:srgbClr val="231F20"/>
                </a:solidFill>
                <a:latin typeface="Trebuchet MS"/>
                <a:cs typeface="Trebuchet MS"/>
              </a:rPr>
              <a:t>т</a:t>
            </a:r>
            <a:r>
              <a:rPr lang="uk-UA" b="1" spc="-30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uk-UA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spc="-30" dirty="0">
                <a:solidFill>
                  <a:srgbClr val="231F20"/>
                </a:solidFill>
                <a:latin typeface="Trebuchet MS"/>
                <a:cs typeface="Trebuchet MS"/>
              </a:rPr>
              <a:t>ви:</a:t>
            </a:r>
            <a:endParaRPr lang="uk-UA" dirty="0">
              <a:latin typeface="Trebuchet MS"/>
              <a:cs typeface="Trebuchet MS"/>
            </a:endParaRPr>
          </a:p>
          <a:p>
            <a:pPr marL="12700" marR="5715">
              <a:lnSpc>
                <a:spcPct val="123600"/>
              </a:lnSpc>
            </a:pPr>
            <a:r>
              <a:rPr lang="uk-UA" spc="-45" dirty="0">
                <a:solidFill>
                  <a:srgbClr val="231F20"/>
                </a:solidFill>
                <a:latin typeface="Arial Unicode MS"/>
                <a:cs typeface="Arial Unicode MS"/>
              </a:rPr>
              <a:t>а)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55" dirty="0">
                <a:solidFill>
                  <a:srgbClr val="231F20"/>
                </a:solidFill>
                <a:latin typeface="Arial Unicode MS"/>
                <a:cs typeface="Arial Unicode MS"/>
              </a:rPr>
              <a:t>б</a:t>
            </a:r>
            <a:r>
              <a:rPr lang="uk-UA" spc="-120" dirty="0">
                <a:solidFill>
                  <a:srgbClr val="231F20"/>
                </a:solidFill>
                <a:latin typeface="Arial Unicode MS"/>
                <a:cs typeface="Arial Unicode MS"/>
              </a:rPr>
              <a:t>у</a:t>
            </a:r>
            <a:r>
              <a:rPr lang="uk-UA" spc="-50" dirty="0">
                <a:solidFill>
                  <a:srgbClr val="231F20"/>
                </a:solidFill>
                <a:latin typeface="Arial Unicode MS"/>
                <a:cs typeface="Arial Unicode MS"/>
              </a:rPr>
              <a:t>д</a:t>
            </a:r>
            <a:r>
              <a:rPr lang="uk-UA" spc="-40" dirty="0">
                <a:solidFill>
                  <a:srgbClr val="231F20"/>
                </a:solidFill>
                <a:latin typeface="Arial Unicode MS"/>
                <a:cs typeface="Arial Unicode MS"/>
              </a:rPr>
              <a:t>е</a:t>
            </a:r>
            <a:r>
              <a:rPr lang="uk-UA" spc="-60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uk-UA" spc="-35" dirty="0">
                <a:solidFill>
                  <a:srgbClr val="231F20"/>
                </a:solidFill>
                <a:latin typeface="Arial Unicode MS"/>
                <a:cs typeface="Arial Unicode MS"/>
              </a:rPr>
              <a:t>е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20" dirty="0">
                <a:solidFill>
                  <a:srgbClr val="231F20"/>
                </a:solidFill>
                <a:latin typeface="Arial Unicode MS"/>
                <a:cs typeface="Arial Unicode MS"/>
              </a:rPr>
              <a:t>радіти,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dirty="0">
                <a:solidFill>
                  <a:srgbClr val="231F20"/>
                </a:solidFill>
                <a:latin typeface="Arial Unicode MS"/>
                <a:cs typeface="Arial Unicode MS"/>
              </a:rPr>
              <a:t>як</a:t>
            </a:r>
            <a:r>
              <a:rPr lang="uk-UA" spc="-5" dirty="0">
                <a:solidFill>
                  <a:srgbClr val="231F20"/>
                </a:solidFill>
                <a:latin typeface="Arial Unicode MS"/>
                <a:cs typeface="Arial Unicode MS"/>
              </a:rPr>
              <a:t>щ</a:t>
            </a:r>
            <a:r>
              <a:rPr lang="uk-UA" spc="-35" dirty="0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10" dirty="0">
                <a:solidFill>
                  <a:srgbClr val="231F20"/>
                </a:solidFill>
                <a:latin typeface="Arial Unicode MS"/>
                <a:cs typeface="Arial Unicode MS"/>
              </a:rPr>
              <a:t>відповідальні</a:t>
            </a:r>
            <a:r>
              <a:rPr lang="uk-UA" spc="-15" dirty="0">
                <a:solidFill>
                  <a:srgbClr val="231F20"/>
                </a:solidFill>
                <a:latin typeface="Arial Unicode MS"/>
                <a:cs typeface="Arial Unicode MS"/>
              </a:rPr>
              <a:t>с</a:t>
            </a:r>
            <a:r>
              <a:rPr lang="uk-UA" spc="-40" dirty="0">
                <a:solidFill>
                  <a:srgbClr val="231F20"/>
                </a:solidFill>
                <a:latin typeface="Arial Unicode MS"/>
                <a:cs typeface="Arial Unicode MS"/>
              </a:rPr>
              <a:t>ть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15" dirty="0">
                <a:solidFill>
                  <a:srgbClr val="231F20"/>
                </a:solidFill>
                <a:latin typeface="Arial Unicode MS"/>
                <a:cs typeface="Arial Unicode MS"/>
              </a:rPr>
              <a:t>за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15" dirty="0">
                <a:solidFill>
                  <a:srgbClr val="231F20"/>
                </a:solidFill>
                <a:latin typeface="Arial Unicode MS"/>
                <a:cs typeface="Arial Unicode MS"/>
              </a:rPr>
              <a:t>цю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15" dirty="0">
                <a:solidFill>
                  <a:srgbClr val="231F20"/>
                </a:solidFill>
                <a:latin typeface="Arial Unicode MS"/>
                <a:cs typeface="Arial Unicode MS"/>
              </a:rPr>
              <a:t>спра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в</a:t>
            </a:r>
            <a:r>
              <a:rPr lang="uk-UA" spc="-70" dirty="0">
                <a:solidFill>
                  <a:srgbClr val="231F20"/>
                </a:solidFill>
                <a:latin typeface="Arial Unicode MS"/>
                <a:cs typeface="Arial Unicode MS"/>
              </a:rPr>
              <a:t>у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пер</a:t>
            </a:r>
            <a:r>
              <a:rPr lang="uk-UA" spc="-45" dirty="0">
                <a:solidFill>
                  <a:srgbClr val="231F20"/>
                </a:solidFill>
                <a:latin typeface="Arial Unicode MS"/>
                <a:cs typeface="Arial Unicode MS"/>
              </a:rPr>
              <a:t>е</a:t>
            </a:r>
            <a:r>
              <a:rPr lang="uk-UA" spc="-35" dirty="0">
                <a:solidFill>
                  <a:srgbClr val="231F20"/>
                </a:solidFill>
                <a:latin typeface="Arial Unicode MS"/>
                <a:cs typeface="Arial Unicode MS"/>
              </a:rPr>
              <a:t>да</a:t>
            </a:r>
            <a:r>
              <a:rPr lang="uk-UA" spc="-50" dirty="0">
                <a:solidFill>
                  <a:srgbClr val="231F20"/>
                </a:solidFill>
                <a:latin typeface="Arial Unicode MS"/>
                <a:cs typeface="Arial Unicode MS"/>
              </a:rPr>
              <a:t>д</a:t>
            </a:r>
            <a:r>
              <a:rPr lang="uk-UA" spc="-60" dirty="0">
                <a:solidFill>
                  <a:srgbClr val="231F20"/>
                </a:solidFill>
                <a:latin typeface="Arial Unicode MS"/>
                <a:cs typeface="Arial Unicode MS"/>
              </a:rPr>
              <a:t>у</a:t>
            </a:r>
            <a:r>
              <a:rPr lang="uk-UA" spc="-40" dirty="0">
                <a:solidFill>
                  <a:srgbClr val="231F20"/>
                </a:solidFill>
                <a:latin typeface="Arial Unicode MS"/>
                <a:cs typeface="Arial Unicode MS"/>
              </a:rPr>
              <a:t>ть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20" dirty="0">
                <a:solidFill>
                  <a:srgbClr val="231F20"/>
                </a:solidFill>
                <a:latin typeface="Arial Unicode MS"/>
                <a:cs typeface="Arial Unicode MS"/>
              </a:rPr>
              <a:t>к</a:t>
            </a:r>
            <a:r>
              <a:rPr lang="uk-UA" spc="-35" dirty="0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uk-UA" spc="-50" dirty="0">
                <a:solidFill>
                  <a:srgbClr val="231F20"/>
                </a:solidFill>
                <a:latin typeface="Arial Unicode MS"/>
                <a:cs typeface="Arial Unicode MS"/>
              </a:rPr>
              <a:t>м</a:t>
            </a:r>
            <a:r>
              <a:rPr lang="uk-UA" spc="-80" dirty="0">
                <a:solidFill>
                  <a:srgbClr val="231F20"/>
                </a:solidFill>
                <a:latin typeface="Arial Unicode MS"/>
                <a:cs typeface="Arial Unicode MS"/>
              </a:rPr>
              <a:t>у</a:t>
            </a:r>
            <a:r>
              <a:rPr lang="uk-UA" dirty="0">
                <a:solidFill>
                  <a:srgbClr val="231F20"/>
                </a:solidFill>
                <a:latin typeface="Arial Unicode MS"/>
                <a:cs typeface="Arial Unicode MS"/>
              </a:rPr>
              <a:t>сь-іншо</a:t>
            </a:r>
            <a:r>
              <a:rPr lang="uk-UA" spc="-5" dirty="0">
                <a:solidFill>
                  <a:srgbClr val="231F20"/>
                </a:solidFill>
                <a:latin typeface="Arial Unicode MS"/>
                <a:cs typeface="Arial Unicode MS"/>
              </a:rPr>
              <a:t>м</a:t>
            </a:r>
            <a:r>
              <a:rPr lang="uk-UA" spc="-100" dirty="0">
                <a:solidFill>
                  <a:srgbClr val="231F20"/>
                </a:solidFill>
                <a:latin typeface="Arial Unicode MS"/>
                <a:cs typeface="Arial Unicode MS"/>
              </a:rPr>
              <a:t>у</a:t>
            </a:r>
            <a:r>
              <a:rPr lang="uk-UA" spc="10" dirty="0">
                <a:solidFill>
                  <a:srgbClr val="231F20"/>
                </a:solidFill>
                <a:latin typeface="Arial Unicode MS"/>
                <a:cs typeface="Arial Unicode MS"/>
              </a:rPr>
              <a:t>; </a:t>
            </a:r>
            <a:endParaRPr lang="uk-UA" spc="10" dirty="0" smtClean="0">
              <a:solidFill>
                <a:srgbClr val="231F20"/>
              </a:solidFill>
              <a:latin typeface="Arial Unicode MS"/>
              <a:cs typeface="Arial Unicode MS"/>
            </a:endParaRPr>
          </a:p>
          <a:p>
            <a:pPr marL="12700" marR="5715">
              <a:lnSpc>
                <a:spcPct val="123600"/>
              </a:lnSpc>
            </a:pPr>
            <a:r>
              <a:rPr lang="uk-UA" spc="-50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б</a:t>
            </a:r>
            <a:r>
              <a:rPr lang="uk-UA" spc="-50" dirty="0">
                <a:solidFill>
                  <a:srgbClr val="231F20"/>
                </a:solidFill>
                <a:latin typeface="Arial Unicode MS"/>
                <a:cs typeface="Arial Unicode MS"/>
              </a:rPr>
              <a:t>)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10" dirty="0">
                <a:solidFill>
                  <a:srgbClr val="231F20"/>
                </a:solidFill>
                <a:latin typeface="Arial Unicode MS"/>
                <a:cs typeface="Arial Unicode MS"/>
              </a:rPr>
              <a:t>візьм</a:t>
            </a:r>
            <a:r>
              <a:rPr lang="uk-UA" spc="-20" dirty="0">
                <a:solidFill>
                  <a:srgbClr val="231F20"/>
                </a:solidFill>
                <a:latin typeface="Arial Unicode MS"/>
                <a:cs typeface="Arial Unicode MS"/>
              </a:rPr>
              <a:t>е</a:t>
            </a:r>
            <a:r>
              <a:rPr lang="uk-UA" spc="-60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uk-UA" spc="-35" dirty="0">
                <a:solidFill>
                  <a:srgbClr val="231F20"/>
                </a:solidFill>
                <a:latin typeface="Arial Unicode MS"/>
                <a:cs typeface="Arial Unicode MS"/>
              </a:rPr>
              <a:t>е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20" dirty="0">
                <a:solidFill>
                  <a:srgbClr val="231F20"/>
                </a:solidFill>
                <a:latin typeface="Arial Unicode MS"/>
                <a:cs typeface="Arial Unicode MS"/>
              </a:rPr>
              <a:t>на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с</a:t>
            </a:r>
            <a:r>
              <a:rPr lang="uk-UA" spc="-40" dirty="0">
                <a:solidFill>
                  <a:srgbClr val="231F20"/>
                </a:solidFill>
                <a:latin typeface="Arial Unicode MS"/>
                <a:cs typeface="Arial Unicode MS"/>
              </a:rPr>
              <a:t>ебе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10" dirty="0">
                <a:solidFill>
                  <a:srgbClr val="231F20"/>
                </a:solidFill>
                <a:latin typeface="Arial Unicode MS"/>
                <a:cs typeface="Arial Unicode MS"/>
              </a:rPr>
              <a:t>відповідальні</a:t>
            </a:r>
            <a:r>
              <a:rPr lang="uk-UA" spc="-15" dirty="0">
                <a:solidFill>
                  <a:srgbClr val="231F20"/>
                </a:solidFill>
                <a:latin typeface="Arial Unicode MS"/>
                <a:cs typeface="Arial Unicode MS"/>
              </a:rPr>
              <a:t>с</a:t>
            </a:r>
            <a:r>
              <a:rPr lang="uk-UA" spc="-35" dirty="0">
                <a:solidFill>
                  <a:srgbClr val="231F20"/>
                </a:solidFill>
                <a:latin typeface="Arial Unicode MS"/>
                <a:cs typeface="Arial Unicode MS"/>
              </a:rPr>
              <a:t>ть,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20" dirty="0">
                <a:solidFill>
                  <a:srgbClr val="231F20"/>
                </a:solidFill>
                <a:latin typeface="Arial Unicode MS"/>
                <a:cs typeface="Arial Unicode MS"/>
              </a:rPr>
              <a:t>і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самос</a:t>
            </a:r>
            <a:r>
              <a:rPr lang="uk-UA" spc="-10" dirty="0">
                <a:solidFill>
                  <a:srgbClr val="231F20"/>
                </a:solidFill>
                <a:latin typeface="Arial Unicode MS"/>
                <a:cs typeface="Arial Unicode MS"/>
              </a:rPr>
              <a:t>тійно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50" dirty="0">
                <a:solidFill>
                  <a:srgbClr val="231F20"/>
                </a:solidFill>
                <a:latin typeface="Arial Unicode MS"/>
                <a:cs typeface="Arial Unicode MS"/>
              </a:rPr>
              <a:t>д</a:t>
            </a:r>
            <a:r>
              <a:rPr lang="uk-UA" spc="-20" dirty="0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в</a:t>
            </a:r>
            <a:r>
              <a:rPr lang="uk-UA" spc="-55" dirty="0">
                <a:solidFill>
                  <a:srgbClr val="231F20"/>
                </a:solidFill>
                <a:latin typeface="Arial Unicode MS"/>
                <a:cs typeface="Arial Unicode MS"/>
              </a:rPr>
              <a:t>е</a:t>
            </a:r>
            <a:r>
              <a:rPr lang="uk-UA" spc="-50" dirty="0">
                <a:solidFill>
                  <a:srgbClr val="231F20"/>
                </a:solidFill>
                <a:latin typeface="Arial Unicode MS"/>
                <a:cs typeface="Arial Unicode MS"/>
              </a:rPr>
              <a:t>д</a:t>
            </a:r>
            <a:r>
              <a:rPr lang="uk-UA" spc="-40" dirty="0">
                <a:solidFill>
                  <a:srgbClr val="231F20"/>
                </a:solidFill>
                <a:latin typeface="Arial Unicode MS"/>
                <a:cs typeface="Arial Unicode MS"/>
              </a:rPr>
              <a:t>е</a:t>
            </a:r>
            <a:r>
              <a:rPr lang="uk-UA" spc="-60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uk-UA" spc="-35" dirty="0">
                <a:solidFill>
                  <a:srgbClr val="231F20"/>
                </a:solidFill>
                <a:latin typeface="Arial Unicode MS"/>
                <a:cs typeface="Arial Unicode MS"/>
              </a:rPr>
              <a:t>е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15" dirty="0">
                <a:solidFill>
                  <a:srgbClr val="231F20"/>
                </a:solidFill>
                <a:latin typeface="Arial Unicode MS"/>
                <a:cs typeface="Arial Unicode MS"/>
              </a:rPr>
              <a:t>спра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в</a:t>
            </a:r>
            <a:r>
              <a:rPr lang="uk-UA" spc="-70" dirty="0">
                <a:solidFill>
                  <a:srgbClr val="231F20"/>
                </a:solidFill>
                <a:latin typeface="Arial Unicode MS"/>
                <a:cs typeface="Arial Unicode MS"/>
              </a:rPr>
              <a:t>у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50" dirty="0">
                <a:solidFill>
                  <a:srgbClr val="231F20"/>
                </a:solidFill>
                <a:latin typeface="Arial Unicode MS"/>
                <a:cs typeface="Arial Unicode MS"/>
              </a:rPr>
              <a:t>д</a:t>
            </a:r>
            <a:r>
              <a:rPr lang="uk-UA" spc="-35" dirty="0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5" dirty="0">
                <a:solidFill>
                  <a:srgbClr val="231F20"/>
                </a:solidFill>
                <a:latin typeface="Arial Unicode MS"/>
                <a:cs typeface="Arial Unicode MS"/>
              </a:rPr>
              <a:t>кінця.</a:t>
            </a:r>
            <a:endParaRPr lang="uk-UA" dirty="0">
              <a:latin typeface="Arial Unicode MS"/>
              <a:cs typeface="Arial Unicode MS"/>
            </a:endParaRPr>
          </a:p>
          <a:p>
            <a:pPr marL="215900" indent="-203200">
              <a:lnSpc>
                <a:spcPct val="100000"/>
              </a:lnSpc>
              <a:spcBef>
                <a:spcPts val="280"/>
              </a:spcBef>
              <a:buClr>
                <a:srgbClr val="231F20"/>
              </a:buClr>
              <a:buFont typeface="Trebuchet MS"/>
              <a:buAutoNum type="arabicPeriod" startAt="17"/>
              <a:tabLst>
                <a:tab pos="216535" algn="l"/>
              </a:tabLst>
            </a:pPr>
            <a:r>
              <a:rPr lang="uk-UA" b="1" spc="-10" dirty="0">
                <a:solidFill>
                  <a:srgbClr val="231F20"/>
                </a:solidFill>
                <a:latin typeface="Trebuchet MS"/>
                <a:cs typeface="Trebuchet MS"/>
              </a:rPr>
              <a:t>Я</a:t>
            </a:r>
            <a:r>
              <a:rPr lang="uk-UA" b="1" spc="-15" dirty="0">
                <a:solidFill>
                  <a:srgbClr val="231F20"/>
                </a:solidFill>
                <a:latin typeface="Trebuchet MS"/>
                <a:cs typeface="Trebuchet MS"/>
              </a:rPr>
              <a:t>к</a:t>
            </a:r>
            <a:r>
              <a:rPr lang="uk-UA" b="1" dirty="0">
                <a:solidFill>
                  <a:srgbClr val="231F20"/>
                </a:solidFill>
                <a:latin typeface="Trebuchet MS"/>
                <a:cs typeface="Trebuchet MS"/>
              </a:rPr>
              <a:t>а</a:t>
            </a:r>
            <a:r>
              <a:rPr lang="uk-UA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spc="5" dirty="0">
                <a:solidFill>
                  <a:srgbClr val="231F20"/>
                </a:solidFill>
                <a:latin typeface="Trebuchet MS"/>
                <a:cs typeface="Trebuchet MS"/>
              </a:rPr>
              <a:t>з</a:t>
            </a:r>
            <a:r>
              <a:rPr lang="uk-UA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spc="-25" dirty="0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uk-UA" b="1" spc="-30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uk-UA" b="1" spc="-50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uk-UA" b="1" spc="-35" dirty="0">
                <a:solidFill>
                  <a:srgbClr val="231F20"/>
                </a:solidFill>
                <a:latin typeface="Trebuchet MS"/>
                <a:cs typeface="Trebuchet MS"/>
              </a:rPr>
              <a:t>х</a:t>
            </a:r>
            <a:r>
              <a:rPr lang="uk-UA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spc="-65" dirty="0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uk-UA" b="1" spc="-40" dirty="0">
                <a:solidFill>
                  <a:srgbClr val="231F20"/>
                </a:solidFill>
                <a:latin typeface="Trebuchet MS"/>
                <a:cs typeface="Trebuchet MS"/>
              </a:rPr>
              <a:t>умок</a:t>
            </a:r>
            <a:r>
              <a:rPr lang="uk-UA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spc="-20" dirty="0">
                <a:solidFill>
                  <a:srgbClr val="231F20"/>
                </a:solidFill>
                <a:latin typeface="Trebuchet MS"/>
                <a:cs typeface="Trebuchet MS"/>
              </a:rPr>
              <a:t>вам</a:t>
            </a:r>
            <a:r>
              <a:rPr lang="uk-UA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spc="-55" dirty="0">
                <a:solidFill>
                  <a:srgbClr val="231F20"/>
                </a:solidFill>
                <a:latin typeface="Trebuchet MS"/>
                <a:cs typeface="Trebuchet MS"/>
              </a:rPr>
              <a:t>б</a:t>
            </a:r>
            <a:r>
              <a:rPr lang="uk-UA" b="1" spc="-20" dirty="0">
                <a:solidFill>
                  <a:srgbClr val="231F20"/>
                </a:solidFill>
                <a:latin typeface="Trebuchet MS"/>
                <a:cs typeface="Trebuchet MS"/>
              </a:rPr>
              <a:t>ли</a:t>
            </a:r>
            <a:r>
              <a:rPr lang="uk-UA" b="1" spc="-30" dirty="0">
                <a:solidFill>
                  <a:srgbClr val="231F20"/>
                </a:solidFill>
                <a:latin typeface="Trebuchet MS"/>
                <a:cs typeface="Trebuchet MS"/>
              </a:rPr>
              <a:t>ж</a:t>
            </a:r>
            <a:r>
              <a:rPr lang="uk-UA" b="1" spc="10" dirty="0">
                <a:solidFill>
                  <a:srgbClr val="231F20"/>
                </a:solidFill>
                <a:latin typeface="Trebuchet MS"/>
                <a:cs typeface="Trebuchet MS"/>
              </a:rPr>
              <a:t>че?</a:t>
            </a:r>
            <a:endParaRPr lang="uk-UA" dirty="0">
              <a:latin typeface="Trebuchet MS"/>
              <a:cs typeface="Trebuchet MS"/>
            </a:endParaRPr>
          </a:p>
          <a:p>
            <a:pPr marL="12700" marR="5715">
              <a:lnSpc>
                <a:spcPct val="100000"/>
              </a:lnSpc>
              <a:spcBef>
                <a:spcPts val="280"/>
              </a:spcBef>
            </a:pPr>
            <a:r>
              <a:rPr lang="uk-UA" spc="-45" dirty="0">
                <a:solidFill>
                  <a:srgbClr val="231F20"/>
                </a:solidFill>
                <a:latin typeface="Arial Unicode MS"/>
                <a:cs typeface="Arial Unicode MS"/>
              </a:rPr>
              <a:t>а)</a:t>
            </a:r>
            <a:r>
              <a:rPr lang="uk-UA" spc="114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dirty="0">
                <a:solidFill>
                  <a:srgbClr val="231F20"/>
                </a:solidFill>
                <a:latin typeface="Arial Unicode MS"/>
                <a:cs typeface="Arial Unicode MS"/>
              </a:rPr>
              <a:t>справжній</a:t>
            </a:r>
            <a:r>
              <a:rPr lang="uk-UA" spc="114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20" dirty="0">
                <a:solidFill>
                  <a:srgbClr val="231F20"/>
                </a:solidFill>
                <a:latin typeface="Arial Unicode MS"/>
                <a:cs typeface="Arial Unicode MS"/>
              </a:rPr>
              <a:t>к</a:t>
            </a:r>
            <a:r>
              <a:rPr lang="uk-UA" dirty="0">
                <a:solidFill>
                  <a:srgbClr val="231F20"/>
                </a:solidFill>
                <a:latin typeface="Arial Unicode MS"/>
                <a:cs typeface="Arial Unicode MS"/>
              </a:rPr>
              <a:t>ерівник</a:t>
            </a:r>
            <a:r>
              <a:rPr lang="uk-UA" spc="114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10" dirty="0">
                <a:solidFill>
                  <a:srgbClr val="231F20"/>
                </a:solidFill>
                <a:latin typeface="Arial Unicode MS"/>
                <a:cs typeface="Arial Unicode MS"/>
              </a:rPr>
              <a:t>повинен</a:t>
            </a:r>
            <a:r>
              <a:rPr lang="uk-UA" spc="114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10" dirty="0">
                <a:solidFill>
                  <a:srgbClr val="231F20"/>
                </a:solidFill>
                <a:latin typeface="Arial Unicode MS"/>
                <a:cs typeface="Arial Unicode MS"/>
              </a:rPr>
              <a:t>вміти</a:t>
            </a:r>
            <a:r>
              <a:rPr lang="uk-UA" spc="114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30" dirty="0">
                <a:solidFill>
                  <a:srgbClr val="231F20"/>
                </a:solidFill>
                <a:latin typeface="Arial Unicode MS"/>
                <a:cs typeface="Arial Unicode MS"/>
              </a:rPr>
              <a:t>сам</a:t>
            </a:r>
            <a:r>
              <a:rPr lang="uk-UA" spc="114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роб</a:t>
            </a:r>
            <a:r>
              <a:rPr lang="uk-UA" spc="-30" dirty="0">
                <a:solidFill>
                  <a:srgbClr val="231F20"/>
                </a:solidFill>
                <a:latin typeface="Arial Unicode MS"/>
                <a:cs typeface="Arial Unicode MS"/>
              </a:rPr>
              <a:t>и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ти</a:t>
            </a:r>
            <a:r>
              <a:rPr lang="uk-UA" spc="114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40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uk-UA" spc="-70" dirty="0">
                <a:solidFill>
                  <a:srgbClr val="231F20"/>
                </a:solidFill>
                <a:latin typeface="Arial Unicode MS"/>
                <a:cs typeface="Arial Unicode MS"/>
              </a:rPr>
              <a:t>у</a:t>
            </a:r>
            <a:r>
              <a:rPr lang="uk-UA" spc="114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15" dirty="0">
                <a:solidFill>
                  <a:srgbClr val="231F20"/>
                </a:solidFill>
                <a:latin typeface="Arial Unicode MS"/>
                <a:cs typeface="Arial Unicode MS"/>
              </a:rPr>
              <a:t>спра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в</a:t>
            </a:r>
            <a:r>
              <a:rPr lang="uk-UA" spc="-140" dirty="0">
                <a:solidFill>
                  <a:srgbClr val="231F20"/>
                </a:solidFill>
                <a:latin typeface="Arial Unicode MS"/>
                <a:cs typeface="Arial Unicode MS"/>
              </a:rPr>
              <a:t>у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,</a:t>
            </a:r>
            <a:r>
              <a:rPr lang="uk-UA" spc="114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15" dirty="0">
                <a:solidFill>
                  <a:srgbClr val="231F20"/>
                </a:solidFill>
                <a:latin typeface="Arial Unicode MS"/>
                <a:cs typeface="Arial Unicode MS"/>
              </a:rPr>
              <a:t>я</a:t>
            </a:r>
            <a:r>
              <a:rPr lang="uk-UA" spc="-10" dirty="0">
                <a:solidFill>
                  <a:srgbClr val="231F20"/>
                </a:solidFill>
                <a:latin typeface="Arial Unicode MS"/>
                <a:cs typeface="Arial Unicode MS"/>
              </a:rPr>
              <a:t>к</a:t>
            </a:r>
            <a:r>
              <a:rPr lang="uk-UA" spc="-35" dirty="0">
                <a:solidFill>
                  <a:srgbClr val="231F20"/>
                </a:solidFill>
                <a:latin typeface="Arial Unicode MS"/>
                <a:cs typeface="Arial Unicode MS"/>
              </a:rPr>
              <a:t>ою</a:t>
            </a:r>
            <a:r>
              <a:rPr lang="uk-UA" spc="114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5" dirty="0">
                <a:solidFill>
                  <a:srgbClr val="231F20"/>
                </a:solidFill>
                <a:latin typeface="Arial Unicode MS"/>
                <a:cs typeface="Arial Unicode MS"/>
              </a:rPr>
              <a:t>він</a:t>
            </a:r>
            <a:r>
              <a:rPr lang="uk-UA" spc="114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20" dirty="0">
                <a:solidFill>
                  <a:srgbClr val="231F20"/>
                </a:solidFill>
                <a:latin typeface="Arial Unicode MS"/>
                <a:cs typeface="Arial Unicode MS"/>
              </a:rPr>
              <a:t>к</a:t>
            </a:r>
            <a:r>
              <a:rPr lang="uk-UA" spc="-30" dirty="0">
                <a:solidFill>
                  <a:srgbClr val="231F20"/>
                </a:solidFill>
                <a:latin typeface="Arial Unicode MS"/>
                <a:cs typeface="Arial Unicode MS"/>
              </a:rPr>
              <a:t>е</a:t>
            </a:r>
            <a:r>
              <a:rPr lang="uk-UA" spc="-40" dirty="0">
                <a:solidFill>
                  <a:srgbClr val="231F20"/>
                </a:solidFill>
                <a:latin typeface="Arial Unicode MS"/>
                <a:cs typeface="Arial Unicode MS"/>
              </a:rPr>
              <a:t>р</a:t>
            </a:r>
            <a:r>
              <a:rPr lang="uk-UA" spc="-80" dirty="0">
                <a:solidFill>
                  <a:srgbClr val="231F20"/>
                </a:solidFill>
                <a:latin typeface="Arial Unicode MS"/>
                <a:cs typeface="Arial Unicode MS"/>
              </a:rPr>
              <a:t>у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є</a:t>
            </a:r>
            <a:r>
              <a:rPr lang="uk-UA" spc="114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65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uk-UA" spc="-35" dirty="0">
                <a:solidFill>
                  <a:srgbClr val="231F20"/>
                </a:solidFill>
                <a:latin typeface="Arial Unicode MS"/>
                <a:cs typeface="Arial Unicode MS"/>
              </a:rPr>
              <a:t>а</a:t>
            </a:r>
            <a:r>
              <a:rPr lang="uk-UA" spc="-20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uk-UA" spc="-35" dirty="0">
                <a:solidFill>
                  <a:srgbClr val="231F20"/>
                </a:solidFill>
                <a:latin typeface="Arial Unicode MS"/>
                <a:cs typeface="Arial Unicode MS"/>
              </a:rPr>
              <a:t>с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обис</a:t>
            </a:r>
            <a:r>
              <a:rPr lang="uk-UA" spc="-60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uk-UA" spc="-35" dirty="0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15" dirty="0">
                <a:solidFill>
                  <a:srgbClr val="231F20"/>
                </a:solidFill>
                <a:latin typeface="Arial Unicode MS"/>
                <a:cs typeface="Arial Unicode MS"/>
              </a:rPr>
              <a:t>прийм</a:t>
            </a:r>
            <a:r>
              <a:rPr lang="uk-UA" spc="-20" dirty="0">
                <a:solidFill>
                  <a:srgbClr val="231F20"/>
                </a:solidFill>
                <a:latin typeface="Arial Unicode MS"/>
                <a:cs typeface="Arial Unicode MS"/>
              </a:rPr>
              <a:t>а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ти </a:t>
            </a:r>
            <a:r>
              <a:rPr lang="uk-UA" spc="-75" dirty="0">
                <a:solidFill>
                  <a:srgbClr val="231F20"/>
                </a:solidFill>
                <a:latin typeface="Arial Unicode MS"/>
                <a:cs typeface="Arial Unicode MS"/>
              </a:rPr>
              <a:t>у</a:t>
            </a:r>
            <a:r>
              <a:rPr lang="uk-UA" spc="-20" dirty="0">
                <a:solidFill>
                  <a:srgbClr val="231F20"/>
                </a:solidFill>
                <a:latin typeface="Arial Unicode MS"/>
                <a:cs typeface="Arial Unicode MS"/>
              </a:rPr>
              <a:t>час</a:t>
            </a:r>
            <a:r>
              <a:rPr lang="uk-UA" spc="-40" dirty="0">
                <a:solidFill>
                  <a:srgbClr val="231F20"/>
                </a:solidFill>
                <a:latin typeface="Arial Unicode MS"/>
                <a:cs typeface="Arial Unicode MS"/>
              </a:rPr>
              <a:t>ть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dirty="0">
                <a:solidFill>
                  <a:srgbClr val="231F20"/>
                </a:solidFill>
                <a:latin typeface="Arial Unicode MS"/>
                <a:cs typeface="Arial Unicode MS"/>
              </a:rPr>
              <a:t>в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10" dirty="0">
                <a:solidFill>
                  <a:srgbClr val="231F20"/>
                </a:solidFill>
                <a:latin typeface="Arial Unicode MS"/>
                <a:cs typeface="Arial Unicode MS"/>
              </a:rPr>
              <a:t>ній;</a:t>
            </a:r>
            <a:endParaRPr lang="uk-UA" dirty="0">
              <a:latin typeface="Arial Unicode MS"/>
              <a:cs typeface="Arial Unicode MS"/>
            </a:endParaRPr>
          </a:p>
          <a:p>
            <a:pPr marL="12700" marR="5080">
              <a:lnSpc>
                <a:spcPct val="100000"/>
              </a:lnSpc>
              <a:spcBef>
                <a:spcPts val="284"/>
              </a:spcBef>
            </a:pPr>
            <a:r>
              <a:rPr lang="uk-UA" spc="-50" dirty="0">
                <a:solidFill>
                  <a:srgbClr val="231F20"/>
                </a:solidFill>
                <a:latin typeface="Arial Unicode MS"/>
                <a:cs typeface="Arial Unicode MS"/>
              </a:rPr>
              <a:t>б)</a:t>
            </a:r>
            <a:r>
              <a:rPr lang="uk-UA" spc="-5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dirty="0">
                <a:solidFill>
                  <a:srgbClr val="231F20"/>
                </a:solidFill>
                <a:latin typeface="Arial Unicode MS"/>
                <a:cs typeface="Arial Unicode MS"/>
              </a:rPr>
              <a:t>справжній</a:t>
            </a:r>
            <a:r>
              <a:rPr lang="uk-UA" spc="-5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20" dirty="0">
                <a:solidFill>
                  <a:srgbClr val="231F20"/>
                </a:solidFill>
                <a:latin typeface="Arial Unicode MS"/>
                <a:cs typeface="Arial Unicode MS"/>
              </a:rPr>
              <a:t>к</a:t>
            </a:r>
            <a:r>
              <a:rPr lang="uk-UA" dirty="0">
                <a:solidFill>
                  <a:srgbClr val="231F20"/>
                </a:solidFill>
                <a:latin typeface="Arial Unicode MS"/>
                <a:cs typeface="Arial Unicode MS"/>
              </a:rPr>
              <a:t>ерівник</a:t>
            </a:r>
            <a:r>
              <a:rPr lang="uk-UA" spc="-5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10" dirty="0">
                <a:solidFill>
                  <a:srgbClr val="231F20"/>
                </a:solidFill>
                <a:latin typeface="Arial Unicode MS"/>
                <a:cs typeface="Arial Unicode MS"/>
              </a:rPr>
              <a:t>повинен</a:t>
            </a:r>
            <a:r>
              <a:rPr lang="uk-UA" spc="-5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10" dirty="0">
                <a:solidFill>
                  <a:srgbClr val="231F20"/>
                </a:solidFill>
                <a:latin typeface="Arial Unicode MS"/>
                <a:cs typeface="Arial Unicode MS"/>
              </a:rPr>
              <a:t>вміти</a:t>
            </a:r>
            <a:r>
              <a:rPr lang="uk-UA" spc="-5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5" dirty="0">
                <a:solidFill>
                  <a:srgbClr val="231F20"/>
                </a:solidFill>
                <a:latin typeface="Arial Unicode MS"/>
                <a:cs typeface="Arial Unicode MS"/>
              </a:rPr>
              <a:t>тільки</a:t>
            </a:r>
            <a:r>
              <a:rPr lang="uk-UA" spc="-5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20" dirty="0">
                <a:solidFill>
                  <a:srgbClr val="231F20"/>
                </a:solidFill>
                <a:latin typeface="Arial Unicode MS"/>
                <a:cs typeface="Arial Unicode MS"/>
              </a:rPr>
              <a:t>к</a:t>
            </a:r>
            <a:r>
              <a:rPr lang="uk-UA" spc="-30" dirty="0">
                <a:solidFill>
                  <a:srgbClr val="231F20"/>
                </a:solidFill>
                <a:latin typeface="Arial Unicode MS"/>
                <a:cs typeface="Arial Unicode MS"/>
              </a:rPr>
              <a:t>е</a:t>
            </a:r>
            <a:r>
              <a:rPr lang="uk-UA" spc="-40" dirty="0">
                <a:solidFill>
                  <a:srgbClr val="231F20"/>
                </a:solidFill>
                <a:latin typeface="Arial Unicode MS"/>
                <a:cs typeface="Arial Unicode MS"/>
              </a:rPr>
              <a:t>р</a:t>
            </a:r>
            <a:r>
              <a:rPr lang="uk-UA" spc="-80" dirty="0">
                <a:solidFill>
                  <a:srgbClr val="231F20"/>
                </a:solidFill>
                <a:latin typeface="Arial Unicode MS"/>
                <a:cs typeface="Arial Unicode MS"/>
              </a:rPr>
              <a:t>у</a:t>
            </a:r>
            <a:r>
              <a:rPr lang="uk-UA" spc="-20" dirty="0">
                <a:solidFill>
                  <a:srgbClr val="231F20"/>
                </a:solidFill>
                <a:latin typeface="Arial Unicode MS"/>
                <a:cs typeface="Arial Unicode MS"/>
              </a:rPr>
              <a:t>в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ати</a:t>
            </a:r>
            <a:r>
              <a:rPr lang="uk-UA" spc="-5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dirty="0">
                <a:solidFill>
                  <a:srgbClr val="231F20"/>
                </a:solidFill>
                <a:latin typeface="Arial Unicode MS"/>
                <a:cs typeface="Arial Unicode MS"/>
              </a:rPr>
              <a:t>іншими</a:t>
            </a:r>
            <a:r>
              <a:rPr lang="uk-UA" spc="-5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20" dirty="0">
                <a:solidFill>
                  <a:srgbClr val="231F20"/>
                </a:solidFill>
                <a:latin typeface="Arial Unicode MS"/>
                <a:cs typeface="Arial Unicode MS"/>
              </a:rPr>
              <a:t>і</a:t>
            </a:r>
            <a:r>
              <a:rPr lang="uk-UA" spc="-5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необо</a:t>
            </a:r>
            <a:r>
              <a:rPr lang="uk-UA" spc="-50" dirty="0">
                <a:solidFill>
                  <a:srgbClr val="231F20"/>
                </a:solidFill>
                <a:latin typeface="Arial Unicode MS"/>
                <a:cs typeface="Arial Unicode MS"/>
              </a:rPr>
              <a:t>в</a:t>
            </a:r>
            <a:r>
              <a:rPr lang="uk-UA" spc="20" dirty="0">
                <a:solidFill>
                  <a:srgbClr val="231F20"/>
                </a:solidFill>
                <a:latin typeface="Arial Unicode MS"/>
                <a:cs typeface="Arial Unicode MS"/>
              </a:rPr>
              <a:t>’яз</a:t>
            </a:r>
            <a:r>
              <a:rPr lang="uk-UA" dirty="0">
                <a:solidFill>
                  <a:srgbClr val="231F20"/>
                </a:solidFill>
                <a:latin typeface="Arial Unicode MS"/>
                <a:cs typeface="Arial Unicode MS"/>
              </a:rPr>
              <a:t>к</a:t>
            </a:r>
            <a:r>
              <a:rPr lang="uk-UA" spc="-20" dirty="0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в</a:t>
            </a:r>
            <a:r>
              <a:rPr lang="uk-UA" spc="-35" dirty="0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uk-UA" spc="-5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30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ро</a:t>
            </a:r>
            <a:r>
              <a:rPr lang="uk-UA" spc="-20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б</a:t>
            </a:r>
            <a:r>
              <a:rPr lang="uk-UA" spc="-25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ити </a:t>
            </a:r>
            <a:r>
              <a:rPr lang="uk-UA" spc="-15" dirty="0">
                <a:solidFill>
                  <a:srgbClr val="231F20"/>
                </a:solidFill>
                <a:latin typeface="Arial Unicode MS"/>
                <a:cs typeface="Arial Unicode MS"/>
              </a:rPr>
              <a:t>спра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в</a:t>
            </a:r>
            <a:r>
              <a:rPr lang="uk-UA" spc="-70" dirty="0">
                <a:solidFill>
                  <a:srgbClr val="231F20"/>
                </a:solidFill>
                <a:latin typeface="Arial Unicode MS"/>
                <a:cs typeface="Arial Unicode MS"/>
              </a:rPr>
              <a:t>у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самос</a:t>
            </a:r>
            <a:r>
              <a:rPr lang="uk-UA" spc="-10" dirty="0">
                <a:solidFill>
                  <a:srgbClr val="231F20"/>
                </a:solidFill>
                <a:latin typeface="Arial Unicode MS"/>
                <a:cs typeface="Arial Unicode MS"/>
              </a:rPr>
              <a:t>тійно.</a:t>
            </a:r>
            <a:endParaRPr lang="uk-UA" dirty="0">
              <a:latin typeface="Arial Unicode MS"/>
              <a:cs typeface="Arial Unicode MS"/>
            </a:endParaRPr>
          </a:p>
          <a:p>
            <a:pPr marL="215900" indent="-203200">
              <a:lnSpc>
                <a:spcPct val="100000"/>
              </a:lnSpc>
              <a:spcBef>
                <a:spcPts val="280"/>
              </a:spcBef>
              <a:buClr>
                <a:srgbClr val="231F20"/>
              </a:buClr>
              <a:buFont typeface="Trebuchet MS"/>
              <a:buAutoNum type="arabicPeriod" startAt="18"/>
              <a:tabLst>
                <a:tab pos="216535" algn="l"/>
              </a:tabLst>
            </a:pPr>
            <a:r>
              <a:rPr lang="uk-UA" b="1" spc="40" dirty="0">
                <a:solidFill>
                  <a:srgbClr val="231F20"/>
                </a:solidFill>
                <a:latin typeface="Trebuchet MS"/>
                <a:cs typeface="Trebuchet MS"/>
              </a:rPr>
              <a:t>З</a:t>
            </a:r>
            <a:r>
              <a:rPr lang="uk-UA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spc="-25" dirty="0">
                <a:solidFill>
                  <a:srgbClr val="231F20"/>
                </a:solidFill>
                <a:latin typeface="Trebuchet MS"/>
                <a:cs typeface="Trebuchet MS"/>
              </a:rPr>
              <a:t>ким</a:t>
            </a:r>
            <a:r>
              <a:rPr lang="uk-UA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spc="-10" dirty="0">
                <a:solidFill>
                  <a:srgbClr val="231F20"/>
                </a:solidFill>
                <a:latin typeface="Trebuchet MS"/>
                <a:cs typeface="Trebuchet MS"/>
              </a:rPr>
              <a:t>ви</a:t>
            </a:r>
            <a:r>
              <a:rPr lang="uk-UA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spc="-20" dirty="0">
                <a:solidFill>
                  <a:srgbClr val="231F20"/>
                </a:solidFill>
                <a:latin typeface="Trebuchet MS"/>
                <a:cs typeface="Trebuchet MS"/>
              </a:rPr>
              <a:t>ба</a:t>
            </a:r>
            <a:r>
              <a:rPr lang="uk-UA" b="1" spc="-30" dirty="0">
                <a:solidFill>
                  <a:srgbClr val="231F20"/>
                </a:solidFill>
                <a:latin typeface="Trebuchet MS"/>
                <a:cs typeface="Trebuchet MS"/>
              </a:rPr>
              <a:t>жаєт</a:t>
            </a:r>
            <a:r>
              <a:rPr lang="uk-UA" b="1" spc="-35" dirty="0">
                <a:solidFill>
                  <a:srgbClr val="231F20"/>
                </a:solidFill>
                <a:latin typeface="Trebuchet MS"/>
                <a:cs typeface="Trebuchet MS"/>
              </a:rPr>
              <a:t>е</a:t>
            </a:r>
            <a:r>
              <a:rPr lang="uk-UA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spc="-10" dirty="0">
                <a:solidFill>
                  <a:srgbClr val="231F20"/>
                </a:solidFill>
                <a:latin typeface="Trebuchet MS"/>
                <a:cs typeface="Trebuchet MS"/>
              </a:rPr>
              <a:t>працюв</a:t>
            </a:r>
            <a:r>
              <a:rPr lang="uk-UA" b="1" spc="-20" dirty="0">
                <a:solidFill>
                  <a:srgbClr val="231F20"/>
                </a:solidFill>
                <a:latin typeface="Trebuchet MS"/>
                <a:cs typeface="Trebuchet MS"/>
              </a:rPr>
              <a:t>а</a:t>
            </a:r>
            <a:r>
              <a:rPr lang="uk-UA" b="1" spc="10" dirty="0">
                <a:solidFill>
                  <a:srgbClr val="231F20"/>
                </a:solidFill>
                <a:latin typeface="Trebuchet MS"/>
                <a:cs typeface="Trebuchet MS"/>
              </a:rPr>
              <a:t>ти?</a:t>
            </a:r>
            <a:endParaRPr lang="uk-UA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lang="uk-UA" spc="-45" dirty="0">
                <a:solidFill>
                  <a:srgbClr val="231F20"/>
                </a:solidFill>
                <a:latin typeface="Arial Unicode MS"/>
                <a:cs typeface="Arial Unicode MS"/>
              </a:rPr>
              <a:t>а)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15" dirty="0">
                <a:solidFill>
                  <a:srgbClr val="231F20"/>
                </a:solidFill>
                <a:latin typeface="Arial Unicode MS"/>
                <a:cs typeface="Arial Unicode MS"/>
              </a:rPr>
              <a:t>з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15" dirty="0" err="1">
                <a:solidFill>
                  <a:srgbClr val="231F20"/>
                </a:solidFill>
                <a:latin typeface="Arial Unicode MS"/>
                <a:cs typeface="Arial Unicode MS"/>
              </a:rPr>
              <a:t>покладис</a:t>
            </a:r>
            <a:r>
              <a:rPr lang="uk-UA" spc="-20" dirty="0" err="1">
                <a:solidFill>
                  <a:srgbClr val="231F20"/>
                </a:solidFill>
                <a:latin typeface="Arial Unicode MS"/>
                <a:cs typeface="Arial Unicode MS"/>
              </a:rPr>
              <a:t>тими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35" dirty="0">
                <a:solidFill>
                  <a:srgbClr val="231F20"/>
                </a:solidFill>
                <a:latin typeface="Arial Unicode MS"/>
                <a:cs typeface="Arial Unicode MS"/>
              </a:rPr>
              <a:t>л</a:t>
            </a:r>
            <a:r>
              <a:rPr lang="uk-UA" spc="-65" dirty="0">
                <a:solidFill>
                  <a:srgbClr val="231F20"/>
                </a:solidFill>
                <a:latin typeface="Arial Unicode MS"/>
                <a:cs typeface="Arial Unicode MS"/>
              </a:rPr>
              <a:t>ю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дьми,</a:t>
            </a:r>
            <a:endParaRPr lang="uk-UA" dirty="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lang="uk-UA" spc="-50" dirty="0">
                <a:solidFill>
                  <a:srgbClr val="231F20"/>
                </a:solidFill>
                <a:latin typeface="Arial Unicode MS"/>
                <a:cs typeface="Arial Unicode MS"/>
              </a:rPr>
              <a:t>б)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15" dirty="0">
                <a:solidFill>
                  <a:srgbClr val="231F20"/>
                </a:solidFill>
                <a:latin typeface="Arial Unicode MS"/>
                <a:cs typeface="Arial Unicode MS"/>
              </a:rPr>
              <a:t>з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20" dirty="0">
                <a:solidFill>
                  <a:srgbClr val="231F20"/>
                </a:solidFill>
                <a:latin typeface="Arial Unicode MS"/>
                <a:cs typeface="Arial Unicode MS"/>
              </a:rPr>
              <a:t>н</a:t>
            </a:r>
            <a:r>
              <a:rPr lang="uk-UA" spc="-30" dirty="0">
                <a:solidFill>
                  <a:srgbClr val="231F20"/>
                </a:solidFill>
                <a:latin typeface="Arial Unicode MS"/>
                <a:cs typeface="Arial Unicode MS"/>
              </a:rPr>
              <a:t>е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зал</a:t>
            </a:r>
            <a:r>
              <a:rPr lang="uk-UA" spc="-45" dirty="0">
                <a:solidFill>
                  <a:srgbClr val="231F20"/>
                </a:solidFill>
                <a:latin typeface="Arial Unicode MS"/>
                <a:cs typeface="Arial Unicode MS"/>
              </a:rPr>
              <a:t>е</a:t>
            </a:r>
            <a:r>
              <a:rPr lang="uk-UA" dirty="0">
                <a:solidFill>
                  <a:srgbClr val="231F20"/>
                </a:solidFill>
                <a:latin typeface="Arial Unicode MS"/>
                <a:cs typeface="Arial Unicode MS"/>
              </a:rPr>
              <a:t>жними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65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uk-UA" spc="-35" dirty="0">
                <a:solidFill>
                  <a:srgbClr val="231F20"/>
                </a:solidFill>
                <a:latin typeface="Arial Unicode MS"/>
                <a:cs typeface="Arial Unicode MS"/>
              </a:rPr>
              <a:t>а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10" dirty="0">
                <a:solidFill>
                  <a:srgbClr val="231F20"/>
                </a:solidFill>
                <a:latin typeface="Arial Unicode MS"/>
                <a:cs typeface="Arial Unicode MS"/>
              </a:rPr>
              <a:t>и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самос</a:t>
            </a:r>
            <a:r>
              <a:rPr lang="uk-UA" spc="-10" dirty="0">
                <a:solidFill>
                  <a:srgbClr val="231F20"/>
                </a:solidFill>
                <a:latin typeface="Arial Unicode MS"/>
                <a:cs typeface="Arial Unicode MS"/>
              </a:rPr>
              <a:t>тійними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35" dirty="0">
                <a:solidFill>
                  <a:srgbClr val="231F20"/>
                </a:solidFill>
                <a:latin typeface="Arial Unicode MS"/>
                <a:cs typeface="Arial Unicode MS"/>
              </a:rPr>
              <a:t>л</a:t>
            </a:r>
            <a:r>
              <a:rPr lang="uk-UA" spc="-65" dirty="0">
                <a:solidFill>
                  <a:srgbClr val="231F20"/>
                </a:solidFill>
                <a:latin typeface="Arial Unicode MS"/>
                <a:cs typeface="Arial Unicode MS"/>
              </a:rPr>
              <a:t>ю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дьми.</a:t>
            </a:r>
            <a:endParaRPr lang="uk-UA" dirty="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  <a:buClr>
                <a:srgbClr val="231F20"/>
              </a:buClr>
              <a:buFont typeface="Trebuchet MS"/>
              <a:buAutoNum type="arabicPeriod" startAt="19"/>
              <a:tabLst>
                <a:tab pos="216535" algn="l"/>
              </a:tabLst>
            </a:pPr>
            <a:r>
              <a:rPr lang="ru-RU" b="1" spc="-20" dirty="0" smtClean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0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Нама</a:t>
            </a:r>
            <a:r>
              <a:rPr lang="ru-RU" b="1" spc="-25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г</a:t>
            </a:r>
            <a:r>
              <a:rPr lang="ru-RU" b="1" spc="-30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аєтесь</a:t>
            </a:r>
            <a:r>
              <a:rPr lang="ru-RU" b="1" spc="-70" dirty="0" smtClean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0" dirty="0" err="1">
                <a:solidFill>
                  <a:srgbClr val="231F20"/>
                </a:solidFill>
                <a:latin typeface="Trebuchet MS"/>
                <a:cs typeface="Trebuchet MS"/>
              </a:rPr>
              <a:t>ви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уни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к</a:t>
            </a:r>
            <a:r>
              <a:rPr lang="ru-RU" b="1" spc="-10" dirty="0" err="1">
                <a:solidFill>
                  <a:srgbClr val="231F20"/>
                </a:solidFill>
                <a:latin typeface="Trebuchet MS"/>
                <a:cs typeface="Trebuchet MS"/>
              </a:rPr>
              <a:t>а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ти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гострих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диск</a:t>
            </a:r>
            <a:r>
              <a:rPr lang="ru-RU" b="1" spc="-45" dirty="0" err="1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b="1" dirty="0" err="1">
                <a:solidFill>
                  <a:srgbClr val="231F20"/>
                </a:solidFill>
                <a:latin typeface="Trebuchet MS"/>
                <a:cs typeface="Trebuchet MS"/>
              </a:rPr>
              <a:t>сій</a:t>
            </a:r>
            <a:r>
              <a:rPr lang="ru-RU" b="1" dirty="0">
                <a:solidFill>
                  <a:srgbClr val="231F20"/>
                </a:solidFill>
                <a:latin typeface="Trebuchet MS"/>
                <a:cs typeface="Trebuchet MS"/>
              </a:rPr>
              <a:t>?</a:t>
            </a:r>
            <a:endParaRPr lang="ru-RU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  <a:tabLst>
                <a:tab pos="926465" algn="l"/>
              </a:tabLst>
            </a:pPr>
            <a:r>
              <a:rPr lang="ru-RU" spc="-45" dirty="0">
                <a:solidFill>
                  <a:srgbClr val="231F20"/>
                </a:solidFill>
                <a:latin typeface="Arial Unicode MS"/>
                <a:cs typeface="Arial Unicode MS"/>
              </a:rPr>
              <a:t>а)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65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ru-RU" spc="-5" dirty="0">
                <a:solidFill>
                  <a:srgbClr val="231F20"/>
                </a:solidFill>
                <a:latin typeface="Arial Unicode MS"/>
                <a:cs typeface="Arial Unicode MS"/>
              </a:rPr>
              <a:t>ак,</a:t>
            </a:r>
            <a:r>
              <a:rPr lang="ru-RU" dirty="0">
                <a:solidFill>
                  <a:srgbClr val="231F20"/>
                </a:solidFill>
                <a:latin typeface="Arial Unicode MS"/>
                <a:cs typeface="Arial Unicode MS"/>
              </a:rPr>
              <a:t>	</a:t>
            </a:r>
            <a:r>
              <a:rPr lang="ru-RU" spc="-50" dirty="0">
                <a:solidFill>
                  <a:srgbClr val="231F20"/>
                </a:solidFill>
                <a:latin typeface="Arial Unicode MS"/>
                <a:cs typeface="Arial Unicode MS"/>
              </a:rPr>
              <a:t>б)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dirty="0" err="1">
                <a:solidFill>
                  <a:srgbClr val="231F20"/>
                </a:solidFill>
                <a:latin typeface="Arial Unicode MS"/>
                <a:cs typeface="Arial Unicode MS"/>
              </a:rPr>
              <a:t>ні</a:t>
            </a:r>
            <a:r>
              <a:rPr lang="ru-RU" dirty="0">
                <a:solidFill>
                  <a:srgbClr val="231F20"/>
                </a:solidFill>
                <a:latin typeface="Arial Unicode MS"/>
                <a:cs typeface="Arial Unicode MS"/>
              </a:rPr>
              <a:t>.</a:t>
            </a:r>
            <a:endParaRPr lang="ru-RU" dirty="0">
              <a:latin typeface="Arial Unicode MS"/>
              <a:cs typeface="Arial Unicode MS"/>
            </a:endParaRPr>
          </a:p>
          <a:p>
            <a:pPr marL="12700" marR="5080">
              <a:lnSpc>
                <a:spcPct val="100000"/>
              </a:lnSpc>
              <a:spcBef>
                <a:spcPts val="280"/>
              </a:spcBef>
              <a:buClr>
                <a:srgbClr val="231F20"/>
              </a:buClr>
              <a:buFont typeface="Trebuchet MS"/>
              <a:buAutoNum type="arabicPeriod" startAt="20"/>
              <a:tabLst>
                <a:tab pos="217170" algn="l"/>
              </a:tabLst>
            </a:pPr>
            <a:r>
              <a:rPr lang="ru-RU" b="1" spc="-15" dirty="0" smtClean="0">
                <a:solidFill>
                  <a:srgbClr val="231F20"/>
                </a:solidFill>
                <a:latin typeface="Trebuchet MS"/>
                <a:cs typeface="Trebuchet MS"/>
              </a:rPr>
              <a:t> К</a:t>
            </a:r>
            <a:r>
              <a:rPr lang="ru-RU" b="1" spc="-50" dirty="0" smtClean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25" dirty="0" smtClean="0">
                <a:solidFill>
                  <a:srgbClr val="231F20"/>
                </a:solidFill>
                <a:latin typeface="Trebuchet MS"/>
                <a:cs typeface="Trebuchet MS"/>
              </a:rPr>
              <a:t>ли</a:t>
            </a:r>
            <a:r>
              <a:rPr lang="ru-RU" b="1" spc="-65" dirty="0" smtClean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0" dirty="0" err="1">
                <a:solidFill>
                  <a:srgbClr val="231F20"/>
                </a:solidFill>
                <a:latin typeface="Trebuchet MS"/>
                <a:cs typeface="Trebuchet MS"/>
              </a:rPr>
              <a:t>ви</a:t>
            </a:r>
            <a:r>
              <a:rPr lang="ru-RU" b="1" spc="-6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50" dirty="0" err="1">
                <a:solidFill>
                  <a:srgbClr val="231F20"/>
                </a:solidFill>
                <a:latin typeface="Trebuchet MS"/>
                <a:cs typeface="Trebuchet MS"/>
              </a:rPr>
              <a:t>б</a:t>
            </a:r>
            <a:r>
              <a:rPr lang="ru-RU" b="1" spc="-65" dirty="0" err="1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ли</a:t>
            </a:r>
            <a:r>
              <a:rPr lang="ru-RU" b="1" spc="-6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ru-RU" b="1" spc="-40" dirty="0" err="1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тиною</a:t>
            </a:r>
            <a:r>
              <a:rPr lang="ru-RU" b="1" spc="-30" dirty="0">
                <a:solidFill>
                  <a:srgbClr val="231F20"/>
                </a:solidFill>
                <a:latin typeface="Trebuchet MS"/>
                <a:cs typeface="Trebuchet MS"/>
              </a:rPr>
              <a:t>,</a:t>
            </a:r>
            <a:r>
              <a:rPr lang="ru-RU" b="1" spc="-6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0" dirty="0">
                <a:solidFill>
                  <a:srgbClr val="231F20"/>
                </a:solidFill>
                <a:latin typeface="Trebuchet MS"/>
                <a:cs typeface="Trebuchet MS"/>
              </a:rPr>
              <a:t>часто</a:t>
            </a:r>
            <a:r>
              <a:rPr lang="ru-RU" b="1" spc="-6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0" dirty="0" err="1">
                <a:solidFill>
                  <a:srgbClr val="231F20"/>
                </a:solidFill>
                <a:latin typeface="Trebuchet MS"/>
                <a:cs typeface="Trebuchet MS"/>
              </a:rPr>
              <a:t>ви</a:t>
            </a:r>
            <a:r>
              <a:rPr lang="ru-RU" b="1" spc="-6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с</a:t>
            </a:r>
            <a:r>
              <a:rPr lang="ru-RU" b="1" spc="-25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ти</a:t>
            </a:r>
            <a:r>
              <a:rPr lang="ru-RU" b="1" spc="-30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к</a:t>
            </a:r>
            <a:r>
              <a:rPr lang="ru-RU" b="1" spc="-25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алися</a:t>
            </a:r>
            <a:r>
              <a:rPr lang="ru-RU" b="1" spc="-65" dirty="0" smtClean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5" dirty="0">
                <a:solidFill>
                  <a:srgbClr val="231F20"/>
                </a:solidFill>
                <a:latin typeface="Trebuchet MS"/>
                <a:cs typeface="Trebuchet MS"/>
              </a:rPr>
              <a:t>з</a:t>
            </a:r>
            <a:r>
              <a:rPr lang="ru-RU" b="1" spc="-6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5" dirty="0" err="1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ластним</a:t>
            </a:r>
            <a:r>
              <a:rPr lang="ru-RU" b="1" spc="-6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5" dirty="0">
                <a:solidFill>
                  <a:srgbClr val="231F20"/>
                </a:solidFill>
                <a:latin typeface="Trebuchet MS"/>
                <a:cs typeface="Trebuchet MS"/>
              </a:rPr>
              <a:t>характ</a:t>
            </a:r>
            <a:r>
              <a:rPr lang="ru-RU" b="1" spc="-40" dirty="0">
                <a:solidFill>
                  <a:srgbClr val="231F20"/>
                </a:solidFill>
                <a:latin typeface="Trebuchet MS"/>
                <a:cs typeface="Trebuchet MS"/>
              </a:rPr>
              <a:t>ером</a:t>
            </a:r>
            <a:r>
              <a:rPr lang="ru-RU" b="1" spc="-6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 err="1">
                <a:solidFill>
                  <a:srgbClr val="231F20"/>
                </a:solidFill>
                <a:latin typeface="Trebuchet MS"/>
                <a:cs typeface="Trebuchet MS"/>
              </a:rPr>
              <a:t>вашого</a:t>
            </a:r>
            <a:r>
              <a:rPr lang="ru-RU" b="1" spc="-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5" dirty="0">
                <a:solidFill>
                  <a:srgbClr val="231F20"/>
                </a:solidFill>
                <a:latin typeface="Trebuchet MS"/>
                <a:cs typeface="Trebuchet MS"/>
              </a:rPr>
              <a:t>б</a:t>
            </a:r>
            <a:r>
              <a:rPr lang="ru-RU" b="1" spc="-35" dirty="0">
                <a:solidFill>
                  <a:srgbClr val="231F20"/>
                </a:solidFill>
                <a:latin typeface="Trebuchet MS"/>
                <a:cs typeface="Trebuchet MS"/>
              </a:rPr>
              <a:t>а</a:t>
            </a:r>
            <a:r>
              <a:rPr lang="ru-RU" b="1" spc="-25" dirty="0">
                <a:solidFill>
                  <a:srgbClr val="231F20"/>
                </a:solidFill>
                <a:latin typeface="Trebuchet MS"/>
                <a:cs typeface="Trebuchet MS"/>
              </a:rPr>
              <a:t>ть</a:t>
            </a:r>
            <a:r>
              <a:rPr lang="ru-RU" b="1" spc="-30" dirty="0">
                <a:solidFill>
                  <a:srgbClr val="231F20"/>
                </a:solidFill>
                <a:latin typeface="Trebuchet MS"/>
                <a:cs typeface="Trebuchet MS"/>
              </a:rPr>
              <a:t>к</a:t>
            </a:r>
            <a:r>
              <a:rPr lang="ru-RU" b="1" spc="35" dirty="0">
                <a:solidFill>
                  <a:srgbClr val="231F20"/>
                </a:solidFill>
                <a:latin typeface="Trebuchet MS"/>
                <a:cs typeface="Trebuchet MS"/>
              </a:rPr>
              <a:t>а?</a:t>
            </a:r>
            <a:endParaRPr lang="ru-RU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  <a:tabLst>
                <a:tab pos="926465" algn="l"/>
              </a:tabLst>
            </a:pPr>
            <a:r>
              <a:rPr lang="ru-RU" spc="-45" dirty="0">
                <a:solidFill>
                  <a:srgbClr val="231F20"/>
                </a:solidFill>
                <a:latin typeface="Arial Unicode MS"/>
                <a:cs typeface="Arial Unicode MS"/>
              </a:rPr>
              <a:t>а)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65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ru-RU" spc="-5" dirty="0">
                <a:solidFill>
                  <a:srgbClr val="231F20"/>
                </a:solidFill>
                <a:latin typeface="Arial Unicode MS"/>
                <a:cs typeface="Arial Unicode MS"/>
              </a:rPr>
              <a:t>ак,</a:t>
            </a:r>
            <a:r>
              <a:rPr lang="ru-RU" dirty="0">
                <a:solidFill>
                  <a:srgbClr val="231F20"/>
                </a:solidFill>
                <a:latin typeface="Arial Unicode MS"/>
                <a:cs typeface="Arial Unicode MS"/>
              </a:rPr>
              <a:t>	</a:t>
            </a:r>
            <a:r>
              <a:rPr lang="ru-RU" spc="-50" dirty="0">
                <a:solidFill>
                  <a:srgbClr val="231F20"/>
                </a:solidFill>
                <a:latin typeface="Arial Unicode MS"/>
                <a:cs typeface="Arial Unicode MS"/>
              </a:rPr>
              <a:t>б)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dirty="0" err="1">
                <a:solidFill>
                  <a:srgbClr val="231F20"/>
                </a:solidFill>
                <a:latin typeface="Arial Unicode MS"/>
                <a:cs typeface="Arial Unicode MS"/>
              </a:rPr>
              <a:t>ні</a:t>
            </a:r>
            <a:r>
              <a:rPr lang="ru-RU" dirty="0">
                <a:solidFill>
                  <a:srgbClr val="231F20"/>
                </a:solidFill>
                <a:latin typeface="Arial Unicode MS"/>
                <a:cs typeface="Arial Unicode MS"/>
              </a:rPr>
              <a:t>.</a:t>
            </a:r>
            <a:endParaRPr lang="ru-RU" dirty="0">
              <a:latin typeface="Arial Unicode MS"/>
              <a:cs typeface="Arial Unicode MS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31816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60648"/>
            <a:ext cx="8964488" cy="6597352"/>
          </a:xfrm>
        </p:spPr>
        <p:txBody>
          <a:bodyPr>
            <a:normAutofit fontScale="47500" lnSpcReduction="20000"/>
          </a:bodyPr>
          <a:lstStyle/>
          <a:p>
            <a:pPr marL="12700" marR="5080">
              <a:lnSpc>
                <a:spcPct val="100000"/>
              </a:lnSpc>
              <a:spcBef>
                <a:spcPts val="284"/>
              </a:spcBef>
              <a:buClr>
                <a:srgbClr val="231F20"/>
              </a:buClr>
              <a:buFont typeface="Trebuchet MS"/>
              <a:buAutoNum type="arabicPeriod" startAt="21"/>
              <a:tabLst>
                <a:tab pos="220345" algn="l"/>
              </a:tabLst>
            </a:pP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Вмієт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е</a:t>
            </a:r>
            <a:r>
              <a:rPr lang="ru-RU" b="1" spc="-4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0" dirty="0" err="1">
                <a:solidFill>
                  <a:srgbClr val="231F20"/>
                </a:solidFill>
                <a:latin typeface="Trebuchet MS"/>
                <a:cs typeface="Trebuchet MS"/>
              </a:rPr>
              <a:t>ви</a:t>
            </a:r>
            <a:r>
              <a:rPr lang="ru-RU" b="1" spc="-4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ru-RU" b="1" spc="-4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диск</a:t>
            </a:r>
            <a:r>
              <a:rPr lang="ru-RU" b="1" spc="-45" dirty="0" err="1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сії</a:t>
            </a:r>
            <a:r>
              <a:rPr lang="ru-RU" b="1" spc="-4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>
                <a:solidFill>
                  <a:srgbClr val="231F20"/>
                </a:solidFill>
                <a:latin typeface="Trebuchet MS"/>
                <a:cs typeface="Trebuchet MS"/>
              </a:rPr>
              <a:t>на</a:t>
            </a:r>
            <a:r>
              <a:rPr lang="ru-RU" b="1" spc="-4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професій</a:t>
            </a:r>
            <a:r>
              <a:rPr lang="ru-RU" b="1" spc="-45" dirty="0" err="1">
                <a:solidFill>
                  <a:srgbClr val="231F20"/>
                </a:solidFill>
                <a:latin typeface="Trebuchet MS"/>
                <a:cs typeface="Trebuchet MS"/>
              </a:rPr>
              <a:t>н</a:t>
            </a:r>
            <a:r>
              <a:rPr lang="ru-RU" b="1" spc="-50" dirty="0" err="1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b="1" spc="-40" dirty="0">
                <a:solidFill>
                  <a:srgbClr val="231F20"/>
                </a:solidFill>
                <a:latin typeface="Trebuchet MS"/>
                <a:cs typeface="Trebuchet MS"/>
              </a:rPr>
              <a:t> т</a:t>
            </a:r>
            <a:r>
              <a:rPr lang="ru-RU" b="1" spc="-35" dirty="0">
                <a:solidFill>
                  <a:srgbClr val="231F20"/>
                </a:solidFill>
                <a:latin typeface="Trebuchet MS"/>
                <a:cs typeface="Trebuchet MS"/>
              </a:rPr>
              <a:t>е</a:t>
            </a:r>
            <a:r>
              <a:rPr lang="ru-RU" b="1" spc="-50" dirty="0">
                <a:solidFill>
                  <a:srgbClr val="231F20"/>
                </a:solidFill>
                <a:latin typeface="Trebuchet MS"/>
                <a:cs typeface="Trebuchet MS"/>
              </a:rPr>
              <a:t>му</a:t>
            </a:r>
            <a:r>
              <a:rPr lang="ru-RU" b="1" spc="-4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5" dirty="0" err="1">
                <a:solidFill>
                  <a:srgbClr val="231F20"/>
                </a:solidFill>
                <a:latin typeface="Trebuchet MS"/>
                <a:cs typeface="Trebuchet MS"/>
              </a:rPr>
              <a:t>за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55" dirty="0" err="1">
                <a:solidFill>
                  <a:srgbClr val="231F20"/>
                </a:solidFill>
                <a:latin typeface="Trebuchet MS"/>
                <a:cs typeface="Trebuchet MS"/>
              </a:rPr>
              <a:t>х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ч</a:t>
            </a:r>
            <a:r>
              <a:rPr lang="ru-RU" b="1" spc="-60" dirty="0" err="1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b="1" dirty="0" err="1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ru-RU" b="1" spc="-10" dirty="0" err="1">
                <a:solidFill>
                  <a:srgbClr val="231F20"/>
                </a:solidFill>
                <a:latin typeface="Trebuchet MS"/>
                <a:cs typeface="Trebuchet MS"/>
              </a:rPr>
              <a:t>а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ти</a:t>
            </a:r>
            <a:r>
              <a:rPr lang="ru-RU" b="1" spc="-4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>
                <a:solidFill>
                  <a:srgbClr val="231F20"/>
                </a:solidFill>
                <a:latin typeface="Trebuchet MS"/>
                <a:cs typeface="Trebuchet MS"/>
              </a:rPr>
              <a:t>на</a:t>
            </a:r>
            <a:r>
              <a:rPr lang="ru-RU" b="1" spc="-4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0" dirty="0">
                <a:solidFill>
                  <a:srgbClr val="231F20"/>
                </a:solidFill>
                <a:latin typeface="Trebuchet MS"/>
                <a:cs typeface="Trebuchet MS"/>
              </a:rPr>
              <a:t>с</a:t>
            </a:r>
            <a:r>
              <a:rPr lang="ru-RU" b="1" spc="-25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ru-RU" b="1" spc="-15" dirty="0">
                <a:solidFill>
                  <a:srgbClr val="231F20"/>
                </a:solidFill>
                <a:latin typeface="Trebuchet MS"/>
                <a:cs typeface="Trebuchet MS"/>
              </a:rPr>
              <a:t>ою</a:t>
            </a:r>
            <a:r>
              <a:rPr lang="ru-RU" b="1" spc="-40" dirty="0">
                <a:solidFill>
                  <a:srgbClr val="231F20"/>
                </a:solidFill>
                <a:latin typeface="Trebuchet MS"/>
                <a:cs typeface="Trebuchet MS"/>
              </a:rPr>
              <a:t> ст</a:t>
            </a:r>
            <a:r>
              <a:rPr lang="ru-RU" b="1" spc="-30" dirty="0">
                <a:solidFill>
                  <a:srgbClr val="231F20"/>
                </a:solidFill>
                <a:latin typeface="Trebuchet MS"/>
                <a:cs typeface="Trebuchet MS"/>
              </a:rPr>
              <a:t>оро</a:t>
            </a:r>
            <a:r>
              <a:rPr lang="ru-RU" b="1" spc="-35" dirty="0">
                <a:solidFill>
                  <a:srgbClr val="231F20"/>
                </a:solidFill>
                <a:latin typeface="Trebuchet MS"/>
                <a:cs typeface="Trebuchet MS"/>
              </a:rPr>
              <a:t>н</a:t>
            </a:r>
            <a:r>
              <a:rPr lang="ru-RU" b="1" spc="-50" dirty="0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b="1" spc="-4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50" dirty="0">
                <a:solidFill>
                  <a:srgbClr val="231F20"/>
                </a:solidFill>
                <a:latin typeface="Trebuchet MS"/>
                <a:cs typeface="Trebuchet MS"/>
              </a:rPr>
              <a:t>тих,</a:t>
            </a:r>
            <a:r>
              <a:rPr lang="ru-RU" b="1" spc="-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40" dirty="0" err="1">
                <a:solidFill>
                  <a:srgbClr val="231F20"/>
                </a:solidFill>
                <a:latin typeface="Trebuchet MS"/>
                <a:cs typeface="Trebuchet MS"/>
              </a:rPr>
              <a:t>хт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раніше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50" dirty="0" err="1">
                <a:solidFill>
                  <a:srgbClr val="231F20"/>
                </a:solidFill>
                <a:latin typeface="Trebuchet MS"/>
                <a:cs typeface="Trebuchet MS"/>
              </a:rPr>
              <a:t>б</a:t>
            </a:r>
            <a:r>
              <a:rPr lang="ru-RU" b="1" spc="-60" dirty="0" err="1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b="1" dirty="0" err="1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5" dirty="0">
                <a:solidFill>
                  <a:srgbClr val="231F20"/>
                </a:solidFill>
                <a:latin typeface="Trebuchet MS"/>
                <a:cs typeface="Trebuchet MS"/>
              </a:rPr>
              <a:t>з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0" dirty="0">
                <a:solidFill>
                  <a:srgbClr val="231F20"/>
                </a:solidFill>
                <a:latin typeface="Trebuchet MS"/>
                <a:cs typeface="Trebuchet MS"/>
              </a:rPr>
              <a:t>вами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0" dirty="0">
                <a:solidFill>
                  <a:srgbClr val="231F20"/>
                </a:solidFill>
                <a:latin typeface="Trebuchet MS"/>
                <a:cs typeface="Trebuchet MS"/>
              </a:rPr>
              <a:t>не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 err="1">
                <a:solidFill>
                  <a:srgbClr val="231F20"/>
                </a:solidFill>
                <a:latin typeface="Trebuchet MS"/>
                <a:cs typeface="Trebuchet MS"/>
              </a:rPr>
              <a:t>зг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55" dirty="0" err="1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ru-RU" b="1" spc="10" dirty="0" err="1">
                <a:solidFill>
                  <a:srgbClr val="231F20"/>
                </a:solidFill>
                <a:latin typeface="Trebuchet MS"/>
                <a:cs typeface="Trebuchet MS"/>
              </a:rPr>
              <a:t>ен</a:t>
            </a:r>
            <a:r>
              <a:rPr lang="ru-RU" b="1" spc="10" dirty="0">
                <a:solidFill>
                  <a:srgbClr val="231F20"/>
                </a:solidFill>
                <a:latin typeface="Trebuchet MS"/>
                <a:cs typeface="Trebuchet MS"/>
              </a:rPr>
              <a:t>?</a:t>
            </a:r>
            <a:endParaRPr lang="ru-RU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  <a:tabLst>
                <a:tab pos="926465" algn="l"/>
              </a:tabLst>
            </a:pPr>
            <a:r>
              <a:rPr lang="ru-RU" spc="-45" dirty="0">
                <a:solidFill>
                  <a:srgbClr val="231F20"/>
                </a:solidFill>
                <a:latin typeface="Arial Unicode MS"/>
                <a:cs typeface="Arial Unicode MS"/>
              </a:rPr>
              <a:t>а)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65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ru-RU" spc="-5" dirty="0">
                <a:solidFill>
                  <a:srgbClr val="231F20"/>
                </a:solidFill>
                <a:latin typeface="Arial Unicode MS"/>
                <a:cs typeface="Arial Unicode MS"/>
              </a:rPr>
              <a:t>ак,</a:t>
            </a:r>
            <a:r>
              <a:rPr lang="ru-RU" dirty="0">
                <a:solidFill>
                  <a:srgbClr val="231F20"/>
                </a:solidFill>
                <a:latin typeface="Arial Unicode MS"/>
                <a:cs typeface="Arial Unicode MS"/>
              </a:rPr>
              <a:t>	</a:t>
            </a:r>
            <a:r>
              <a:rPr lang="ru-RU" spc="-50" dirty="0">
                <a:solidFill>
                  <a:srgbClr val="231F20"/>
                </a:solidFill>
                <a:latin typeface="Arial Unicode MS"/>
                <a:cs typeface="Arial Unicode MS"/>
              </a:rPr>
              <a:t>б)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dirty="0" err="1">
                <a:solidFill>
                  <a:srgbClr val="231F20"/>
                </a:solidFill>
                <a:latin typeface="Arial Unicode MS"/>
                <a:cs typeface="Arial Unicode MS"/>
              </a:rPr>
              <a:t>ні</a:t>
            </a:r>
            <a:r>
              <a:rPr lang="ru-RU" dirty="0">
                <a:solidFill>
                  <a:srgbClr val="231F20"/>
                </a:solidFill>
                <a:latin typeface="Arial Unicode MS"/>
                <a:cs typeface="Arial Unicode MS"/>
              </a:rPr>
              <a:t>.</a:t>
            </a:r>
            <a:endParaRPr lang="ru-RU" dirty="0">
              <a:latin typeface="Arial Unicode MS"/>
              <a:cs typeface="Arial Unicode MS"/>
            </a:endParaRPr>
          </a:p>
          <a:p>
            <a:pPr marL="12700" marR="5715">
              <a:lnSpc>
                <a:spcPct val="100000"/>
              </a:lnSpc>
              <a:spcBef>
                <a:spcPts val="280"/>
              </a:spcBef>
              <a:buClr>
                <a:srgbClr val="231F20"/>
              </a:buClr>
              <a:buFont typeface="Trebuchet MS"/>
              <a:buAutoNum type="arabicPeriod" startAt="22"/>
              <a:tabLst>
                <a:tab pos="212090" algn="l"/>
              </a:tabLst>
            </a:pPr>
            <a:r>
              <a:rPr lang="ru-RU" b="1" spc="-15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Уявіть</a:t>
            </a:r>
            <a:r>
              <a:rPr lang="ru-RU" b="1" spc="-105" dirty="0" smtClean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55" dirty="0" err="1">
                <a:solidFill>
                  <a:srgbClr val="231F20"/>
                </a:solidFill>
                <a:latin typeface="Trebuchet MS"/>
                <a:cs typeface="Trebuchet MS"/>
              </a:rPr>
              <a:t>с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обі</a:t>
            </a:r>
            <a:r>
              <a:rPr lang="ru-RU" b="1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40" dirty="0" err="1">
                <a:solidFill>
                  <a:srgbClr val="231F20"/>
                </a:solidFill>
                <a:latin typeface="Trebuchet MS"/>
                <a:cs typeface="Trebuchet MS"/>
              </a:rPr>
              <a:t>т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аку</a:t>
            </a:r>
            <a:r>
              <a:rPr lang="ru-RU" b="1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5" dirty="0">
                <a:solidFill>
                  <a:srgbClr val="231F20"/>
                </a:solidFill>
                <a:latin typeface="Trebuchet MS"/>
                <a:cs typeface="Trebuchet MS"/>
              </a:rPr>
              <a:t>с</a:t>
            </a:r>
            <a:r>
              <a:rPr lang="ru-RU" b="1" spc="-30" dirty="0">
                <a:solidFill>
                  <a:srgbClr val="231F20"/>
                </a:solidFill>
                <a:latin typeface="Trebuchet MS"/>
                <a:cs typeface="Trebuchet MS"/>
              </a:rPr>
              <a:t>це</a:t>
            </a:r>
            <a:r>
              <a:rPr lang="ru-RU" b="1" spc="-35" dirty="0">
                <a:solidFill>
                  <a:srgbClr val="231F20"/>
                </a:solidFill>
                <a:latin typeface="Trebuchet MS"/>
                <a:cs typeface="Trebuchet MS"/>
              </a:rPr>
              <a:t>н</a:t>
            </a:r>
            <a:r>
              <a:rPr lang="ru-RU" b="1" spc="-80" dirty="0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b="1" spc="-60" dirty="0">
                <a:solidFill>
                  <a:srgbClr val="231F20"/>
                </a:solidFill>
                <a:latin typeface="Trebuchet MS"/>
                <a:cs typeface="Trebuchet MS"/>
              </a:rPr>
              <a:t>:</a:t>
            </a:r>
            <a:r>
              <a:rPr lang="ru-RU" b="1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під</a:t>
            </a:r>
            <a:r>
              <a:rPr lang="ru-RU" b="1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5" dirty="0">
                <a:solidFill>
                  <a:srgbClr val="231F20"/>
                </a:solidFill>
                <a:latin typeface="Trebuchet MS"/>
                <a:cs typeface="Trebuchet MS"/>
              </a:rPr>
              <a:t>час</a:t>
            </a:r>
            <a:r>
              <a:rPr lang="ru-RU" b="1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прог</a:t>
            </a:r>
            <a:r>
              <a:rPr lang="ru-RU" b="1" spc="-50" dirty="0" err="1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лянки</a:t>
            </a:r>
            <a:r>
              <a:rPr lang="ru-RU" b="1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5" dirty="0">
                <a:solidFill>
                  <a:srgbClr val="231F20"/>
                </a:solidFill>
                <a:latin typeface="Trebuchet MS"/>
                <a:cs typeface="Trebuchet MS"/>
              </a:rPr>
              <a:t>з</a:t>
            </a:r>
            <a:r>
              <a:rPr lang="ru-RU" b="1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40" dirty="0" err="1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ru-RU" b="1" spc="-50" dirty="0" err="1">
                <a:solidFill>
                  <a:srgbClr val="231F20"/>
                </a:solidFill>
                <a:latin typeface="Trebuchet MS"/>
                <a:cs typeface="Trebuchet MS"/>
              </a:rPr>
              <a:t>р</a:t>
            </a:r>
            <a:r>
              <a:rPr lang="ru-RU" b="1" spc="-55" dirty="0" err="1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b="1" dirty="0" err="1">
                <a:solidFill>
                  <a:srgbClr val="231F20"/>
                </a:solidFill>
                <a:latin typeface="Trebuchet MS"/>
                <a:cs typeface="Trebuchet MS"/>
              </a:rPr>
              <a:t>з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ями</a:t>
            </a:r>
            <a:r>
              <a:rPr lang="ru-RU" b="1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ru-RU" b="1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лісі</a:t>
            </a:r>
            <a:r>
              <a:rPr lang="ru-RU" b="1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0" dirty="0" err="1">
                <a:solidFill>
                  <a:srgbClr val="231F20"/>
                </a:solidFill>
                <a:latin typeface="Trebuchet MS"/>
                <a:cs typeface="Trebuchet MS"/>
              </a:rPr>
              <a:t>ви</a:t>
            </a:r>
            <a:r>
              <a:rPr lang="ru-RU" b="1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за</a:t>
            </a:r>
            <a:r>
              <a:rPr lang="ru-RU" b="1" spc="-25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б</a:t>
            </a:r>
            <a:r>
              <a:rPr lang="ru-RU" b="1" spc="-35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лу</a:t>
            </a:r>
            <a:r>
              <a:rPr lang="ru-RU" b="1" spc="-40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к</a:t>
            </a:r>
            <a:r>
              <a:rPr lang="ru-RU" b="1" spc="-5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а</a:t>
            </a:r>
            <a:r>
              <a:rPr lang="ru-RU" b="1" spc="-45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ли</a:t>
            </a:r>
            <a:r>
              <a:rPr lang="ru-RU" b="1" spc="-45" dirty="0">
                <a:solidFill>
                  <a:srgbClr val="231F20"/>
                </a:solidFill>
                <a:latin typeface="Trebuchet MS"/>
                <a:cs typeface="Trebuchet MS"/>
              </a:rPr>
              <a:t>.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 err="1">
                <a:solidFill>
                  <a:srgbClr val="231F20"/>
                </a:solidFill>
                <a:latin typeface="Trebuchet MS"/>
                <a:cs typeface="Trebuchet MS"/>
              </a:rPr>
              <a:t>На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б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ли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жаєт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ься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5" dirty="0" err="1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ru-RU" b="1" spc="-40" dirty="0" err="1">
                <a:solidFill>
                  <a:srgbClr val="231F20"/>
                </a:solidFill>
                <a:latin typeface="Trebuchet MS"/>
                <a:cs typeface="Trebuchet MS"/>
              </a:rPr>
              <a:t>е</a:t>
            </a:r>
            <a:r>
              <a:rPr lang="ru-RU" b="1" spc="-45" dirty="0" err="1">
                <a:solidFill>
                  <a:srgbClr val="231F20"/>
                </a:solidFill>
                <a:latin typeface="Trebuchet MS"/>
                <a:cs typeface="Trebuchet MS"/>
              </a:rPr>
              <a:t>чір</a:t>
            </a:r>
            <a:r>
              <a:rPr lang="ru-RU" b="1" spc="-45" dirty="0">
                <a:solidFill>
                  <a:srgbClr val="231F20"/>
                </a:solidFill>
                <a:latin typeface="Trebuchet MS"/>
                <a:cs typeface="Trebuchet MS"/>
              </a:rPr>
              <a:t>,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0" dirty="0">
                <a:solidFill>
                  <a:srgbClr val="231F20"/>
                </a:solidFill>
                <a:latin typeface="Trebuchet MS"/>
                <a:cs typeface="Trebuchet MS"/>
              </a:rPr>
              <a:t>і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0" dirty="0">
                <a:solidFill>
                  <a:srgbClr val="231F20"/>
                </a:solidFill>
                <a:latin typeface="Trebuchet MS"/>
                <a:cs typeface="Trebuchet MS"/>
              </a:rPr>
              <a:t>треба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прийм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а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ти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рішення</a:t>
            </a:r>
            <a:r>
              <a:rPr lang="ru-RU" b="1" spc="-30" dirty="0">
                <a:solidFill>
                  <a:srgbClr val="231F20"/>
                </a:solidFill>
                <a:latin typeface="Trebuchet MS"/>
                <a:cs typeface="Trebuchet MS"/>
              </a:rPr>
              <a:t>.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0" dirty="0">
                <a:solidFill>
                  <a:srgbClr val="231F20"/>
                </a:solidFill>
                <a:latin typeface="Trebuchet MS"/>
                <a:cs typeface="Trebuchet MS"/>
              </a:rPr>
              <a:t>Як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0" dirty="0" err="1">
                <a:solidFill>
                  <a:srgbClr val="231F20"/>
                </a:solidFill>
                <a:latin typeface="Trebuchet MS"/>
                <a:cs typeface="Trebuchet MS"/>
              </a:rPr>
              <a:t>ви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5" dirty="0">
                <a:solidFill>
                  <a:srgbClr val="231F20"/>
                </a:solidFill>
                <a:latin typeface="Trebuchet MS"/>
                <a:cs typeface="Trebuchet MS"/>
              </a:rPr>
              <a:t>пос</a:t>
            </a:r>
            <a:r>
              <a:rPr lang="ru-RU" b="1" spc="-20" dirty="0">
                <a:solidFill>
                  <a:srgbClr val="231F20"/>
                </a:solidFill>
                <a:latin typeface="Trebuchet MS"/>
                <a:cs typeface="Trebuchet MS"/>
              </a:rPr>
              <a:t>т</a:t>
            </a:r>
            <a:r>
              <a:rPr lang="ru-RU" b="1" spc="-30" dirty="0">
                <a:solidFill>
                  <a:srgbClr val="231F20"/>
                </a:solidFill>
                <a:latin typeface="Trebuchet MS"/>
                <a:cs typeface="Trebuchet MS"/>
              </a:rPr>
              <a:t>уп</a:t>
            </a:r>
            <a:r>
              <a:rPr lang="ru-RU" b="1" spc="-40" dirty="0">
                <a:solidFill>
                  <a:srgbClr val="231F20"/>
                </a:solidFill>
                <a:latin typeface="Trebuchet MS"/>
                <a:cs typeface="Trebuchet MS"/>
              </a:rPr>
              <a:t>ит</a:t>
            </a:r>
            <a:r>
              <a:rPr lang="ru-RU" b="1" spc="25" dirty="0">
                <a:solidFill>
                  <a:srgbClr val="231F20"/>
                </a:solidFill>
                <a:latin typeface="Trebuchet MS"/>
                <a:cs typeface="Trebuchet MS"/>
              </a:rPr>
              <a:t>е?</a:t>
            </a:r>
            <a:endParaRPr lang="ru-RU" dirty="0">
              <a:latin typeface="Trebuchet MS"/>
              <a:cs typeface="Trebuchet MS"/>
            </a:endParaRPr>
          </a:p>
          <a:p>
            <a:pPr marL="12700" marR="568325">
              <a:lnSpc>
                <a:spcPct val="123600"/>
              </a:lnSpc>
            </a:pPr>
            <a:r>
              <a:rPr lang="ru-RU" spc="-45" dirty="0">
                <a:solidFill>
                  <a:srgbClr val="231F20"/>
                </a:solidFill>
                <a:latin typeface="Arial Unicode MS"/>
                <a:cs typeface="Arial Unicode MS"/>
              </a:rPr>
              <a:t>а)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30" dirty="0" err="1">
                <a:solidFill>
                  <a:srgbClr val="231F20"/>
                </a:solidFill>
                <a:latin typeface="Arial Unicode MS"/>
                <a:cs typeface="Arial Unicode MS"/>
              </a:rPr>
              <a:t>дас</a:t>
            </a:r>
            <a:r>
              <a:rPr lang="ru-RU" spc="-60" dirty="0" err="1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ru-RU" spc="-35" dirty="0" err="1">
                <a:solidFill>
                  <a:srgbClr val="231F20"/>
                </a:solidFill>
                <a:latin typeface="Arial Unicode MS"/>
                <a:cs typeface="Arial Unicode MS"/>
              </a:rPr>
              <a:t>е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45" dirty="0" err="1">
                <a:solidFill>
                  <a:srgbClr val="231F20"/>
                </a:solidFill>
                <a:latin typeface="Arial Unicode MS"/>
                <a:cs typeface="Arial Unicode MS"/>
              </a:rPr>
              <a:t>м</a:t>
            </a:r>
            <a:r>
              <a:rPr lang="ru-RU" spc="-55" dirty="0" err="1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ru-RU" dirty="0" err="1">
                <a:solidFill>
                  <a:srgbClr val="231F20"/>
                </a:solidFill>
                <a:latin typeface="Arial Unicode MS"/>
                <a:cs typeface="Arial Unicode MS"/>
              </a:rPr>
              <a:t>жливі</a:t>
            </a:r>
            <a:r>
              <a:rPr lang="ru-RU" spc="-5" dirty="0" err="1">
                <a:solidFill>
                  <a:srgbClr val="231F20"/>
                </a:solidFill>
                <a:latin typeface="Arial Unicode MS"/>
                <a:cs typeface="Arial Unicode MS"/>
              </a:rPr>
              <a:t>с</a:t>
            </a:r>
            <a:r>
              <a:rPr lang="ru-RU" spc="-40" dirty="0" err="1">
                <a:solidFill>
                  <a:srgbClr val="231F20"/>
                </a:solidFill>
                <a:latin typeface="Arial Unicode MS"/>
                <a:cs typeface="Arial Unicode MS"/>
              </a:rPr>
              <a:t>ть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10" dirty="0" err="1">
                <a:solidFill>
                  <a:srgbClr val="231F20"/>
                </a:solidFill>
                <a:latin typeface="Arial Unicode MS"/>
                <a:cs typeface="Arial Unicode MS"/>
              </a:rPr>
              <a:t>прийняти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15" dirty="0" err="1">
                <a:solidFill>
                  <a:srgbClr val="231F20"/>
                </a:solidFill>
                <a:latin typeface="Arial Unicode MS"/>
                <a:cs typeface="Arial Unicode MS"/>
              </a:rPr>
              <a:t>рішення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20" dirty="0" err="1">
                <a:solidFill>
                  <a:srgbClr val="231F20"/>
                </a:solidFill>
                <a:latin typeface="Arial Unicode MS"/>
                <a:cs typeface="Arial Unicode MS"/>
              </a:rPr>
              <a:t>найбільш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20" dirty="0">
                <a:solidFill>
                  <a:srgbClr val="231F20"/>
                </a:solidFill>
                <a:latin typeface="Arial Unicode MS"/>
                <a:cs typeface="Arial Unicode MS"/>
              </a:rPr>
              <a:t>к</a:t>
            </a:r>
            <a:r>
              <a:rPr lang="ru-RU" spc="-35" dirty="0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ru-RU" spc="-50" dirty="0">
                <a:solidFill>
                  <a:srgbClr val="231F20"/>
                </a:solidFill>
                <a:latin typeface="Arial Unicode MS"/>
                <a:cs typeface="Arial Unicode MS"/>
              </a:rPr>
              <a:t>м</a:t>
            </a:r>
            <a:r>
              <a:rPr lang="ru-RU" spc="-20" dirty="0">
                <a:solidFill>
                  <a:srgbClr val="231F20"/>
                </a:solidFill>
                <a:latin typeface="Arial Unicode MS"/>
                <a:cs typeface="Arial Unicode MS"/>
              </a:rPr>
              <a:t>п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е</a:t>
            </a:r>
            <a:r>
              <a:rPr lang="ru-RU" spc="-60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ru-RU" spc="-20" dirty="0">
                <a:solidFill>
                  <a:srgbClr val="231F20"/>
                </a:solidFill>
                <a:latin typeface="Arial Unicode MS"/>
                <a:cs typeface="Arial Unicode MS"/>
              </a:rPr>
              <a:t>е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н</a:t>
            </a:r>
            <a:r>
              <a:rPr lang="ru-RU" spc="-30" dirty="0">
                <a:solidFill>
                  <a:srgbClr val="231F20"/>
                </a:solidFill>
                <a:latin typeface="Arial Unicode MS"/>
                <a:cs typeface="Arial Unicode MS"/>
              </a:rPr>
              <a:t>тно</a:t>
            </a:r>
            <a:r>
              <a:rPr lang="ru-RU" spc="-40" dirty="0">
                <a:solidFill>
                  <a:srgbClr val="231F20"/>
                </a:solidFill>
                <a:latin typeface="Arial Unicode MS"/>
                <a:cs typeface="Arial Unicode MS"/>
              </a:rPr>
              <a:t>м</a:t>
            </a:r>
            <a:r>
              <a:rPr lang="ru-RU" spc="-70" dirty="0">
                <a:solidFill>
                  <a:srgbClr val="231F20"/>
                </a:solidFill>
                <a:latin typeface="Arial Unicode MS"/>
                <a:cs typeface="Arial Unicode MS"/>
              </a:rPr>
              <a:t>у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15" dirty="0">
                <a:solidFill>
                  <a:srgbClr val="231F20"/>
                </a:solidFill>
                <a:latin typeface="Arial Unicode MS"/>
                <a:cs typeface="Arial Unicode MS"/>
              </a:rPr>
              <a:t>з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10" dirty="0">
                <a:solidFill>
                  <a:srgbClr val="231F20"/>
                </a:solidFill>
                <a:latin typeface="Arial Unicode MS"/>
                <a:cs typeface="Arial Unicode MS"/>
              </a:rPr>
              <a:t>вас; </a:t>
            </a:r>
            <a:endParaRPr lang="ru-RU" spc="-10" dirty="0" smtClean="0">
              <a:solidFill>
                <a:srgbClr val="231F20"/>
              </a:solidFill>
              <a:latin typeface="Arial Unicode MS"/>
              <a:cs typeface="Arial Unicode MS"/>
            </a:endParaRPr>
          </a:p>
          <a:p>
            <a:pPr marL="12700" marR="568325">
              <a:lnSpc>
                <a:spcPct val="123600"/>
              </a:lnSpc>
            </a:pPr>
            <a:r>
              <a:rPr lang="ru-RU" spc="-50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б</a:t>
            </a:r>
            <a:r>
              <a:rPr lang="ru-RU" spc="-50" dirty="0">
                <a:solidFill>
                  <a:srgbClr val="231F20"/>
                </a:solidFill>
                <a:latin typeface="Arial Unicode MS"/>
                <a:cs typeface="Arial Unicode MS"/>
              </a:rPr>
              <a:t>)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15" dirty="0">
                <a:solidFill>
                  <a:srgbClr val="231F20"/>
                </a:solidFill>
                <a:latin typeface="Arial Unicode MS"/>
                <a:cs typeface="Arial Unicode MS"/>
              </a:rPr>
              <a:t>прос</a:t>
            </a:r>
            <a:r>
              <a:rPr lang="ru-RU" spc="-60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ru-RU" spc="-35" dirty="0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20" dirty="0">
                <a:solidFill>
                  <a:srgbClr val="231F20"/>
                </a:solidFill>
                <a:latin typeface="Arial Unicode MS"/>
                <a:cs typeface="Arial Unicode MS"/>
              </a:rPr>
              <a:t>не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55" dirty="0">
                <a:solidFill>
                  <a:srgbClr val="231F20"/>
                </a:solidFill>
                <a:latin typeface="Arial Unicode MS"/>
                <a:cs typeface="Arial Unicode MS"/>
              </a:rPr>
              <a:t>б</a:t>
            </a:r>
            <a:r>
              <a:rPr lang="ru-RU" spc="-120" dirty="0">
                <a:solidFill>
                  <a:srgbClr val="231F20"/>
                </a:solidFill>
                <a:latin typeface="Arial Unicode MS"/>
                <a:cs typeface="Arial Unicode MS"/>
              </a:rPr>
              <a:t>у</a:t>
            </a:r>
            <a:r>
              <a:rPr lang="ru-RU" spc="-50" dirty="0">
                <a:solidFill>
                  <a:srgbClr val="231F20"/>
                </a:solidFill>
                <a:latin typeface="Arial Unicode MS"/>
                <a:cs typeface="Arial Unicode MS"/>
              </a:rPr>
              <a:t>д</a:t>
            </a:r>
            <a:r>
              <a:rPr lang="ru-RU" spc="-40" dirty="0">
                <a:solidFill>
                  <a:srgbClr val="231F20"/>
                </a:solidFill>
                <a:latin typeface="Arial Unicode MS"/>
                <a:cs typeface="Arial Unicode MS"/>
              </a:rPr>
              <a:t>е</a:t>
            </a:r>
            <a:r>
              <a:rPr lang="ru-RU" spc="-60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ru-RU" spc="-35" dirty="0">
                <a:solidFill>
                  <a:srgbClr val="231F20"/>
                </a:solidFill>
                <a:latin typeface="Arial Unicode MS"/>
                <a:cs typeface="Arial Unicode MS"/>
              </a:rPr>
              <a:t>е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dirty="0" err="1">
                <a:solidFill>
                  <a:srgbClr val="231F20"/>
                </a:solidFill>
                <a:latin typeface="Arial Unicode MS"/>
                <a:cs typeface="Arial Unicode MS"/>
              </a:rPr>
              <a:t>нічо</a:t>
            </a:r>
            <a:r>
              <a:rPr lang="ru-RU" spc="-10" dirty="0" err="1">
                <a:solidFill>
                  <a:srgbClr val="231F20"/>
                </a:solidFill>
                <a:latin typeface="Arial Unicode MS"/>
                <a:cs typeface="Arial Unicode MS"/>
              </a:rPr>
              <a:t>г</a:t>
            </a:r>
            <a:r>
              <a:rPr lang="ru-RU" spc="-35" dirty="0" err="1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25" dirty="0" err="1">
                <a:solidFill>
                  <a:srgbClr val="231F20"/>
                </a:solidFill>
                <a:latin typeface="Arial Unicode MS"/>
                <a:cs typeface="Arial Unicode MS"/>
              </a:rPr>
              <a:t>роб</a:t>
            </a:r>
            <a:r>
              <a:rPr lang="ru-RU" spc="-30" dirty="0" err="1">
                <a:solidFill>
                  <a:srgbClr val="231F20"/>
                </a:solidFill>
                <a:latin typeface="Arial Unicode MS"/>
                <a:cs typeface="Arial Unicode MS"/>
              </a:rPr>
              <a:t>и</a:t>
            </a:r>
            <a:r>
              <a:rPr lang="ru-RU" spc="-25" dirty="0" err="1">
                <a:solidFill>
                  <a:srgbClr val="231F20"/>
                </a:solidFill>
                <a:latin typeface="Arial Unicode MS"/>
                <a:cs typeface="Arial Unicode MS"/>
              </a:rPr>
              <a:t>ти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, </a:t>
            </a:r>
            <a:r>
              <a:rPr lang="ru-RU" spc="-30" dirty="0" err="1">
                <a:solidFill>
                  <a:srgbClr val="231F20"/>
                </a:solidFill>
                <a:latin typeface="Arial Unicode MS"/>
                <a:cs typeface="Arial Unicode MS"/>
              </a:rPr>
              <a:t>р</a:t>
            </a:r>
            <a:r>
              <a:rPr lang="ru-RU" spc="-35" dirty="0" err="1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ru-RU" spc="-15" dirty="0" err="1">
                <a:solidFill>
                  <a:srgbClr val="231F20"/>
                </a:solidFill>
                <a:latin typeface="Arial Unicode MS"/>
                <a:cs typeface="Arial Unicode MS"/>
              </a:rPr>
              <a:t>зр</a:t>
            </a:r>
            <a:r>
              <a:rPr lang="ru-RU" spc="-30" dirty="0" err="1">
                <a:solidFill>
                  <a:srgbClr val="231F20"/>
                </a:solidFill>
                <a:latin typeface="Arial Unicode MS"/>
                <a:cs typeface="Arial Unicode MS"/>
              </a:rPr>
              <a:t>а</a:t>
            </a:r>
            <a:r>
              <a:rPr lang="ru-RU" spc="-60" dirty="0" err="1">
                <a:solidFill>
                  <a:srgbClr val="231F20"/>
                </a:solidFill>
                <a:latin typeface="Arial Unicode MS"/>
                <a:cs typeface="Arial Unicode MS"/>
              </a:rPr>
              <a:t>х</a:t>
            </a:r>
            <a:r>
              <a:rPr lang="ru-RU" spc="-20" dirty="0" err="1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ru-RU" spc="-30" dirty="0" err="1">
                <a:solidFill>
                  <a:srgbClr val="231F20"/>
                </a:solidFill>
                <a:latin typeface="Arial Unicode MS"/>
                <a:cs typeface="Arial Unicode MS"/>
              </a:rPr>
              <a:t>в</a:t>
            </a:r>
            <a:r>
              <a:rPr lang="ru-RU" spc="-45" dirty="0" err="1">
                <a:solidFill>
                  <a:srgbClr val="231F20"/>
                </a:solidFill>
                <a:latin typeface="Arial Unicode MS"/>
                <a:cs typeface="Arial Unicode MS"/>
              </a:rPr>
              <a:t>у</a:t>
            </a:r>
            <a:r>
              <a:rPr lang="ru-RU" spc="-75" dirty="0" err="1">
                <a:solidFill>
                  <a:srgbClr val="231F20"/>
                </a:solidFill>
                <a:latin typeface="Arial Unicode MS"/>
                <a:cs typeface="Arial Unicode MS"/>
              </a:rPr>
              <a:t>ю</a:t>
            </a:r>
            <a:r>
              <a:rPr lang="ru-RU" spc="5" dirty="0" err="1">
                <a:solidFill>
                  <a:srgbClr val="231F20"/>
                </a:solidFill>
                <a:latin typeface="Arial Unicode MS"/>
                <a:cs typeface="Arial Unicode MS"/>
              </a:rPr>
              <a:t>чи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20" dirty="0">
                <a:solidFill>
                  <a:srgbClr val="231F20"/>
                </a:solidFill>
                <a:latin typeface="Arial Unicode MS"/>
                <a:cs typeface="Arial Unicode MS"/>
              </a:rPr>
              <a:t>на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5" dirty="0" err="1">
                <a:solidFill>
                  <a:srgbClr val="231F20"/>
                </a:solidFill>
                <a:latin typeface="Arial Unicode MS"/>
                <a:cs typeface="Arial Unicode MS"/>
              </a:rPr>
              <a:t>інших</a:t>
            </a:r>
            <a:r>
              <a:rPr lang="ru-RU" spc="-5" dirty="0">
                <a:solidFill>
                  <a:srgbClr val="231F20"/>
                </a:solidFill>
                <a:latin typeface="Arial Unicode MS"/>
                <a:cs typeface="Arial Unicode MS"/>
              </a:rPr>
              <a:t>.</a:t>
            </a:r>
            <a:endParaRPr lang="ru-RU" dirty="0">
              <a:latin typeface="Arial Unicode MS"/>
              <a:cs typeface="Arial Unicode MS"/>
            </a:endParaRPr>
          </a:p>
          <a:p>
            <a:pPr marL="12700" marR="5715">
              <a:lnSpc>
                <a:spcPct val="100000"/>
              </a:lnSpc>
              <a:spcBef>
                <a:spcPts val="280"/>
              </a:spcBef>
              <a:buClr>
                <a:srgbClr val="231F20"/>
              </a:buClr>
              <a:buFont typeface="Trebuchet MS"/>
              <a:buAutoNum type="arabicPeriod" startAt="23"/>
              <a:tabLst>
                <a:tab pos="232410" algn="l"/>
              </a:tabLst>
            </a:pPr>
            <a:r>
              <a:rPr lang="ru-RU" b="1" spc="5" dirty="0">
                <a:solidFill>
                  <a:srgbClr val="231F20"/>
                </a:solidFill>
                <a:latin typeface="Trebuchet MS"/>
                <a:cs typeface="Trebuchet MS"/>
              </a:rPr>
              <a:t>Є</a:t>
            </a:r>
            <a:r>
              <a:rPr lang="ru-RU" b="1" spc="5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40" dirty="0" err="1">
                <a:solidFill>
                  <a:srgbClr val="231F20"/>
                </a:solidFill>
                <a:latin typeface="Trebuchet MS"/>
                <a:cs typeface="Trebuchet MS"/>
              </a:rPr>
              <a:t>т</a:t>
            </a:r>
            <a:r>
              <a:rPr lang="ru-RU" b="1" spc="-15" dirty="0" err="1">
                <a:solidFill>
                  <a:srgbClr val="231F20"/>
                </a:solidFill>
                <a:latin typeface="Trebuchet MS"/>
                <a:cs typeface="Trebuchet MS"/>
              </a:rPr>
              <a:t>а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к</a:t>
            </a:r>
            <a:r>
              <a:rPr lang="ru-RU" b="1" dirty="0" err="1">
                <a:solidFill>
                  <a:srgbClr val="231F20"/>
                </a:solidFill>
                <a:latin typeface="Trebuchet MS"/>
                <a:cs typeface="Trebuchet MS"/>
              </a:rPr>
              <a:t>а</a:t>
            </a:r>
            <a:r>
              <a:rPr lang="ru-RU" b="1" spc="5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0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поговірка</a:t>
            </a:r>
            <a:r>
              <a:rPr lang="ru-RU" b="1" spc="-30" dirty="0" smtClean="0">
                <a:solidFill>
                  <a:srgbClr val="231F20"/>
                </a:solidFill>
                <a:latin typeface="Trebuchet MS"/>
                <a:cs typeface="Trebuchet MS"/>
              </a:rPr>
              <a:t>:</a:t>
            </a:r>
            <a:r>
              <a:rPr lang="ru-RU" b="1" spc="55" dirty="0" smtClean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5" dirty="0">
                <a:solidFill>
                  <a:srgbClr val="231F20"/>
                </a:solidFill>
                <a:latin typeface="Trebuchet MS"/>
                <a:cs typeface="Trebuchet MS"/>
              </a:rPr>
              <a:t>«</a:t>
            </a:r>
            <a:r>
              <a:rPr lang="ru-RU" b="1" spc="5" dirty="0" err="1">
                <a:solidFill>
                  <a:srgbClr val="231F20"/>
                </a:solidFill>
                <a:latin typeface="Trebuchet MS"/>
                <a:cs typeface="Trebuchet MS"/>
              </a:rPr>
              <a:t>Кра</a:t>
            </a:r>
            <a:r>
              <a:rPr lang="ru-RU" b="1" dirty="0" err="1">
                <a:solidFill>
                  <a:srgbClr val="231F20"/>
                </a:solidFill>
                <a:latin typeface="Trebuchet MS"/>
                <a:cs typeface="Trebuchet MS"/>
              </a:rPr>
              <a:t>щ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е</a:t>
            </a:r>
            <a:r>
              <a:rPr lang="ru-RU" b="1" spc="5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50" dirty="0">
                <a:solidFill>
                  <a:srgbClr val="231F20"/>
                </a:solidFill>
                <a:latin typeface="Trebuchet MS"/>
                <a:cs typeface="Trebuchet MS"/>
              </a:rPr>
              <a:t>б</a:t>
            </a:r>
            <a:r>
              <a:rPr lang="ru-RU" b="1" spc="-40" dirty="0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b="1" spc="-25" dirty="0">
                <a:solidFill>
                  <a:srgbClr val="231F20"/>
                </a:solidFill>
                <a:latin typeface="Trebuchet MS"/>
                <a:cs typeface="Trebuchet MS"/>
              </a:rPr>
              <a:t>ти</a:t>
            </a:r>
            <a:r>
              <a:rPr lang="ru-RU" b="1" spc="5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0" dirty="0">
                <a:solidFill>
                  <a:srgbClr val="231F20"/>
                </a:solidFill>
                <a:latin typeface="Trebuchet MS"/>
                <a:cs typeface="Trebuchet MS"/>
              </a:rPr>
              <a:t>першим</a:t>
            </a:r>
            <a:r>
              <a:rPr lang="ru-RU" b="1" spc="5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>
                <a:solidFill>
                  <a:srgbClr val="231F20"/>
                </a:solidFill>
                <a:latin typeface="Trebuchet MS"/>
                <a:cs typeface="Trebuchet MS"/>
              </a:rPr>
              <a:t>на</a:t>
            </a:r>
            <a:r>
              <a:rPr lang="ru-RU" b="1" spc="5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55" dirty="0" err="1">
                <a:solidFill>
                  <a:srgbClr val="231F20"/>
                </a:solidFill>
                <a:latin typeface="Trebuchet MS"/>
                <a:cs typeface="Trebuchet MS"/>
              </a:rPr>
              <a:t>селі</a:t>
            </a:r>
            <a:r>
              <a:rPr lang="ru-RU" b="1" spc="-55" dirty="0">
                <a:solidFill>
                  <a:srgbClr val="231F20"/>
                </a:solidFill>
                <a:latin typeface="Trebuchet MS"/>
                <a:cs typeface="Trebuchet MS"/>
              </a:rPr>
              <a:t>,</a:t>
            </a:r>
            <a:r>
              <a:rPr lang="ru-RU" b="1" spc="5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аніж</a:t>
            </a:r>
            <a:r>
              <a:rPr lang="ru-RU" b="1" spc="5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ост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аннім</a:t>
            </a:r>
            <a:r>
              <a:rPr lang="ru-RU" b="1" spc="5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ru-RU" b="1" spc="5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місті</a:t>
            </a:r>
            <a:r>
              <a:rPr lang="ru-RU" b="1" spc="-60" dirty="0">
                <a:solidFill>
                  <a:srgbClr val="231F20"/>
                </a:solidFill>
                <a:latin typeface="Trebuchet MS"/>
                <a:cs typeface="Trebuchet MS"/>
              </a:rPr>
              <a:t>»</a:t>
            </a:r>
            <a:r>
              <a:rPr lang="ru-RU" b="1" spc="-85" dirty="0">
                <a:solidFill>
                  <a:srgbClr val="231F20"/>
                </a:solidFill>
                <a:latin typeface="Trebuchet MS"/>
                <a:cs typeface="Trebuchet MS"/>
              </a:rPr>
              <a:t>.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0" dirty="0">
                <a:solidFill>
                  <a:srgbClr val="231F20"/>
                </a:solidFill>
                <a:latin typeface="Trebuchet MS"/>
                <a:cs typeface="Trebuchet MS"/>
              </a:rPr>
              <a:t>Спра</a:t>
            </a:r>
            <a:r>
              <a:rPr lang="ru-RU" b="1" spc="-15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ru-RU" b="1" spc="-50" dirty="0">
                <a:solidFill>
                  <a:srgbClr val="231F20"/>
                </a:solidFill>
                <a:latin typeface="Trebuchet MS"/>
                <a:cs typeface="Trebuchet MS"/>
              </a:rPr>
              <a:t>е</a:t>
            </a:r>
            <a:r>
              <a:rPr lang="ru-RU" b="1" spc="-20" dirty="0">
                <a:solidFill>
                  <a:srgbClr val="231F20"/>
                </a:solidFill>
                <a:latin typeface="Trebuchet MS"/>
                <a:cs typeface="Trebuchet MS"/>
              </a:rPr>
              <a:t>длива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5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ru-RU" b="1" spc="5" dirty="0">
                <a:solidFill>
                  <a:srgbClr val="231F20"/>
                </a:solidFill>
                <a:latin typeface="Trebuchet MS"/>
                <a:cs typeface="Trebuchet MS"/>
              </a:rPr>
              <a:t>она?</a:t>
            </a:r>
            <a:endParaRPr lang="ru-RU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  <a:tabLst>
                <a:tab pos="926465" algn="l"/>
              </a:tabLst>
            </a:pPr>
            <a:r>
              <a:rPr lang="ru-RU" spc="-45" dirty="0">
                <a:solidFill>
                  <a:srgbClr val="231F20"/>
                </a:solidFill>
                <a:latin typeface="Arial Unicode MS"/>
                <a:cs typeface="Arial Unicode MS"/>
              </a:rPr>
              <a:t>а)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65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ru-RU" spc="-5" dirty="0">
                <a:solidFill>
                  <a:srgbClr val="231F20"/>
                </a:solidFill>
                <a:latin typeface="Arial Unicode MS"/>
                <a:cs typeface="Arial Unicode MS"/>
              </a:rPr>
              <a:t>ак,</a:t>
            </a:r>
            <a:r>
              <a:rPr lang="ru-RU" dirty="0">
                <a:solidFill>
                  <a:srgbClr val="231F20"/>
                </a:solidFill>
                <a:latin typeface="Arial Unicode MS"/>
                <a:cs typeface="Arial Unicode MS"/>
              </a:rPr>
              <a:t>	</a:t>
            </a:r>
            <a:r>
              <a:rPr lang="ru-RU" spc="-50" dirty="0">
                <a:solidFill>
                  <a:srgbClr val="231F20"/>
                </a:solidFill>
                <a:latin typeface="Arial Unicode MS"/>
                <a:cs typeface="Arial Unicode MS"/>
              </a:rPr>
              <a:t>б)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dirty="0" err="1">
                <a:solidFill>
                  <a:srgbClr val="231F20"/>
                </a:solidFill>
                <a:latin typeface="Arial Unicode MS"/>
                <a:cs typeface="Arial Unicode MS"/>
              </a:rPr>
              <a:t>ні</a:t>
            </a:r>
            <a:r>
              <a:rPr lang="ru-RU" dirty="0">
                <a:solidFill>
                  <a:srgbClr val="231F20"/>
                </a:solidFill>
                <a:latin typeface="Arial Unicode MS"/>
                <a:cs typeface="Arial Unicode MS"/>
              </a:rPr>
              <a:t>.</a:t>
            </a:r>
            <a:endParaRPr lang="ru-RU" dirty="0">
              <a:latin typeface="Arial Unicode MS"/>
              <a:cs typeface="Arial Unicode MS"/>
            </a:endParaRPr>
          </a:p>
          <a:p>
            <a:pPr marL="215900" indent="-203200">
              <a:lnSpc>
                <a:spcPct val="100000"/>
              </a:lnSpc>
              <a:spcBef>
                <a:spcPts val="280"/>
              </a:spcBef>
              <a:buClr>
                <a:srgbClr val="231F20"/>
              </a:buClr>
              <a:buFont typeface="Trebuchet MS"/>
              <a:buAutoNum type="arabicPeriod" startAt="24"/>
              <a:tabLst>
                <a:tab pos="216535" algn="l"/>
              </a:tabLst>
            </a:pPr>
            <a:r>
              <a:rPr lang="ru-RU" b="1" spc="10" dirty="0" smtClean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10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Вваж</a:t>
            </a:r>
            <a:r>
              <a:rPr lang="ru-RU" b="1" spc="-30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аєт</a:t>
            </a:r>
            <a:r>
              <a:rPr lang="ru-RU" b="1" spc="-35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е</a:t>
            </a:r>
            <a:r>
              <a:rPr lang="ru-RU" b="1" spc="-70" dirty="0" smtClean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0" dirty="0" err="1">
                <a:solidFill>
                  <a:srgbClr val="231F20"/>
                </a:solidFill>
                <a:latin typeface="Trebuchet MS"/>
                <a:cs typeface="Trebuchet MS"/>
              </a:rPr>
              <a:t>ви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55" dirty="0">
                <a:solidFill>
                  <a:srgbClr val="231F20"/>
                </a:solidFill>
                <a:latin typeface="Trebuchet MS"/>
                <a:cs typeface="Trebuchet MS"/>
              </a:rPr>
              <a:t>с</a:t>
            </a:r>
            <a:r>
              <a:rPr lang="ru-RU" b="1" spc="-35" dirty="0">
                <a:solidFill>
                  <a:srgbClr val="231F20"/>
                </a:solidFill>
                <a:latin typeface="Trebuchet MS"/>
                <a:cs typeface="Trebuchet MS"/>
              </a:rPr>
              <a:t>ебе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 err="1">
                <a:solidFill>
                  <a:srgbClr val="231F20"/>
                </a:solidFill>
                <a:latin typeface="Trebuchet MS"/>
                <a:cs typeface="Trebuchet MS"/>
              </a:rPr>
              <a:t>л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ю</a:t>
            </a:r>
            <a:r>
              <a:rPr lang="ru-RU" b="1" spc="-40" dirty="0" err="1">
                <a:solidFill>
                  <a:srgbClr val="231F20"/>
                </a:solidFill>
                <a:latin typeface="Trebuchet MS"/>
                <a:cs typeface="Trebuchet MS"/>
              </a:rPr>
              <a:t>диною</a:t>
            </a:r>
            <a:r>
              <a:rPr lang="ru-RU" b="1" spc="-40" dirty="0">
                <a:solidFill>
                  <a:srgbClr val="231F20"/>
                </a:solidFill>
                <a:latin typeface="Trebuchet MS"/>
                <a:cs typeface="Trebuchet MS"/>
              </a:rPr>
              <a:t>,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5" dirty="0">
                <a:solidFill>
                  <a:srgbClr val="231F20"/>
                </a:solidFill>
                <a:latin typeface="Trebuchet MS"/>
                <a:cs typeface="Trebuchet MS"/>
              </a:rPr>
              <a:t>я</a:t>
            </a:r>
            <a:r>
              <a:rPr lang="ru-RU" b="1" spc="-30" dirty="0">
                <a:solidFill>
                  <a:srgbClr val="231F20"/>
                </a:solidFill>
                <a:latin typeface="Trebuchet MS"/>
                <a:cs typeface="Trebuchet MS"/>
              </a:rPr>
              <a:t>к</a:t>
            </a:r>
            <a:r>
              <a:rPr lang="ru-RU" b="1" dirty="0">
                <a:solidFill>
                  <a:srgbClr val="231F20"/>
                </a:solidFill>
                <a:latin typeface="Trebuchet MS"/>
                <a:cs typeface="Trebuchet MS"/>
              </a:rPr>
              <a:t>а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впливає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>
                <a:solidFill>
                  <a:srgbClr val="231F20"/>
                </a:solidFill>
                <a:latin typeface="Trebuchet MS"/>
                <a:cs typeface="Trebuchet MS"/>
              </a:rPr>
              <a:t>на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dirty="0" err="1">
                <a:solidFill>
                  <a:srgbClr val="231F20"/>
                </a:solidFill>
                <a:latin typeface="Trebuchet MS"/>
                <a:cs typeface="Trebuchet MS"/>
              </a:rPr>
              <a:t>інших</a:t>
            </a:r>
            <a:r>
              <a:rPr lang="ru-RU" b="1" dirty="0">
                <a:solidFill>
                  <a:srgbClr val="231F20"/>
                </a:solidFill>
                <a:latin typeface="Trebuchet MS"/>
                <a:cs typeface="Trebuchet MS"/>
              </a:rPr>
              <a:t>?</a:t>
            </a:r>
            <a:endParaRPr lang="ru-RU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  <a:tabLst>
                <a:tab pos="926465" algn="l"/>
              </a:tabLst>
            </a:pPr>
            <a:r>
              <a:rPr lang="ru-RU" spc="-45" dirty="0">
                <a:solidFill>
                  <a:srgbClr val="231F20"/>
                </a:solidFill>
                <a:latin typeface="Arial Unicode MS"/>
                <a:cs typeface="Arial Unicode MS"/>
              </a:rPr>
              <a:t>а)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65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ru-RU" spc="-5" dirty="0">
                <a:solidFill>
                  <a:srgbClr val="231F20"/>
                </a:solidFill>
                <a:latin typeface="Arial Unicode MS"/>
                <a:cs typeface="Arial Unicode MS"/>
              </a:rPr>
              <a:t>ак,</a:t>
            </a:r>
            <a:r>
              <a:rPr lang="ru-RU" dirty="0">
                <a:solidFill>
                  <a:srgbClr val="231F20"/>
                </a:solidFill>
                <a:latin typeface="Arial Unicode MS"/>
                <a:cs typeface="Arial Unicode MS"/>
              </a:rPr>
              <a:t>	</a:t>
            </a:r>
            <a:r>
              <a:rPr lang="ru-RU" spc="-50" dirty="0">
                <a:solidFill>
                  <a:srgbClr val="231F20"/>
                </a:solidFill>
                <a:latin typeface="Arial Unicode MS"/>
                <a:cs typeface="Arial Unicode MS"/>
              </a:rPr>
              <a:t>б)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dirty="0" err="1">
                <a:solidFill>
                  <a:srgbClr val="231F20"/>
                </a:solidFill>
                <a:latin typeface="Arial Unicode MS"/>
                <a:cs typeface="Arial Unicode MS"/>
              </a:rPr>
              <a:t>ні</a:t>
            </a:r>
            <a:r>
              <a:rPr lang="ru-RU" dirty="0">
                <a:solidFill>
                  <a:srgbClr val="231F20"/>
                </a:solidFill>
                <a:latin typeface="Arial Unicode MS"/>
                <a:cs typeface="Arial Unicode MS"/>
              </a:rPr>
              <a:t>.</a:t>
            </a:r>
            <a:endParaRPr lang="ru-RU" dirty="0">
              <a:latin typeface="Arial Unicode MS"/>
              <a:cs typeface="Arial Unicode MS"/>
            </a:endParaRPr>
          </a:p>
          <a:p>
            <a:pPr marL="12700" marR="5715">
              <a:lnSpc>
                <a:spcPct val="100000"/>
              </a:lnSpc>
              <a:spcBef>
                <a:spcPts val="284"/>
              </a:spcBef>
              <a:buClr>
                <a:srgbClr val="231F20"/>
              </a:buClr>
              <a:buFont typeface="Trebuchet MS"/>
              <a:buAutoNum type="arabicPeriod" startAt="25"/>
              <a:tabLst>
                <a:tab pos="226060" algn="l"/>
              </a:tabLst>
            </a:pPr>
            <a:r>
              <a:rPr lang="ru-RU" b="1" spc="-15" dirty="0" err="1">
                <a:solidFill>
                  <a:srgbClr val="231F20"/>
                </a:solidFill>
                <a:latin typeface="Trebuchet MS"/>
                <a:cs typeface="Trebuchet MS"/>
              </a:rPr>
              <a:t>Зм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45" dirty="0" err="1">
                <a:solidFill>
                  <a:srgbClr val="231F20"/>
                </a:solidFill>
                <a:latin typeface="Trebuchet MS"/>
                <a:cs typeface="Trebuchet MS"/>
              </a:rPr>
              <a:t>ж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е</a:t>
            </a:r>
            <a:r>
              <a:rPr lang="ru-RU" b="1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не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а</a:t>
            </a:r>
            <a:r>
              <a:rPr lang="ru-RU" b="1" spc="-15" dirty="0" err="1">
                <a:solidFill>
                  <a:srgbClr val="231F20"/>
                </a:solidFill>
                <a:latin typeface="Trebuchet MS"/>
                <a:cs typeface="Trebuchet MS"/>
              </a:rPr>
              <a:t>ча</a:t>
            </a:r>
            <a:r>
              <a:rPr lang="ru-RU" b="1" dirty="0">
                <a:solidFill>
                  <a:srgbClr val="231F20"/>
                </a:solidFill>
                <a:latin typeface="Trebuchet MS"/>
                <a:cs typeface="Trebuchet MS"/>
              </a:rPr>
              <a:t> в 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пр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яві</a:t>
            </a:r>
            <a:r>
              <a:rPr lang="ru-RU" b="1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ініці</a:t>
            </a:r>
            <a:r>
              <a:rPr lang="ru-RU" b="1" spc="-40" dirty="0" err="1">
                <a:solidFill>
                  <a:srgbClr val="231F20"/>
                </a:solidFill>
                <a:latin typeface="Trebuchet MS"/>
                <a:cs typeface="Trebuchet MS"/>
              </a:rPr>
              <a:t>а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тиви</a:t>
            </a:r>
            <a:r>
              <a:rPr lang="ru-RU" b="1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заст</a:t>
            </a:r>
            <a:r>
              <a:rPr lang="ru-RU" b="1" spc="-10" dirty="0" err="1">
                <a:solidFill>
                  <a:srgbClr val="231F20"/>
                </a:solidFill>
                <a:latin typeface="Trebuchet MS"/>
                <a:cs typeface="Trebuchet MS"/>
              </a:rPr>
              <a:t>ав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ти</a:t>
            </a:r>
            <a:r>
              <a:rPr lang="ru-RU" b="1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>
                <a:solidFill>
                  <a:srgbClr val="231F20"/>
                </a:solidFill>
                <a:latin typeface="Trebuchet MS"/>
                <a:cs typeface="Trebuchet MS"/>
              </a:rPr>
              <a:t>вас</a:t>
            </a:r>
            <a:r>
              <a:rPr lang="ru-RU" b="1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більше</a:t>
            </a:r>
            <a:r>
              <a:rPr lang="ru-RU" b="1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ні</a:t>
            </a:r>
            <a:r>
              <a:rPr lang="ru-RU" b="1" spc="-50" dirty="0" err="1">
                <a:solidFill>
                  <a:srgbClr val="231F20"/>
                </a:solidFill>
                <a:latin typeface="Trebuchet MS"/>
                <a:cs typeface="Trebuchet MS"/>
              </a:rPr>
              <a:t>ко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ли</a:t>
            </a:r>
            <a:r>
              <a:rPr lang="ru-RU" b="1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 err="1">
                <a:solidFill>
                  <a:srgbClr val="231F20"/>
                </a:solidFill>
                <a:latin typeface="Trebuchet MS"/>
                <a:cs typeface="Trebuchet MS"/>
              </a:rPr>
              <a:t>ц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ь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ого</a:t>
            </a:r>
            <a:r>
              <a:rPr lang="ru-RU" b="1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0" dirty="0">
                <a:solidFill>
                  <a:srgbClr val="231F20"/>
                </a:solidFill>
                <a:latin typeface="Trebuchet MS"/>
                <a:cs typeface="Trebuchet MS"/>
              </a:rPr>
              <a:t>не 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роб</a:t>
            </a:r>
            <a:r>
              <a:rPr lang="ru-RU" b="1" spc="-40" dirty="0" err="1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lang="ru-RU" b="1" spc="10" dirty="0" err="1">
                <a:solidFill>
                  <a:srgbClr val="231F20"/>
                </a:solidFill>
                <a:latin typeface="Trebuchet MS"/>
                <a:cs typeface="Trebuchet MS"/>
              </a:rPr>
              <a:t>ти</a:t>
            </a:r>
            <a:r>
              <a:rPr lang="ru-RU" b="1" spc="10" dirty="0">
                <a:solidFill>
                  <a:srgbClr val="231F20"/>
                </a:solidFill>
                <a:latin typeface="Trebuchet MS"/>
                <a:cs typeface="Trebuchet MS"/>
              </a:rPr>
              <a:t>?</a:t>
            </a:r>
            <a:endParaRPr lang="ru-RU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  <a:tabLst>
                <a:tab pos="926465" algn="l"/>
              </a:tabLst>
            </a:pPr>
            <a:r>
              <a:rPr lang="ru-RU" spc="-45" dirty="0">
                <a:solidFill>
                  <a:srgbClr val="231F20"/>
                </a:solidFill>
                <a:latin typeface="Arial Unicode MS"/>
                <a:cs typeface="Arial Unicode MS"/>
              </a:rPr>
              <a:t>а)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65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ru-RU" spc="-5" dirty="0">
                <a:solidFill>
                  <a:srgbClr val="231F20"/>
                </a:solidFill>
                <a:latin typeface="Arial Unicode MS"/>
                <a:cs typeface="Arial Unicode MS"/>
              </a:rPr>
              <a:t>ак,</a:t>
            </a:r>
            <a:r>
              <a:rPr lang="ru-RU" dirty="0">
                <a:solidFill>
                  <a:srgbClr val="231F20"/>
                </a:solidFill>
                <a:latin typeface="Arial Unicode MS"/>
                <a:cs typeface="Arial Unicode MS"/>
              </a:rPr>
              <a:t>	</a:t>
            </a:r>
            <a:r>
              <a:rPr lang="ru-RU" spc="-50" dirty="0">
                <a:solidFill>
                  <a:srgbClr val="231F20"/>
                </a:solidFill>
                <a:latin typeface="Arial Unicode MS"/>
                <a:cs typeface="Arial Unicode MS"/>
              </a:rPr>
              <a:t>б)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dirty="0" err="1">
                <a:solidFill>
                  <a:srgbClr val="231F20"/>
                </a:solidFill>
                <a:latin typeface="Arial Unicode MS"/>
                <a:cs typeface="Arial Unicode MS"/>
              </a:rPr>
              <a:t>ні</a:t>
            </a:r>
            <a:r>
              <a:rPr lang="ru-RU" dirty="0">
                <a:solidFill>
                  <a:srgbClr val="231F20"/>
                </a:solidFill>
                <a:latin typeface="Arial Unicode MS"/>
                <a:cs typeface="Arial Unicode MS"/>
              </a:rPr>
              <a:t>.</a:t>
            </a:r>
            <a:endParaRPr lang="ru-RU" dirty="0">
              <a:latin typeface="Arial Unicode MS"/>
              <a:cs typeface="Arial Unicode MS"/>
            </a:endParaRPr>
          </a:p>
          <a:p>
            <a:pPr marL="215900" indent="-203200">
              <a:lnSpc>
                <a:spcPct val="100000"/>
              </a:lnSpc>
              <a:spcBef>
                <a:spcPts val="280"/>
              </a:spcBef>
              <a:buClr>
                <a:srgbClr val="231F20"/>
              </a:buClr>
              <a:buFont typeface="Trebuchet MS"/>
              <a:buAutoNum type="arabicPeriod" startAt="26"/>
              <a:tabLst>
                <a:tab pos="216535" algn="l"/>
              </a:tabLst>
            </a:pPr>
            <a:r>
              <a:rPr lang="ru-RU" b="1" spc="-45" dirty="0" smtClean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45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Х</a:t>
            </a:r>
            <a:r>
              <a:rPr lang="ru-RU" b="1" spc="-40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т</a:t>
            </a:r>
            <a:r>
              <a:rPr lang="ru-RU" b="1" spc="-65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65" dirty="0">
                <a:solidFill>
                  <a:srgbClr val="231F20"/>
                </a:solidFill>
                <a:latin typeface="Trebuchet MS"/>
                <a:cs typeface="Trebuchet MS"/>
              </a:rPr>
              <a:t>,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>
                <a:solidFill>
                  <a:srgbClr val="231F20"/>
                </a:solidFill>
                <a:latin typeface="Trebuchet MS"/>
                <a:cs typeface="Trebuchet MS"/>
              </a:rPr>
              <a:t>на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5" dirty="0">
                <a:solidFill>
                  <a:srgbClr val="231F20"/>
                </a:solidFill>
                <a:latin typeface="Trebuchet MS"/>
                <a:cs typeface="Trebuchet MS"/>
              </a:rPr>
              <a:t>ва</a:t>
            </a:r>
            <a:r>
              <a:rPr lang="ru-RU" b="1" dirty="0">
                <a:solidFill>
                  <a:srgbClr val="231F20"/>
                </a:solidFill>
                <a:latin typeface="Trebuchet MS"/>
                <a:cs typeface="Trebuchet MS"/>
              </a:rPr>
              <a:t>ш</a:t>
            </a:r>
            <a:r>
              <a:rPr lang="ru-RU" b="1" spc="-50" dirty="0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65" dirty="0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ru-RU" b="1" spc="-45" dirty="0">
                <a:solidFill>
                  <a:srgbClr val="231F20"/>
                </a:solidFill>
                <a:latin typeface="Trebuchet MS"/>
                <a:cs typeface="Trebuchet MS"/>
              </a:rPr>
              <a:t>умк</a:t>
            </a:r>
            <a:r>
              <a:rPr lang="ru-RU" b="1" spc="-110" dirty="0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b="1" spc="-90" dirty="0">
                <a:solidFill>
                  <a:srgbClr val="231F20"/>
                </a:solidFill>
                <a:latin typeface="Trebuchet MS"/>
                <a:cs typeface="Trebuchet MS"/>
              </a:rPr>
              <a:t>,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істинний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лі</a:t>
            </a:r>
            <a:r>
              <a:rPr lang="ru-RU" b="1" spc="-50" dirty="0" err="1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ru-RU" b="1" spc="5" dirty="0" err="1">
                <a:solidFill>
                  <a:srgbClr val="231F20"/>
                </a:solidFill>
                <a:latin typeface="Trebuchet MS"/>
                <a:cs typeface="Trebuchet MS"/>
              </a:rPr>
              <a:t>ер</a:t>
            </a:r>
            <a:r>
              <a:rPr lang="ru-RU" b="1" spc="5" dirty="0">
                <a:solidFill>
                  <a:srgbClr val="231F20"/>
                </a:solidFill>
                <a:latin typeface="Trebuchet MS"/>
                <a:cs typeface="Trebuchet MS"/>
              </a:rPr>
              <a:t>?</a:t>
            </a:r>
            <a:endParaRPr lang="ru-RU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lang="ru-RU" spc="-45" dirty="0">
                <a:solidFill>
                  <a:srgbClr val="231F20"/>
                </a:solidFill>
                <a:latin typeface="Arial Unicode MS"/>
                <a:cs typeface="Arial Unicode MS"/>
              </a:rPr>
              <a:t>а)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5" dirty="0" err="1">
                <a:solidFill>
                  <a:srgbClr val="231F20"/>
                </a:solidFill>
                <a:latin typeface="Arial Unicode MS"/>
                <a:cs typeface="Arial Unicode MS"/>
              </a:rPr>
              <a:t>най</a:t>
            </a:r>
            <a:r>
              <a:rPr lang="ru-RU" spc="-20" dirty="0" err="1">
                <a:solidFill>
                  <a:srgbClr val="231F20"/>
                </a:solidFill>
                <a:latin typeface="Arial Unicode MS"/>
                <a:cs typeface="Arial Unicode MS"/>
              </a:rPr>
              <a:t>к</a:t>
            </a:r>
            <a:r>
              <a:rPr lang="ru-RU" spc="-25" dirty="0" err="1">
                <a:solidFill>
                  <a:srgbClr val="231F20"/>
                </a:solidFill>
                <a:latin typeface="Arial Unicode MS"/>
                <a:cs typeface="Arial Unicode MS"/>
              </a:rPr>
              <a:t>омп</a:t>
            </a:r>
            <a:r>
              <a:rPr lang="ru-RU" spc="-30" dirty="0" err="1">
                <a:solidFill>
                  <a:srgbClr val="231F20"/>
                </a:solidFill>
                <a:latin typeface="Arial Unicode MS"/>
                <a:cs typeface="Arial Unicode MS"/>
              </a:rPr>
              <a:t>е</a:t>
            </a:r>
            <a:r>
              <a:rPr lang="ru-RU" spc="-60" dirty="0" err="1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ru-RU" spc="-20" dirty="0" err="1">
                <a:solidFill>
                  <a:srgbClr val="231F20"/>
                </a:solidFill>
                <a:latin typeface="Arial Unicode MS"/>
                <a:cs typeface="Arial Unicode MS"/>
              </a:rPr>
              <a:t>е</a:t>
            </a:r>
            <a:r>
              <a:rPr lang="ru-RU" spc="-25" dirty="0" err="1">
                <a:solidFill>
                  <a:srgbClr val="231F20"/>
                </a:solidFill>
                <a:latin typeface="Arial Unicode MS"/>
                <a:cs typeface="Arial Unicode MS"/>
              </a:rPr>
              <a:t>н</a:t>
            </a:r>
            <a:r>
              <a:rPr lang="ru-RU" spc="-20" dirty="0" err="1">
                <a:solidFill>
                  <a:srgbClr val="231F20"/>
                </a:solidFill>
                <a:latin typeface="Arial Unicode MS"/>
                <a:cs typeface="Arial Unicode MS"/>
              </a:rPr>
              <a:t>тніша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35" dirty="0" err="1">
                <a:solidFill>
                  <a:srgbClr val="231F20"/>
                </a:solidFill>
                <a:latin typeface="Arial Unicode MS"/>
                <a:cs typeface="Arial Unicode MS"/>
              </a:rPr>
              <a:t>л</a:t>
            </a:r>
            <a:r>
              <a:rPr lang="ru-RU" spc="-65" dirty="0" err="1">
                <a:solidFill>
                  <a:srgbClr val="231F20"/>
                </a:solidFill>
                <a:latin typeface="Arial Unicode MS"/>
                <a:cs typeface="Arial Unicode MS"/>
              </a:rPr>
              <a:t>ю</a:t>
            </a:r>
            <a:r>
              <a:rPr lang="ru-RU" spc="-15" dirty="0" err="1">
                <a:solidFill>
                  <a:srgbClr val="231F20"/>
                </a:solidFill>
                <a:latin typeface="Arial Unicode MS"/>
                <a:cs typeface="Arial Unicode MS"/>
              </a:rPr>
              <a:t>дина</a:t>
            </a:r>
            <a:r>
              <a:rPr lang="ru-RU" spc="-15" dirty="0">
                <a:solidFill>
                  <a:srgbClr val="231F20"/>
                </a:solidFill>
                <a:latin typeface="Arial Unicode MS"/>
                <a:cs typeface="Arial Unicode MS"/>
              </a:rPr>
              <a:t>;</a:t>
            </a:r>
            <a:endParaRPr lang="ru-RU" dirty="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lang="ru-RU" spc="-50" dirty="0">
                <a:solidFill>
                  <a:srgbClr val="231F20"/>
                </a:solidFill>
                <a:latin typeface="Arial Unicode MS"/>
                <a:cs typeface="Arial Unicode MS"/>
              </a:rPr>
              <a:t>б)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60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ru-RU" spc="-15" dirty="0">
                <a:solidFill>
                  <a:srgbClr val="231F20"/>
                </a:solidFill>
                <a:latin typeface="Arial Unicode MS"/>
                <a:cs typeface="Arial Unicode MS"/>
              </a:rPr>
              <a:t>ой,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70" dirty="0">
                <a:solidFill>
                  <a:srgbClr val="231F20"/>
                </a:solidFill>
                <a:latin typeface="Arial Unicode MS"/>
                <a:cs typeface="Arial Unicode MS"/>
              </a:rPr>
              <a:t>у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20" dirty="0">
                <a:solidFill>
                  <a:srgbClr val="231F20"/>
                </a:solidFill>
                <a:latin typeface="Arial Unicode MS"/>
                <a:cs typeface="Arial Unicode MS"/>
              </a:rPr>
              <a:t>к</a:t>
            </a:r>
            <a:r>
              <a:rPr lang="ru-RU" spc="-10" dirty="0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ru-RU" spc="-15" dirty="0">
                <a:solidFill>
                  <a:srgbClr val="231F20"/>
                </a:solidFill>
                <a:latin typeface="Arial Unicode MS"/>
                <a:cs typeface="Arial Unicode MS"/>
              </a:rPr>
              <a:t>г</a:t>
            </a:r>
            <a:r>
              <a:rPr lang="ru-RU" spc="-35" dirty="0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15" dirty="0" err="1">
                <a:solidFill>
                  <a:srgbClr val="231F20"/>
                </a:solidFill>
                <a:latin typeface="Arial Unicode MS"/>
                <a:cs typeface="Arial Unicode MS"/>
              </a:rPr>
              <a:t>самий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10" dirty="0" err="1">
                <a:solidFill>
                  <a:srgbClr val="231F20"/>
                </a:solidFill>
                <a:latin typeface="Arial Unicode MS"/>
                <a:cs typeface="Arial Unicode MS"/>
              </a:rPr>
              <a:t>сильний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характер.</a:t>
            </a:r>
            <a:endParaRPr lang="ru-RU" dirty="0">
              <a:latin typeface="Arial Unicode MS"/>
              <a:cs typeface="Arial Unicode MS"/>
            </a:endParaRPr>
          </a:p>
          <a:p>
            <a:pPr marL="215900" indent="-203200">
              <a:lnSpc>
                <a:spcPct val="100000"/>
              </a:lnSpc>
              <a:spcBef>
                <a:spcPts val="285"/>
              </a:spcBef>
              <a:buClr>
                <a:srgbClr val="231F20"/>
              </a:buClr>
              <a:buFont typeface="Trebuchet MS"/>
              <a:buAutoNum type="arabicPeriod" startAt="27"/>
              <a:tabLst>
                <a:tab pos="216535" algn="l"/>
              </a:tabLst>
            </a:pPr>
            <a:r>
              <a:rPr lang="ru-RU" b="1" spc="5" dirty="0" smtClean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5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Зав</a:t>
            </a:r>
            <a:r>
              <a:rPr lang="ru-RU" b="1" spc="20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ж</a:t>
            </a:r>
            <a:r>
              <a:rPr lang="ru-RU" b="1" spc="-35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ди</a:t>
            </a:r>
            <a:r>
              <a:rPr lang="ru-RU" b="1" spc="-70" dirty="0" smtClean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0" dirty="0" err="1">
                <a:solidFill>
                  <a:srgbClr val="231F20"/>
                </a:solidFill>
                <a:latin typeface="Trebuchet MS"/>
                <a:cs typeface="Trebuchet MS"/>
              </a:rPr>
              <a:t>ви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нама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гаєтесь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зр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5" dirty="0" err="1">
                <a:solidFill>
                  <a:srgbClr val="231F20"/>
                </a:solidFill>
                <a:latin typeface="Trebuchet MS"/>
                <a:cs typeface="Trebuchet MS"/>
              </a:rPr>
              <a:t>з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уміти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0" dirty="0">
                <a:solidFill>
                  <a:srgbClr val="231F20"/>
                </a:solidFill>
                <a:latin typeface="Trebuchet MS"/>
                <a:cs typeface="Trebuchet MS"/>
              </a:rPr>
              <a:t>і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55" dirty="0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ru-RU" b="1" spc="-35" dirty="0">
                <a:solidFill>
                  <a:srgbClr val="231F20"/>
                </a:solidFill>
                <a:latin typeface="Trebuchet MS"/>
                <a:cs typeface="Trebuchet MS"/>
              </a:rPr>
              <a:t>ост</a:t>
            </a:r>
            <a:r>
              <a:rPr lang="ru-RU" b="1" spc="-25" dirty="0">
                <a:solidFill>
                  <a:srgbClr val="231F20"/>
                </a:solidFill>
                <a:latin typeface="Trebuchet MS"/>
                <a:cs typeface="Trebuchet MS"/>
              </a:rPr>
              <a:t>ойно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оцін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ти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>
                <a:solidFill>
                  <a:srgbClr val="231F20"/>
                </a:solidFill>
                <a:latin typeface="Trebuchet MS"/>
                <a:cs typeface="Trebuchet MS"/>
              </a:rPr>
              <a:t>л</a:t>
            </a:r>
            <a:r>
              <a:rPr lang="ru-RU" b="1" spc="-35" dirty="0">
                <a:solidFill>
                  <a:srgbClr val="231F20"/>
                </a:solidFill>
                <a:latin typeface="Trebuchet MS"/>
                <a:cs typeface="Trebuchet MS"/>
              </a:rPr>
              <a:t>ю</a:t>
            </a:r>
            <a:r>
              <a:rPr lang="ru-RU" b="1" spc="-55" dirty="0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ru-RU" b="1" spc="10" dirty="0">
                <a:solidFill>
                  <a:srgbClr val="231F20"/>
                </a:solidFill>
                <a:latin typeface="Trebuchet MS"/>
                <a:cs typeface="Trebuchet MS"/>
              </a:rPr>
              <a:t>ей?</a:t>
            </a:r>
            <a:endParaRPr lang="ru-RU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  <a:tabLst>
                <a:tab pos="926465" algn="l"/>
              </a:tabLst>
            </a:pPr>
            <a:r>
              <a:rPr lang="ru-RU" spc="-45" dirty="0">
                <a:solidFill>
                  <a:srgbClr val="231F20"/>
                </a:solidFill>
                <a:latin typeface="Arial Unicode MS"/>
                <a:cs typeface="Arial Unicode MS"/>
              </a:rPr>
              <a:t>а)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30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ru-RU" spc="-30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ак,</a:t>
            </a:r>
            <a:r>
              <a:rPr lang="ru-RU" dirty="0">
                <a:solidFill>
                  <a:srgbClr val="231F20"/>
                </a:solidFill>
                <a:latin typeface="Arial Unicode MS"/>
                <a:cs typeface="Arial Unicode MS"/>
              </a:rPr>
              <a:t>	</a:t>
            </a:r>
            <a:r>
              <a:rPr lang="ru-RU" spc="-50" dirty="0">
                <a:solidFill>
                  <a:srgbClr val="231F20"/>
                </a:solidFill>
                <a:latin typeface="Arial Unicode MS"/>
                <a:cs typeface="Arial Unicode MS"/>
              </a:rPr>
              <a:t>б)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20" dirty="0">
                <a:solidFill>
                  <a:srgbClr val="231F20"/>
                </a:solidFill>
                <a:latin typeface="Arial Unicode MS"/>
                <a:cs typeface="Arial Unicode MS"/>
              </a:rPr>
              <a:t>н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е</a:t>
            </a:r>
            <a:r>
              <a:rPr lang="ru-RU" spc="-105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ru-RU" spc="-20" dirty="0">
                <a:solidFill>
                  <a:srgbClr val="231F20"/>
                </a:solidFill>
                <a:latin typeface="Arial Unicode MS"/>
                <a:cs typeface="Arial Unicode MS"/>
              </a:rPr>
              <a:t>.</a:t>
            </a:r>
            <a:endParaRPr lang="ru-RU" dirty="0">
              <a:latin typeface="Arial Unicode MS"/>
              <a:cs typeface="Arial Unicode MS"/>
            </a:endParaRPr>
          </a:p>
          <a:p>
            <a:pPr marL="215900" indent="-203200">
              <a:lnSpc>
                <a:spcPct val="100000"/>
              </a:lnSpc>
              <a:spcBef>
                <a:spcPts val="280"/>
              </a:spcBef>
              <a:buClr>
                <a:srgbClr val="231F20"/>
              </a:buClr>
              <a:buFont typeface="Trebuchet MS"/>
              <a:buAutoNum type="arabicPeriod" startAt="28"/>
              <a:tabLst>
                <a:tab pos="216535" algn="l"/>
              </a:tabLst>
            </a:pPr>
            <a:r>
              <a:rPr lang="ru-RU" b="1" spc="-10" dirty="0" smtClean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0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Пова</a:t>
            </a:r>
            <a:r>
              <a:rPr lang="ru-RU" b="1" spc="-15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ж</a:t>
            </a:r>
            <a:r>
              <a:rPr lang="ru-RU" b="1" spc="-30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аєт</a:t>
            </a:r>
            <a:r>
              <a:rPr lang="ru-RU" b="1" spc="-35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е</a:t>
            </a:r>
            <a:r>
              <a:rPr lang="ru-RU" b="1" spc="-70" dirty="0" smtClean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0" dirty="0" err="1">
                <a:solidFill>
                  <a:srgbClr val="231F20"/>
                </a:solidFill>
                <a:latin typeface="Trebuchet MS"/>
                <a:cs typeface="Trebuchet MS"/>
              </a:rPr>
              <a:t>ви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дисциплі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н</a:t>
            </a:r>
            <a:r>
              <a:rPr lang="ru-RU" b="1" spc="10" dirty="0" err="1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b="1" spc="10" dirty="0">
                <a:solidFill>
                  <a:srgbClr val="231F20"/>
                </a:solidFill>
                <a:latin typeface="Trebuchet MS"/>
                <a:cs typeface="Trebuchet MS"/>
              </a:rPr>
              <a:t>?</a:t>
            </a:r>
            <a:endParaRPr lang="ru-RU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  <a:tabLst>
                <a:tab pos="926465" algn="l"/>
              </a:tabLst>
            </a:pPr>
            <a:r>
              <a:rPr lang="ru-RU" spc="-45" dirty="0">
                <a:solidFill>
                  <a:srgbClr val="231F20"/>
                </a:solidFill>
                <a:latin typeface="Arial Unicode MS"/>
                <a:cs typeface="Arial Unicode MS"/>
              </a:rPr>
              <a:t>а)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65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ru-RU" spc="-5" dirty="0">
                <a:solidFill>
                  <a:srgbClr val="231F20"/>
                </a:solidFill>
                <a:latin typeface="Arial Unicode MS"/>
                <a:cs typeface="Arial Unicode MS"/>
              </a:rPr>
              <a:t>ак,</a:t>
            </a:r>
            <a:r>
              <a:rPr lang="ru-RU" dirty="0">
                <a:solidFill>
                  <a:srgbClr val="231F20"/>
                </a:solidFill>
                <a:latin typeface="Arial Unicode MS"/>
                <a:cs typeface="Arial Unicode MS"/>
              </a:rPr>
              <a:t>	</a:t>
            </a:r>
            <a:r>
              <a:rPr lang="ru-RU" spc="-50" dirty="0">
                <a:solidFill>
                  <a:srgbClr val="231F20"/>
                </a:solidFill>
                <a:latin typeface="Arial Unicode MS"/>
                <a:cs typeface="Arial Unicode MS"/>
              </a:rPr>
              <a:t>б)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dirty="0" err="1">
                <a:solidFill>
                  <a:srgbClr val="231F20"/>
                </a:solidFill>
                <a:latin typeface="Arial Unicode MS"/>
                <a:cs typeface="Arial Unicode MS"/>
              </a:rPr>
              <a:t>ні</a:t>
            </a:r>
            <a:r>
              <a:rPr lang="ru-RU" dirty="0">
                <a:solidFill>
                  <a:srgbClr val="231F20"/>
                </a:solidFill>
                <a:latin typeface="Arial Unicode MS"/>
                <a:cs typeface="Arial Unicode MS"/>
              </a:rPr>
              <a:t>.</a:t>
            </a:r>
            <a:endParaRPr lang="ru-RU" dirty="0">
              <a:latin typeface="Arial Unicode MS"/>
              <a:cs typeface="Arial Unicode MS"/>
            </a:endParaRPr>
          </a:p>
          <a:p>
            <a:pPr marL="215900" indent="-203200">
              <a:lnSpc>
                <a:spcPct val="100000"/>
              </a:lnSpc>
              <a:spcBef>
                <a:spcPts val="280"/>
              </a:spcBef>
              <a:buClr>
                <a:srgbClr val="231F20"/>
              </a:buClr>
              <a:buFont typeface="Trebuchet MS"/>
              <a:buAutoNum type="arabicPeriod" startAt="29"/>
              <a:tabLst>
                <a:tab pos="216535" algn="l"/>
              </a:tabLst>
            </a:pPr>
            <a:r>
              <a:rPr lang="ru-RU" b="1" spc="-15" dirty="0" smtClean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Який</a:t>
            </a:r>
            <a:r>
              <a:rPr lang="ru-RU" b="1" spc="-70" dirty="0" smtClean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5" dirty="0">
                <a:solidFill>
                  <a:srgbClr val="231F20"/>
                </a:solidFill>
                <a:latin typeface="Trebuchet MS"/>
                <a:cs typeface="Trebuchet MS"/>
              </a:rPr>
              <a:t>з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нас</a:t>
            </a:r>
            <a:r>
              <a:rPr lang="ru-RU" b="1" spc="-15" dirty="0" err="1">
                <a:solidFill>
                  <a:srgbClr val="231F20"/>
                </a:solidFill>
                <a:latin typeface="Trebuchet MS"/>
                <a:cs typeface="Trebuchet MS"/>
              </a:rPr>
              <a:t>т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упних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ru-RU" b="1" spc="-50" dirty="0" err="1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х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40" dirty="0" err="1">
                <a:solidFill>
                  <a:srgbClr val="231F20"/>
                </a:solidFill>
                <a:latin typeface="Trebuchet MS"/>
                <a:cs typeface="Trebuchet MS"/>
              </a:rPr>
              <a:t>к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ерівників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40" dirty="0">
                <a:solidFill>
                  <a:srgbClr val="231F20"/>
                </a:solidFill>
                <a:latin typeface="Trebuchet MS"/>
                <a:cs typeface="Trebuchet MS"/>
              </a:rPr>
              <a:t>для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>
                <a:solidFill>
                  <a:srgbClr val="231F20"/>
                </a:solidFill>
                <a:latin typeface="Trebuchet MS"/>
                <a:cs typeface="Trebuchet MS"/>
              </a:rPr>
              <a:t>вас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5" dirty="0" err="1">
                <a:solidFill>
                  <a:srgbClr val="231F20"/>
                </a:solidFill>
                <a:latin typeface="Trebuchet MS"/>
                <a:cs typeface="Trebuchet MS"/>
              </a:rPr>
              <a:t>кращий</a:t>
            </a:r>
            <a:r>
              <a:rPr lang="ru-RU" b="1" spc="5" dirty="0">
                <a:solidFill>
                  <a:srgbClr val="231F20"/>
                </a:solidFill>
                <a:latin typeface="Trebuchet MS"/>
                <a:cs typeface="Trebuchet MS"/>
              </a:rPr>
              <a:t>?</a:t>
            </a:r>
            <a:endParaRPr lang="ru-RU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lang="ru-RU" spc="-45" dirty="0">
                <a:solidFill>
                  <a:srgbClr val="231F20"/>
                </a:solidFill>
                <a:latin typeface="Arial Unicode MS"/>
                <a:cs typeface="Arial Unicode MS"/>
              </a:rPr>
              <a:t>а)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60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ru-RU" spc="-15" dirty="0">
                <a:solidFill>
                  <a:srgbClr val="231F20"/>
                </a:solidFill>
                <a:latin typeface="Arial Unicode MS"/>
                <a:cs typeface="Arial Unicode MS"/>
              </a:rPr>
              <a:t>ой,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10" dirty="0" err="1">
                <a:solidFill>
                  <a:srgbClr val="231F20"/>
                </a:solidFill>
                <a:latin typeface="Arial Unicode MS"/>
                <a:cs typeface="Arial Unicode MS"/>
              </a:rPr>
              <a:t>який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5" dirty="0">
                <a:solidFill>
                  <a:srgbClr val="231F20"/>
                </a:solidFill>
                <a:latin typeface="Arial Unicode MS"/>
                <a:cs typeface="Arial Unicode MS"/>
              </a:rPr>
              <a:t>в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с</a:t>
            </a:r>
            <a:r>
              <a:rPr lang="ru-RU" spc="-35" dirty="0">
                <a:solidFill>
                  <a:srgbClr val="231F20"/>
                </a:solidFill>
                <a:latin typeface="Arial Unicode MS"/>
                <a:cs typeface="Arial Unicode MS"/>
              </a:rPr>
              <a:t>е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dirty="0" err="1">
                <a:solidFill>
                  <a:srgbClr val="231F20"/>
                </a:solidFill>
                <a:latin typeface="Arial Unicode MS"/>
                <a:cs typeface="Arial Unicode MS"/>
              </a:rPr>
              <a:t>вирі</a:t>
            </a:r>
            <a:r>
              <a:rPr lang="ru-RU" spc="-5" dirty="0" err="1">
                <a:solidFill>
                  <a:srgbClr val="231F20"/>
                </a:solidFill>
                <a:latin typeface="Arial Unicode MS"/>
                <a:cs typeface="Arial Unicode MS"/>
              </a:rPr>
              <a:t>ш</a:t>
            </a:r>
            <a:r>
              <a:rPr lang="ru-RU" spc="-80" dirty="0" err="1">
                <a:solidFill>
                  <a:srgbClr val="231F20"/>
                </a:solidFill>
                <a:latin typeface="Arial Unicode MS"/>
                <a:cs typeface="Arial Unicode MS"/>
              </a:rPr>
              <a:t>у</a:t>
            </a:r>
            <a:r>
              <a:rPr lang="ru-RU" spc="-25" dirty="0" err="1">
                <a:solidFill>
                  <a:srgbClr val="231F20"/>
                </a:solidFill>
                <a:latin typeface="Arial Unicode MS"/>
                <a:cs typeface="Arial Unicode MS"/>
              </a:rPr>
              <a:t>є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20" dirty="0">
                <a:solidFill>
                  <a:srgbClr val="231F20"/>
                </a:solidFill>
                <a:latin typeface="Arial Unicode MS"/>
                <a:cs typeface="Arial Unicode MS"/>
              </a:rPr>
              <a:t>сам;</a:t>
            </a:r>
            <a:endParaRPr lang="ru-RU" dirty="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284"/>
              </a:spcBef>
            </a:pPr>
            <a:r>
              <a:rPr lang="ru-RU" spc="-50" dirty="0">
                <a:solidFill>
                  <a:srgbClr val="231F20"/>
                </a:solidFill>
                <a:latin typeface="Arial Unicode MS"/>
                <a:cs typeface="Arial Unicode MS"/>
              </a:rPr>
              <a:t>б)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60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ru-RU" spc="-15" dirty="0">
                <a:solidFill>
                  <a:srgbClr val="231F20"/>
                </a:solidFill>
                <a:latin typeface="Arial Unicode MS"/>
                <a:cs typeface="Arial Unicode MS"/>
              </a:rPr>
              <a:t>ой,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10" dirty="0" err="1">
                <a:solidFill>
                  <a:srgbClr val="231F20"/>
                </a:solidFill>
                <a:latin typeface="Arial Unicode MS"/>
                <a:cs typeface="Arial Unicode MS"/>
              </a:rPr>
              <a:t>який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dirty="0" err="1">
                <a:solidFill>
                  <a:srgbClr val="231F20"/>
                </a:solidFill>
                <a:latin typeface="Arial Unicode MS"/>
                <a:cs typeface="Arial Unicode MS"/>
              </a:rPr>
              <a:t>зав</a:t>
            </a:r>
            <a:r>
              <a:rPr lang="ru-RU" spc="10" dirty="0" err="1">
                <a:solidFill>
                  <a:srgbClr val="231F20"/>
                </a:solidFill>
                <a:latin typeface="Arial Unicode MS"/>
                <a:cs typeface="Arial Unicode MS"/>
              </a:rPr>
              <a:t>ж</a:t>
            </a:r>
            <a:r>
              <a:rPr lang="ru-RU" spc="-15" dirty="0" err="1">
                <a:solidFill>
                  <a:srgbClr val="231F20"/>
                </a:solidFill>
                <a:latin typeface="Arial Unicode MS"/>
                <a:cs typeface="Arial Unicode MS"/>
              </a:rPr>
              <a:t>ди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20" dirty="0" err="1">
                <a:solidFill>
                  <a:srgbClr val="231F20"/>
                </a:solidFill>
                <a:latin typeface="Arial Unicode MS"/>
                <a:cs typeface="Arial Unicode MS"/>
              </a:rPr>
              <a:t>рад</a:t>
            </a:r>
            <a:r>
              <a:rPr lang="ru-RU" spc="-25" dirty="0" err="1">
                <a:solidFill>
                  <a:srgbClr val="231F20"/>
                </a:solidFill>
                <a:latin typeface="Arial Unicode MS"/>
                <a:cs typeface="Arial Unicode MS"/>
              </a:rPr>
              <a:t>и</a:t>
            </a:r>
            <a:r>
              <a:rPr lang="ru-RU" spc="-40" dirty="0" err="1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ru-RU" spc="-50" dirty="0" err="1">
                <a:solidFill>
                  <a:srgbClr val="231F20"/>
                </a:solidFill>
                <a:latin typeface="Arial Unicode MS"/>
                <a:cs typeface="Arial Unicode MS"/>
              </a:rPr>
              <a:t>ь</a:t>
            </a:r>
            <a:r>
              <a:rPr lang="ru-RU" spc="-20" dirty="0" err="1">
                <a:solidFill>
                  <a:srgbClr val="231F20"/>
                </a:solidFill>
                <a:latin typeface="Arial Unicode MS"/>
                <a:cs typeface="Arial Unicode MS"/>
              </a:rPr>
              <a:t>ся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65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ru-RU" spc="-35" dirty="0">
                <a:solidFill>
                  <a:srgbClr val="231F20"/>
                </a:solidFill>
                <a:latin typeface="Arial Unicode MS"/>
                <a:cs typeface="Arial Unicode MS"/>
              </a:rPr>
              <a:t>а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15" dirty="0" err="1">
                <a:solidFill>
                  <a:srgbClr val="231F20"/>
                </a:solidFill>
                <a:latin typeface="Arial Unicode MS"/>
                <a:cs typeface="Arial Unicode MS"/>
              </a:rPr>
              <a:t>прис</a:t>
            </a:r>
            <a:r>
              <a:rPr lang="ru-RU" spc="-20" dirty="0" err="1">
                <a:solidFill>
                  <a:srgbClr val="231F20"/>
                </a:solidFill>
                <a:latin typeface="Arial Unicode MS"/>
                <a:cs typeface="Arial Unicode MS"/>
              </a:rPr>
              <a:t>л</a:t>
            </a:r>
            <a:r>
              <a:rPr lang="ru-RU" spc="-60" dirty="0" err="1">
                <a:solidFill>
                  <a:srgbClr val="231F20"/>
                </a:solidFill>
                <a:latin typeface="Arial Unicode MS"/>
                <a:cs typeface="Arial Unicode MS"/>
              </a:rPr>
              <a:t>ух</a:t>
            </a:r>
            <a:r>
              <a:rPr lang="ru-RU" spc="-20" dirty="0" err="1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ru-RU" spc="-30" dirty="0" err="1">
                <a:solidFill>
                  <a:srgbClr val="231F20"/>
                </a:solidFill>
                <a:latin typeface="Arial Unicode MS"/>
                <a:cs typeface="Arial Unicode MS"/>
              </a:rPr>
              <a:t>в</a:t>
            </a:r>
            <a:r>
              <a:rPr lang="ru-RU" spc="-35" dirty="0" err="1">
                <a:solidFill>
                  <a:srgbClr val="231F20"/>
                </a:solidFill>
                <a:latin typeface="Arial Unicode MS"/>
                <a:cs typeface="Arial Unicode MS"/>
              </a:rPr>
              <a:t>ужт</a:t>
            </a:r>
            <a:r>
              <a:rPr lang="ru-RU" spc="-40" dirty="0" err="1">
                <a:solidFill>
                  <a:srgbClr val="231F20"/>
                </a:solidFill>
                <a:latin typeface="Arial Unicode MS"/>
                <a:cs typeface="Arial Unicode MS"/>
              </a:rPr>
              <a:t>ь</a:t>
            </a:r>
            <a:r>
              <a:rPr lang="ru-RU" spc="-20" dirty="0" err="1">
                <a:solidFill>
                  <a:srgbClr val="231F20"/>
                </a:solidFill>
                <a:latin typeface="Arial Unicode MS"/>
                <a:cs typeface="Arial Unicode MS"/>
              </a:rPr>
              <a:t>ся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50" dirty="0">
                <a:solidFill>
                  <a:srgbClr val="231F20"/>
                </a:solidFill>
                <a:latin typeface="Arial Unicode MS"/>
                <a:cs typeface="Arial Unicode MS"/>
              </a:rPr>
              <a:t>д</a:t>
            </a:r>
            <a:r>
              <a:rPr lang="ru-RU" spc="-35" dirty="0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50" dirty="0">
                <a:solidFill>
                  <a:srgbClr val="231F20"/>
                </a:solidFill>
                <a:latin typeface="Arial Unicode MS"/>
                <a:cs typeface="Arial Unicode MS"/>
              </a:rPr>
              <a:t>д</a:t>
            </a:r>
            <a:r>
              <a:rPr lang="ru-RU" spc="-15" dirty="0">
                <a:solidFill>
                  <a:srgbClr val="231F20"/>
                </a:solidFill>
                <a:latin typeface="Arial Unicode MS"/>
                <a:cs typeface="Arial Unicode MS"/>
              </a:rPr>
              <a:t>умки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5" dirty="0" err="1">
                <a:solidFill>
                  <a:srgbClr val="231F20"/>
                </a:solidFill>
                <a:latin typeface="Arial Unicode MS"/>
                <a:cs typeface="Arial Unicode MS"/>
              </a:rPr>
              <a:t>інших</a:t>
            </a:r>
            <a:r>
              <a:rPr lang="ru-RU" spc="-5" dirty="0">
                <a:solidFill>
                  <a:srgbClr val="231F20"/>
                </a:solidFill>
                <a:latin typeface="Arial Unicode MS"/>
                <a:cs typeface="Arial Unicode MS"/>
              </a:rPr>
              <a:t>.</a:t>
            </a:r>
            <a:endParaRPr lang="ru-RU" dirty="0">
              <a:latin typeface="Arial Unicode MS"/>
              <a:cs typeface="Arial Unicode MS"/>
            </a:endParaRPr>
          </a:p>
          <a:p>
            <a:pPr marL="12700" marR="5715">
              <a:lnSpc>
                <a:spcPct val="100000"/>
              </a:lnSpc>
              <a:spcBef>
                <a:spcPts val="280"/>
              </a:spcBef>
              <a:buClr>
                <a:srgbClr val="231F20"/>
              </a:buClr>
              <a:buFont typeface="Trebuchet MS"/>
              <a:buAutoNum type="arabicPeriod" startAt="30"/>
              <a:tabLst>
                <a:tab pos="214629" algn="l"/>
              </a:tabLst>
            </a:pPr>
            <a:r>
              <a:rPr lang="ru-RU" b="1" spc="-15" dirty="0" err="1">
                <a:solidFill>
                  <a:srgbClr val="231F20"/>
                </a:solidFill>
                <a:latin typeface="Trebuchet MS"/>
                <a:cs typeface="Trebuchet MS"/>
              </a:rPr>
              <a:t>Який</a:t>
            </a:r>
            <a:r>
              <a:rPr lang="ru-RU" b="1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0" dirty="0" err="1">
                <a:solidFill>
                  <a:srgbClr val="231F20"/>
                </a:solidFill>
                <a:latin typeface="Trebuchet MS"/>
                <a:cs typeface="Trebuchet MS"/>
              </a:rPr>
              <a:t>із</a:t>
            </a:r>
            <a:r>
              <a:rPr lang="ru-RU" b="1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стилів</a:t>
            </a:r>
            <a:r>
              <a:rPr lang="ru-RU" b="1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40" dirty="0" err="1">
                <a:solidFill>
                  <a:srgbClr val="231F20"/>
                </a:solidFill>
                <a:latin typeface="Trebuchet MS"/>
                <a:cs typeface="Trebuchet MS"/>
              </a:rPr>
              <a:t>к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ерівни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ц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тва</a:t>
            </a:r>
            <a:r>
              <a:rPr lang="ru-RU" b="1" spc="-30" dirty="0">
                <a:solidFill>
                  <a:srgbClr val="231F20"/>
                </a:solidFill>
                <a:latin typeface="Trebuchet MS"/>
                <a:cs typeface="Trebuchet MS"/>
              </a:rPr>
              <a:t>,</a:t>
            </a:r>
            <a:r>
              <a:rPr lang="ru-RU" b="1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>
                <a:solidFill>
                  <a:srgbClr val="231F20"/>
                </a:solidFill>
                <a:latin typeface="Trebuchet MS"/>
                <a:cs typeface="Trebuchet MS"/>
              </a:rPr>
              <a:t>на</a:t>
            </a:r>
            <a:r>
              <a:rPr lang="ru-RU" b="1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5" dirty="0">
                <a:solidFill>
                  <a:srgbClr val="231F20"/>
                </a:solidFill>
                <a:latin typeface="Trebuchet MS"/>
                <a:cs typeface="Trebuchet MS"/>
              </a:rPr>
              <a:t>ва</a:t>
            </a:r>
            <a:r>
              <a:rPr lang="ru-RU" b="1" dirty="0">
                <a:solidFill>
                  <a:srgbClr val="231F20"/>
                </a:solidFill>
                <a:latin typeface="Trebuchet MS"/>
                <a:cs typeface="Trebuchet MS"/>
              </a:rPr>
              <a:t>ш</a:t>
            </a:r>
            <a:r>
              <a:rPr lang="ru-RU" b="1" spc="-50" dirty="0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b="1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65" dirty="0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ru-RU" b="1" spc="-45" dirty="0">
                <a:solidFill>
                  <a:srgbClr val="231F20"/>
                </a:solidFill>
                <a:latin typeface="Trebuchet MS"/>
                <a:cs typeface="Trebuchet MS"/>
              </a:rPr>
              <a:t>умк</a:t>
            </a:r>
            <a:r>
              <a:rPr lang="ru-RU" b="1" spc="-110" dirty="0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b="1" spc="-90" dirty="0">
                <a:solidFill>
                  <a:srgbClr val="231F20"/>
                </a:solidFill>
                <a:latin typeface="Trebuchet MS"/>
                <a:cs typeface="Trebuchet MS"/>
              </a:rPr>
              <a:t>,</a:t>
            </a:r>
            <a:r>
              <a:rPr lang="ru-RU" b="1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 err="1">
                <a:solidFill>
                  <a:srgbClr val="231F20"/>
                </a:solidFill>
                <a:latin typeface="Trebuchet MS"/>
                <a:cs typeface="Trebuchet MS"/>
              </a:rPr>
              <a:t>найкращий</a:t>
            </a:r>
            <a:r>
              <a:rPr lang="ru-RU" b="1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40" dirty="0">
                <a:solidFill>
                  <a:srgbClr val="231F20"/>
                </a:solidFill>
                <a:latin typeface="Trebuchet MS"/>
                <a:cs typeface="Trebuchet MS"/>
              </a:rPr>
              <a:t>для</a:t>
            </a:r>
            <a:r>
              <a:rPr lang="ru-RU" b="1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роб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ти</a:t>
            </a:r>
            <a:r>
              <a:rPr lang="ru-RU" b="1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0" dirty="0">
                <a:solidFill>
                  <a:srgbClr val="231F20"/>
                </a:solidFill>
                <a:latin typeface="Trebuchet MS"/>
                <a:cs typeface="Trebuchet MS"/>
              </a:rPr>
              <a:t>закла</a:t>
            </a:r>
            <a:r>
              <a:rPr lang="ru-RU" b="1" spc="-35" dirty="0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ru-RU" b="1" spc="-50" dirty="0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b="1" spc="-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40" dirty="0">
                <a:solidFill>
                  <a:srgbClr val="231F20"/>
                </a:solidFill>
                <a:latin typeface="Trebuchet MS"/>
                <a:cs typeface="Trebuchet MS"/>
              </a:rPr>
              <a:t>т</a:t>
            </a:r>
            <a:r>
              <a:rPr lang="ru-RU" b="1" spc="-35" dirty="0">
                <a:solidFill>
                  <a:srgbClr val="231F20"/>
                </a:solidFill>
                <a:latin typeface="Trebuchet MS"/>
                <a:cs typeface="Trebuchet MS"/>
              </a:rPr>
              <a:t>ого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5" dirty="0">
                <a:solidFill>
                  <a:srgbClr val="231F20"/>
                </a:solidFill>
                <a:latin typeface="Trebuchet MS"/>
                <a:cs typeface="Trebuchet MS"/>
              </a:rPr>
              <a:t>ти</a:t>
            </a:r>
            <a:r>
              <a:rPr lang="ru-RU" b="1" spc="-30" dirty="0">
                <a:solidFill>
                  <a:srgbClr val="231F20"/>
                </a:solidFill>
                <a:latin typeface="Trebuchet MS"/>
                <a:cs typeface="Trebuchet MS"/>
              </a:rPr>
              <a:t>п</a:t>
            </a:r>
            <a:r>
              <a:rPr lang="ru-RU" b="1" spc="-120" dirty="0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b="1" spc="-90" dirty="0">
                <a:solidFill>
                  <a:srgbClr val="231F20"/>
                </a:solidFill>
                <a:latin typeface="Trebuchet MS"/>
                <a:cs typeface="Trebuchet MS"/>
              </a:rPr>
              <a:t>,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я</a:t>
            </a:r>
            <a:r>
              <a:rPr lang="ru-RU" b="1" spc="-45" dirty="0" err="1">
                <a:solidFill>
                  <a:srgbClr val="231F20"/>
                </a:solidFill>
                <a:latin typeface="Trebuchet MS"/>
                <a:cs typeface="Trebuchet MS"/>
              </a:rPr>
              <a:t>к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50" dirty="0" err="1">
                <a:solidFill>
                  <a:srgbClr val="231F20"/>
                </a:solidFill>
                <a:latin typeface="Trebuchet MS"/>
                <a:cs typeface="Trebuchet MS"/>
              </a:rPr>
              <a:t>му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0" dirty="0" err="1">
                <a:solidFill>
                  <a:srgbClr val="231F20"/>
                </a:solidFill>
                <a:latin typeface="Trebuchet MS"/>
                <a:cs typeface="Trebuchet MS"/>
              </a:rPr>
              <a:t>ви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працюєт</a:t>
            </a:r>
            <a:r>
              <a:rPr lang="ru-RU" b="1" spc="25" dirty="0" err="1">
                <a:solidFill>
                  <a:srgbClr val="231F20"/>
                </a:solidFill>
                <a:latin typeface="Trebuchet MS"/>
                <a:cs typeface="Trebuchet MS"/>
              </a:rPr>
              <a:t>е</a:t>
            </a:r>
            <a:r>
              <a:rPr lang="ru-RU" b="1" spc="25" dirty="0">
                <a:solidFill>
                  <a:srgbClr val="231F20"/>
                </a:solidFill>
                <a:latin typeface="Trebuchet MS"/>
                <a:cs typeface="Trebuchet MS"/>
              </a:rPr>
              <a:t>?</a:t>
            </a:r>
            <a:endParaRPr lang="ru-RU" dirty="0">
              <a:latin typeface="Trebuchet MS"/>
              <a:cs typeface="Trebuchet MS"/>
            </a:endParaRPr>
          </a:p>
          <a:p>
            <a:pPr marL="12700" marR="3649345">
              <a:lnSpc>
                <a:spcPts val="1490"/>
              </a:lnSpc>
              <a:spcBef>
                <a:spcPts val="90"/>
              </a:spcBef>
            </a:pPr>
            <a:r>
              <a:rPr lang="ru-RU" spc="-45" dirty="0">
                <a:solidFill>
                  <a:srgbClr val="231F20"/>
                </a:solidFill>
                <a:latin typeface="Arial Unicode MS"/>
                <a:cs typeface="Arial Unicode MS"/>
              </a:rPr>
              <a:t>а)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20" dirty="0" err="1">
                <a:solidFill>
                  <a:srgbClr val="231F20"/>
                </a:solidFill>
                <a:latin typeface="Arial Unicode MS"/>
                <a:cs typeface="Arial Unicode MS"/>
              </a:rPr>
              <a:t>к</a:t>
            </a:r>
            <a:r>
              <a:rPr lang="ru-RU" spc="-55" dirty="0" err="1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ru-RU" spc="-10" dirty="0" err="1">
                <a:solidFill>
                  <a:srgbClr val="231F20"/>
                </a:solidFill>
                <a:latin typeface="Arial Unicode MS"/>
                <a:cs typeface="Arial Unicode MS"/>
              </a:rPr>
              <a:t>легіальний</a:t>
            </a:r>
            <a:r>
              <a:rPr lang="ru-RU" spc="-10" dirty="0">
                <a:solidFill>
                  <a:srgbClr val="231F20"/>
                </a:solidFill>
                <a:latin typeface="Arial Unicode MS"/>
                <a:cs typeface="Arial Unicode MS"/>
              </a:rPr>
              <a:t>, </a:t>
            </a:r>
            <a:r>
              <a:rPr lang="ru-RU" spc="-50" dirty="0">
                <a:solidFill>
                  <a:srgbClr val="231F20"/>
                </a:solidFill>
                <a:latin typeface="Arial Unicode MS"/>
                <a:cs typeface="Arial Unicode MS"/>
              </a:rPr>
              <a:t>б)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20" dirty="0" err="1">
                <a:solidFill>
                  <a:srgbClr val="231F20"/>
                </a:solidFill>
                <a:latin typeface="Arial Unicode MS"/>
                <a:cs typeface="Arial Unicode MS"/>
              </a:rPr>
              <a:t>а</a:t>
            </a:r>
            <a:r>
              <a:rPr lang="ru-RU" spc="-25" dirty="0" err="1">
                <a:solidFill>
                  <a:srgbClr val="231F20"/>
                </a:solidFill>
                <a:latin typeface="Arial Unicode MS"/>
                <a:cs typeface="Arial Unicode MS"/>
              </a:rPr>
              <a:t>в</a:t>
            </a:r>
            <a:r>
              <a:rPr lang="ru-RU" spc="-60" dirty="0" err="1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ru-RU" spc="-15" dirty="0" err="1">
                <a:solidFill>
                  <a:srgbClr val="231F20"/>
                </a:solidFill>
                <a:latin typeface="Arial Unicode MS"/>
                <a:cs typeface="Arial Unicode MS"/>
              </a:rPr>
              <a:t>ор</a:t>
            </a:r>
            <a:r>
              <a:rPr lang="ru-RU" spc="-20" dirty="0" err="1">
                <a:solidFill>
                  <a:srgbClr val="231F20"/>
                </a:solidFill>
                <a:latin typeface="Arial Unicode MS"/>
                <a:cs typeface="Arial Unicode MS"/>
              </a:rPr>
              <a:t>и</a:t>
            </a:r>
            <a:r>
              <a:rPr lang="ru-RU" spc="-65" dirty="0" err="1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ru-RU" spc="-10" dirty="0" err="1">
                <a:solidFill>
                  <a:srgbClr val="231F20"/>
                </a:solidFill>
                <a:latin typeface="Arial Unicode MS"/>
                <a:cs typeface="Arial Unicode MS"/>
              </a:rPr>
              <a:t>арний</a:t>
            </a:r>
            <a:r>
              <a:rPr lang="ru-RU" spc="-10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.</a:t>
            </a:r>
            <a:endParaRPr lang="ru-RU" dirty="0">
              <a:latin typeface="Arial Unicode MS"/>
              <a:cs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3579662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692696"/>
            <a:ext cx="8496944" cy="5793507"/>
          </a:xfrm>
        </p:spPr>
        <p:txBody>
          <a:bodyPr>
            <a:normAutofit fontScale="70000" lnSpcReduction="20000"/>
          </a:bodyPr>
          <a:lstStyle/>
          <a:p>
            <a:pPr marL="215900" indent="-203200">
              <a:lnSpc>
                <a:spcPct val="100000"/>
              </a:lnSpc>
              <a:spcBef>
                <a:spcPts val="185"/>
              </a:spcBef>
              <a:buClr>
                <a:srgbClr val="231F20"/>
              </a:buClr>
              <a:buFont typeface="Trebuchet MS"/>
              <a:buAutoNum type="arabicPeriod" startAt="31"/>
              <a:tabLst>
                <a:tab pos="216535" algn="l"/>
              </a:tabLst>
            </a:pPr>
            <a:r>
              <a:rPr lang="ru-RU" b="1" spc="-20" dirty="0">
                <a:solidFill>
                  <a:srgbClr val="231F20"/>
                </a:solidFill>
                <a:latin typeface="Trebuchet MS"/>
                <a:cs typeface="Trebuchet MS"/>
              </a:rPr>
              <a:t>Част</a:t>
            </a:r>
            <a:r>
              <a:rPr lang="ru-RU" b="1" spc="-30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50" dirty="0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>
                <a:solidFill>
                  <a:srgbClr val="231F20"/>
                </a:solidFill>
                <a:latin typeface="Trebuchet MS"/>
                <a:cs typeface="Trebuchet MS"/>
              </a:rPr>
              <a:t>вас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 err="1">
                <a:solidFill>
                  <a:srgbClr val="231F20"/>
                </a:solidFill>
                <a:latin typeface="Trebuchet MS"/>
                <a:cs typeface="Trebuchet MS"/>
              </a:rPr>
              <a:t>вини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к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ає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ві</a:t>
            </a:r>
            <a:r>
              <a:rPr lang="ru-RU" b="1" spc="-45" dirty="0" err="1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ч</a:t>
            </a:r>
            <a:r>
              <a:rPr lang="ru-RU" b="1" spc="-40" dirty="0" err="1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b="1" spc="-50" dirty="0" err="1">
                <a:solidFill>
                  <a:srgbClr val="231F20"/>
                </a:solidFill>
                <a:latin typeface="Trebuchet MS"/>
                <a:cs typeface="Trebuchet MS"/>
              </a:rPr>
              <a:t>ття</a:t>
            </a:r>
            <a:r>
              <a:rPr lang="ru-RU" b="1" spc="-50" dirty="0">
                <a:solidFill>
                  <a:srgbClr val="231F20"/>
                </a:solidFill>
                <a:latin typeface="Trebuchet MS"/>
                <a:cs typeface="Trebuchet MS"/>
              </a:rPr>
              <a:t>,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10" dirty="0" err="1">
                <a:solidFill>
                  <a:srgbClr val="231F20"/>
                </a:solidFill>
                <a:latin typeface="Trebuchet MS"/>
                <a:cs typeface="Trebuchet MS"/>
              </a:rPr>
              <a:t>щ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 err="1">
                <a:solidFill>
                  <a:srgbClr val="231F20"/>
                </a:solidFill>
                <a:latin typeface="Trebuchet MS"/>
                <a:cs typeface="Trebuchet MS"/>
              </a:rPr>
              <a:t>інші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 err="1">
                <a:solidFill>
                  <a:srgbClr val="231F20"/>
                </a:solidFill>
                <a:latin typeface="Trebuchet MS"/>
                <a:cs typeface="Trebuchet MS"/>
              </a:rPr>
              <a:t>ви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к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орист</a:t>
            </a:r>
            <a:r>
              <a:rPr lang="ru-RU" b="1" spc="-15" dirty="0" err="1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ють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10" dirty="0">
                <a:solidFill>
                  <a:srgbClr val="231F20"/>
                </a:solidFill>
                <a:latin typeface="Trebuchet MS"/>
                <a:cs typeface="Trebuchet MS"/>
              </a:rPr>
              <a:t>вас?</a:t>
            </a:r>
            <a:endParaRPr lang="ru-RU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  <a:tabLst>
                <a:tab pos="926465" algn="l"/>
              </a:tabLst>
            </a:pPr>
            <a:r>
              <a:rPr lang="ru-RU" spc="-45" dirty="0">
                <a:solidFill>
                  <a:srgbClr val="231F20"/>
                </a:solidFill>
                <a:latin typeface="Arial Unicode MS"/>
                <a:cs typeface="Arial Unicode MS"/>
              </a:rPr>
              <a:t>а)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65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ru-RU" spc="-5" dirty="0">
                <a:solidFill>
                  <a:srgbClr val="231F20"/>
                </a:solidFill>
                <a:latin typeface="Arial Unicode MS"/>
                <a:cs typeface="Arial Unicode MS"/>
              </a:rPr>
              <a:t>ак,</a:t>
            </a:r>
            <a:r>
              <a:rPr lang="ru-RU" dirty="0">
                <a:solidFill>
                  <a:srgbClr val="231F20"/>
                </a:solidFill>
                <a:latin typeface="Arial Unicode MS"/>
                <a:cs typeface="Arial Unicode MS"/>
              </a:rPr>
              <a:t>	</a:t>
            </a:r>
            <a:r>
              <a:rPr lang="ru-RU" spc="-50" dirty="0">
                <a:solidFill>
                  <a:srgbClr val="231F20"/>
                </a:solidFill>
                <a:latin typeface="Arial Unicode MS"/>
                <a:cs typeface="Arial Unicode MS"/>
              </a:rPr>
              <a:t>б)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dirty="0" err="1">
                <a:solidFill>
                  <a:srgbClr val="231F20"/>
                </a:solidFill>
                <a:latin typeface="Arial Unicode MS"/>
                <a:cs typeface="Arial Unicode MS"/>
              </a:rPr>
              <a:t>ні</a:t>
            </a:r>
            <a:r>
              <a:rPr lang="ru-RU" dirty="0">
                <a:solidFill>
                  <a:srgbClr val="231F20"/>
                </a:solidFill>
                <a:latin typeface="Arial Unicode MS"/>
                <a:cs typeface="Arial Unicode MS"/>
              </a:rPr>
              <a:t>.</a:t>
            </a:r>
            <a:endParaRPr lang="ru-RU" dirty="0">
              <a:latin typeface="Arial Unicode MS"/>
              <a:cs typeface="Arial Unicode MS"/>
            </a:endParaRPr>
          </a:p>
          <a:p>
            <a:pPr marL="215900" indent="-203200">
              <a:lnSpc>
                <a:spcPct val="100000"/>
              </a:lnSpc>
              <a:spcBef>
                <a:spcPts val="280"/>
              </a:spcBef>
              <a:buClr>
                <a:srgbClr val="231F20"/>
              </a:buClr>
              <a:buFont typeface="Trebuchet MS"/>
              <a:buAutoNum type="arabicPeriod" startAt="32"/>
              <a:tabLst>
                <a:tab pos="216535" algn="l"/>
              </a:tabLst>
            </a:pPr>
            <a:r>
              <a:rPr lang="ru-RU" b="1" spc="-15" dirty="0" err="1">
                <a:solidFill>
                  <a:srgbClr val="231F20"/>
                </a:solidFill>
                <a:latin typeface="Trebuchet MS"/>
                <a:cs typeface="Trebuchet MS"/>
              </a:rPr>
              <a:t>Який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5" dirty="0">
                <a:solidFill>
                  <a:srgbClr val="231F20"/>
                </a:solidFill>
                <a:latin typeface="Trebuchet MS"/>
                <a:cs typeface="Trebuchet MS"/>
              </a:rPr>
              <a:t>з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ru-RU" b="1" spc="-50" dirty="0" err="1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х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>
                <a:solidFill>
                  <a:srgbClr val="231F20"/>
                </a:solidFill>
                <a:latin typeface="Trebuchet MS"/>
                <a:cs typeface="Trebuchet MS"/>
              </a:rPr>
              <a:t>«</a:t>
            </a:r>
            <a:r>
              <a:rPr lang="ru-RU" b="1" spc="-15" dirty="0" err="1">
                <a:solidFill>
                  <a:srgbClr val="231F20"/>
                </a:solidFill>
                <a:latin typeface="Trebuchet MS"/>
                <a:cs typeface="Trebuchet MS"/>
              </a:rPr>
              <a:t>по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р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тр</a:t>
            </a:r>
            <a:r>
              <a:rPr lang="ru-RU" b="1" spc="-45" dirty="0" err="1">
                <a:solidFill>
                  <a:srgbClr val="231F20"/>
                </a:solidFill>
                <a:latin typeface="Trebuchet MS"/>
                <a:cs typeface="Trebuchet MS"/>
              </a:rPr>
              <a:t>е</a:t>
            </a:r>
            <a:r>
              <a:rPr lang="ru-RU" b="1" spc="-5" dirty="0" err="1">
                <a:solidFill>
                  <a:srgbClr val="231F20"/>
                </a:solidFill>
                <a:latin typeface="Trebuchet MS"/>
                <a:cs typeface="Trebuchet MS"/>
              </a:rPr>
              <a:t>тів</a:t>
            </a:r>
            <a:r>
              <a:rPr lang="ru-RU" b="1" spc="-5" dirty="0">
                <a:solidFill>
                  <a:srgbClr val="231F20"/>
                </a:solidFill>
                <a:latin typeface="Trebuchet MS"/>
                <a:cs typeface="Trebuchet MS"/>
              </a:rPr>
              <a:t>»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більше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на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г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а</a:t>
            </a:r>
            <a:r>
              <a:rPr lang="ru-RU" b="1" spc="-40" dirty="0" err="1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ru-RU" b="1" spc="-60" dirty="0" err="1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b="1" spc="-50" dirty="0" err="1">
                <a:solidFill>
                  <a:srgbClr val="231F20"/>
                </a:solidFill>
                <a:latin typeface="Trebuchet MS"/>
                <a:cs typeface="Trebuchet MS"/>
              </a:rPr>
              <a:t>є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10" dirty="0">
                <a:solidFill>
                  <a:srgbClr val="231F20"/>
                </a:solidFill>
                <a:latin typeface="Trebuchet MS"/>
                <a:cs typeface="Trebuchet MS"/>
              </a:rPr>
              <a:t>вас?</a:t>
            </a:r>
            <a:endParaRPr lang="ru-RU" dirty="0">
              <a:latin typeface="Trebuchet MS"/>
              <a:cs typeface="Trebuchet MS"/>
            </a:endParaRPr>
          </a:p>
          <a:p>
            <a:pPr marL="12700" marR="17145">
              <a:lnSpc>
                <a:spcPct val="123600"/>
              </a:lnSpc>
            </a:pPr>
            <a:r>
              <a:rPr lang="ru-RU" spc="-45" dirty="0">
                <a:solidFill>
                  <a:srgbClr val="231F20"/>
                </a:solidFill>
                <a:latin typeface="Arial Unicode MS"/>
                <a:cs typeface="Arial Unicode MS"/>
              </a:rPr>
              <a:t>а)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35" dirty="0" err="1">
                <a:solidFill>
                  <a:srgbClr val="231F20"/>
                </a:solidFill>
                <a:latin typeface="Arial Unicode MS"/>
                <a:cs typeface="Arial Unicode MS"/>
              </a:rPr>
              <a:t>л</a:t>
            </a:r>
            <a:r>
              <a:rPr lang="ru-RU" spc="-65" dirty="0" err="1">
                <a:solidFill>
                  <a:srgbClr val="231F20"/>
                </a:solidFill>
                <a:latin typeface="Arial Unicode MS"/>
                <a:cs typeface="Arial Unicode MS"/>
              </a:rPr>
              <a:t>ю</a:t>
            </a:r>
            <a:r>
              <a:rPr lang="ru-RU" spc="-15" dirty="0" err="1">
                <a:solidFill>
                  <a:srgbClr val="231F20"/>
                </a:solidFill>
                <a:latin typeface="Arial Unicode MS"/>
                <a:cs typeface="Arial Unicode MS"/>
              </a:rPr>
              <a:t>дина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15" dirty="0">
                <a:solidFill>
                  <a:srgbClr val="231F20"/>
                </a:solidFill>
                <a:latin typeface="Arial Unicode MS"/>
                <a:cs typeface="Arial Unicode MS"/>
              </a:rPr>
              <a:t>з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15" dirty="0" err="1">
                <a:solidFill>
                  <a:srgbClr val="231F20"/>
                </a:solidFill>
                <a:latin typeface="Arial Unicode MS"/>
                <a:cs typeface="Arial Unicode MS"/>
              </a:rPr>
              <a:t>г</a:t>
            </a:r>
            <a:r>
              <a:rPr lang="ru-RU" spc="-55" dirty="0" err="1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ru-RU" spc="-20" dirty="0" err="1">
                <a:solidFill>
                  <a:srgbClr val="231F20"/>
                </a:solidFill>
                <a:latin typeface="Arial Unicode MS"/>
                <a:cs typeface="Arial Unicode MS"/>
              </a:rPr>
              <a:t>лосним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15" dirty="0">
                <a:solidFill>
                  <a:srgbClr val="231F20"/>
                </a:solidFill>
                <a:latin typeface="Arial Unicode MS"/>
                <a:cs typeface="Arial Unicode MS"/>
              </a:rPr>
              <a:t>г</a:t>
            </a:r>
            <a:r>
              <a:rPr lang="ru-RU" spc="-55" dirty="0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ru-RU" spc="-30" dirty="0">
                <a:solidFill>
                  <a:srgbClr val="231F20"/>
                </a:solidFill>
                <a:latin typeface="Arial Unicode MS"/>
                <a:cs typeface="Arial Unicode MS"/>
              </a:rPr>
              <a:t>ло</a:t>
            </a:r>
            <a:r>
              <a:rPr lang="ru-RU" spc="-40" dirty="0">
                <a:solidFill>
                  <a:srgbClr val="231F20"/>
                </a:solidFill>
                <a:latin typeface="Arial Unicode MS"/>
                <a:cs typeface="Arial Unicode MS"/>
              </a:rPr>
              <a:t>с</a:t>
            </a:r>
            <a:r>
              <a:rPr lang="ru-RU" spc="-35" dirty="0">
                <a:solidFill>
                  <a:srgbClr val="231F20"/>
                </a:solidFill>
                <a:latin typeface="Arial Unicode MS"/>
                <a:cs typeface="Arial Unicode MS"/>
              </a:rPr>
              <a:t>ом,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15" dirty="0" err="1">
                <a:solidFill>
                  <a:srgbClr val="231F20"/>
                </a:solidFill>
                <a:latin typeface="Arial Unicode MS"/>
                <a:cs typeface="Arial Unicode MS"/>
              </a:rPr>
              <a:t>вир</a:t>
            </a:r>
            <a:r>
              <a:rPr lang="ru-RU" spc="-20" dirty="0" err="1">
                <a:solidFill>
                  <a:srgbClr val="231F20"/>
                </a:solidFill>
                <a:latin typeface="Arial Unicode MS"/>
                <a:cs typeface="Arial Unicode MS"/>
              </a:rPr>
              <a:t>а</a:t>
            </a:r>
            <a:r>
              <a:rPr lang="ru-RU" dirty="0" err="1">
                <a:solidFill>
                  <a:srgbClr val="231F20"/>
                </a:solidFill>
                <a:latin typeface="Arial Unicode MS"/>
                <a:cs typeface="Arial Unicode MS"/>
              </a:rPr>
              <a:t>зними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5" dirty="0">
                <a:solidFill>
                  <a:srgbClr val="231F20"/>
                </a:solidFill>
                <a:latin typeface="Arial Unicode MS"/>
                <a:cs typeface="Arial Unicode MS"/>
              </a:rPr>
              <a:t>ж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ес</a:t>
            </a:r>
            <a:r>
              <a:rPr lang="ru-RU" spc="-65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ами, </a:t>
            </a:r>
            <a:r>
              <a:rPr lang="ru-RU" spc="-15" dirty="0">
                <a:solidFill>
                  <a:srgbClr val="231F20"/>
                </a:solidFill>
                <a:latin typeface="Arial Unicode MS"/>
                <a:cs typeface="Arial Unicode MS"/>
              </a:rPr>
              <a:t>за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сло</a:t>
            </a:r>
            <a:r>
              <a:rPr lang="ru-RU" spc="-30" dirty="0">
                <a:solidFill>
                  <a:srgbClr val="231F20"/>
                </a:solidFill>
                <a:latin typeface="Arial Unicode MS"/>
                <a:cs typeface="Arial Unicode MS"/>
              </a:rPr>
              <a:t>в</a:t>
            </a:r>
            <a:r>
              <a:rPr lang="ru-RU" spc="-40" dirty="0">
                <a:solidFill>
                  <a:srgbClr val="231F20"/>
                </a:solidFill>
                <a:latin typeface="Arial Unicode MS"/>
                <a:cs typeface="Arial Unicode MS"/>
              </a:rPr>
              <a:t>ом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dirty="0">
                <a:solidFill>
                  <a:srgbClr val="231F20"/>
                </a:solidFill>
                <a:latin typeface="Arial Unicode MS"/>
                <a:cs typeface="Arial Unicode MS"/>
              </a:rPr>
              <a:t>в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30" dirty="0" err="1" smtClean="0">
                <a:solidFill>
                  <a:srgbClr val="231F20"/>
                </a:solidFill>
                <a:latin typeface="Arial Unicode MS"/>
                <a:cs typeface="Arial Unicode MS"/>
              </a:rPr>
              <a:t>кишеню</a:t>
            </a:r>
            <a:r>
              <a:rPr lang="ru-RU" spc="-25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20" dirty="0">
                <a:solidFill>
                  <a:srgbClr val="231F20"/>
                </a:solidFill>
                <a:latin typeface="Arial Unicode MS"/>
                <a:cs typeface="Arial Unicode MS"/>
              </a:rPr>
              <a:t>не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dirty="0" err="1">
                <a:solidFill>
                  <a:srgbClr val="231F20"/>
                </a:solidFill>
                <a:latin typeface="Arial Unicode MS"/>
                <a:cs typeface="Arial Unicode MS"/>
              </a:rPr>
              <a:t>лі</a:t>
            </a:r>
            <a:r>
              <a:rPr lang="ru-RU" spc="-5" dirty="0" err="1">
                <a:solidFill>
                  <a:srgbClr val="231F20"/>
                </a:solidFill>
                <a:latin typeface="Arial Unicode MS"/>
                <a:cs typeface="Arial Unicode MS"/>
              </a:rPr>
              <a:t>з</a:t>
            </a:r>
            <a:r>
              <a:rPr lang="ru-RU" spc="-15" dirty="0" err="1">
                <a:solidFill>
                  <a:srgbClr val="231F20"/>
                </a:solidFill>
                <a:latin typeface="Arial Unicode MS"/>
                <a:cs typeface="Arial Unicode MS"/>
              </a:rPr>
              <a:t>е</a:t>
            </a:r>
            <a:r>
              <a:rPr lang="ru-RU" spc="-15" dirty="0">
                <a:solidFill>
                  <a:srgbClr val="231F20"/>
                </a:solidFill>
                <a:latin typeface="Arial Unicode MS"/>
                <a:cs typeface="Arial Unicode MS"/>
              </a:rPr>
              <a:t>;</a:t>
            </a:r>
            <a:r>
              <a:rPr lang="ru-RU" spc="-10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endParaRPr lang="ru-RU" spc="-10" dirty="0" smtClean="0">
              <a:solidFill>
                <a:srgbClr val="231F20"/>
              </a:solidFill>
              <a:latin typeface="Arial Unicode MS"/>
              <a:cs typeface="Arial Unicode MS"/>
            </a:endParaRPr>
          </a:p>
          <a:p>
            <a:pPr marL="12700" marR="17145">
              <a:lnSpc>
                <a:spcPct val="123600"/>
              </a:lnSpc>
            </a:pPr>
            <a:r>
              <a:rPr lang="ru-RU" spc="-50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б</a:t>
            </a:r>
            <a:r>
              <a:rPr lang="ru-RU" spc="-50" dirty="0">
                <a:solidFill>
                  <a:srgbClr val="231F20"/>
                </a:solidFill>
                <a:latin typeface="Arial Unicode MS"/>
                <a:cs typeface="Arial Unicode MS"/>
              </a:rPr>
              <a:t>)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35" dirty="0" err="1">
                <a:solidFill>
                  <a:srgbClr val="231F20"/>
                </a:solidFill>
                <a:latin typeface="Arial Unicode MS"/>
                <a:cs typeface="Arial Unicode MS"/>
              </a:rPr>
              <a:t>л</a:t>
            </a:r>
            <a:r>
              <a:rPr lang="ru-RU" spc="-65" dirty="0" err="1">
                <a:solidFill>
                  <a:srgbClr val="231F20"/>
                </a:solidFill>
                <a:latin typeface="Arial Unicode MS"/>
                <a:cs typeface="Arial Unicode MS"/>
              </a:rPr>
              <a:t>ю</a:t>
            </a:r>
            <a:r>
              <a:rPr lang="ru-RU" spc="-15" dirty="0" err="1">
                <a:solidFill>
                  <a:srgbClr val="231F20"/>
                </a:solidFill>
                <a:latin typeface="Arial Unicode MS"/>
                <a:cs typeface="Arial Unicode MS"/>
              </a:rPr>
              <a:t>дина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20" dirty="0" err="1">
                <a:solidFill>
                  <a:srgbClr val="231F20"/>
                </a:solidFill>
                <a:latin typeface="Arial Unicode MS"/>
                <a:cs typeface="Arial Unicode MS"/>
              </a:rPr>
              <a:t>зі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dirty="0" err="1">
                <a:solidFill>
                  <a:srgbClr val="231F20"/>
                </a:solidFill>
                <a:latin typeface="Arial Unicode MS"/>
                <a:cs typeface="Arial Unicode MS"/>
              </a:rPr>
              <a:t>спокійним</a:t>
            </a:r>
            <a:r>
              <a:rPr lang="ru-RU" dirty="0">
                <a:solidFill>
                  <a:srgbClr val="231F20"/>
                </a:solidFill>
                <a:latin typeface="Arial Unicode MS"/>
                <a:cs typeface="Arial Unicode MS"/>
              </a:rPr>
              <a:t>,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тихим </a:t>
            </a:r>
            <a:r>
              <a:rPr lang="ru-RU" spc="15" dirty="0">
                <a:solidFill>
                  <a:srgbClr val="231F20"/>
                </a:solidFill>
                <a:latin typeface="Arial Unicode MS"/>
                <a:cs typeface="Arial Unicode MS"/>
              </a:rPr>
              <a:t>г</a:t>
            </a:r>
            <a:r>
              <a:rPr lang="ru-RU" spc="-55" dirty="0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ru-RU" spc="-30" dirty="0">
                <a:solidFill>
                  <a:srgbClr val="231F20"/>
                </a:solidFill>
                <a:latin typeface="Arial Unicode MS"/>
                <a:cs typeface="Arial Unicode MS"/>
              </a:rPr>
              <a:t>ло</a:t>
            </a:r>
            <a:r>
              <a:rPr lang="ru-RU" spc="-40" dirty="0">
                <a:solidFill>
                  <a:srgbClr val="231F20"/>
                </a:solidFill>
                <a:latin typeface="Arial Unicode MS"/>
                <a:cs typeface="Arial Unicode MS"/>
              </a:rPr>
              <a:t>с</a:t>
            </a:r>
            <a:r>
              <a:rPr lang="ru-RU" spc="-35" dirty="0">
                <a:solidFill>
                  <a:srgbClr val="231F20"/>
                </a:solidFill>
                <a:latin typeface="Arial Unicode MS"/>
                <a:cs typeface="Arial Unicode MS"/>
              </a:rPr>
              <a:t>ом,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15" dirty="0" err="1">
                <a:solidFill>
                  <a:srgbClr val="231F20"/>
                </a:solidFill>
                <a:latin typeface="Arial Unicode MS"/>
                <a:cs typeface="Arial Unicode MS"/>
              </a:rPr>
              <a:t>с</a:t>
            </a:r>
            <a:r>
              <a:rPr lang="ru-RU" spc="-25" dirty="0" err="1">
                <a:solidFill>
                  <a:srgbClr val="231F20"/>
                </a:solidFill>
                <a:latin typeface="Arial Unicode MS"/>
                <a:cs typeface="Arial Unicode MS"/>
              </a:rPr>
              <a:t>тримана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, </a:t>
            </a:r>
            <a:r>
              <a:rPr lang="ru-RU" spc="-15" dirty="0" err="1">
                <a:solidFill>
                  <a:srgbClr val="231F20"/>
                </a:solidFill>
                <a:latin typeface="Arial Unicode MS"/>
                <a:cs typeface="Arial Unicode MS"/>
              </a:rPr>
              <a:t>за</a:t>
            </a:r>
            <a:r>
              <a:rPr lang="ru-RU" spc="-50" dirty="0" err="1">
                <a:solidFill>
                  <a:srgbClr val="231F20"/>
                </a:solidFill>
                <a:latin typeface="Arial Unicode MS"/>
                <a:cs typeface="Arial Unicode MS"/>
              </a:rPr>
              <a:t>д</a:t>
            </a:r>
            <a:r>
              <a:rPr lang="ru-RU" spc="-30" dirty="0" err="1">
                <a:solidFill>
                  <a:srgbClr val="231F20"/>
                </a:solidFill>
                <a:latin typeface="Arial Unicode MS"/>
                <a:cs typeface="Arial Unicode MS"/>
              </a:rPr>
              <a:t>умлива</a:t>
            </a:r>
            <a:r>
              <a:rPr lang="ru-RU" spc="-30" dirty="0">
                <a:solidFill>
                  <a:srgbClr val="231F20"/>
                </a:solidFill>
                <a:latin typeface="Arial Unicode MS"/>
                <a:cs typeface="Arial Unicode MS"/>
              </a:rPr>
              <a:t>.</a:t>
            </a:r>
            <a:endParaRPr lang="ru-RU" dirty="0">
              <a:latin typeface="Arial Unicode MS"/>
              <a:cs typeface="Arial Unicode MS"/>
            </a:endParaRPr>
          </a:p>
          <a:p>
            <a:pPr marL="12700" marR="5080">
              <a:lnSpc>
                <a:spcPct val="100000"/>
              </a:lnSpc>
              <a:spcBef>
                <a:spcPts val="280"/>
              </a:spcBef>
              <a:buClr>
                <a:srgbClr val="231F20"/>
              </a:buClr>
              <a:buFont typeface="Trebuchet MS"/>
              <a:buAutoNum type="arabicPeriod" startAt="33"/>
              <a:tabLst>
                <a:tab pos="227965" algn="l"/>
              </a:tabLst>
            </a:pPr>
            <a:r>
              <a:rPr lang="ru-RU" b="1" spc="-10" dirty="0">
                <a:solidFill>
                  <a:srgbClr val="231F20"/>
                </a:solidFill>
                <a:latin typeface="Trebuchet MS"/>
                <a:cs typeface="Trebuchet MS"/>
              </a:rPr>
              <a:t>Як</a:t>
            </a:r>
            <a:r>
              <a:rPr lang="ru-RU" b="1" spc="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0" dirty="0" err="1">
                <a:solidFill>
                  <a:srgbClr val="231F20"/>
                </a:solidFill>
                <a:latin typeface="Trebuchet MS"/>
                <a:cs typeface="Trebuchet MS"/>
              </a:rPr>
              <a:t>ви</a:t>
            </a:r>
            <a:r>
              <a:rPr lang="ru-RU" b="1" spc="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50" dirty="0">
                <a:solidFill>
                  <a:srgbClr val="231F20"/>
                </a:solidFill>
                <a:latin typeface="Trebuchet MS"/>
                <a:cs typeface="Trebuchet MS"/>
              </a:rPr>
              <a:t>б</a:t>
            </a:r>
            <a:r>
              <a:rPr lang="ru-RU" b="1" spc="-80" dirty="0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b="1" spc="-55" dirty="0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ru-RU" b="1" spc="-45" dirty="0">
                <a:solidFill>
                  <a:srgbClr val="231F20"/>
                </a:solidFill>
                <a:latin typeface="Trebuchet MS"/>
                <a:cs typeface="Trebuchet MS"/>
              </a:rPr>
              <a:t>е</a:t>
            </a:r>
            <a:r>
              <a:rPr lang="ru-RU" b="1" spc="-40" dirty="0">
                <a:solidFill>
                  <a:srgbClr val="231F20"/>
                </a:solidFill>
                <a:latin typeface="Trebuchet MS"/>
                <a:cs typeface="Trebuchet MS"/>
              </a:rPr>
              <a:t>т</a:t>
            </a:r>
            <a:r>
              <a:rPr lang="ru-RU" b="1" spc="-35" dirty="0">
                <a:solidFill>
                  <a:srgbClr val="231F20"/>
                </a:solidFill>
                <a:latin typeface="Trebuchet MS"/>
                <a:cs typeface="Trebuchet MS"/>
              </a:rPr>
              <a:t>е</a:t>
            </a:r>
            <a:r>
              <a:rPr lang="ru-RU" b="1" spc="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5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ru-RU" b="1" spc="-30" dirty="0">
                <a:solidFill>
                  <a:srgbClr val="231F20"/>
                </a:solidFill>
                <a:latin typeface="Trebuchet MS"/>
                <a:cs typeface="Trebuchet MS"/>
              </a:rPr>
              <a:t>ести</a:t>
            </a:r>
            <a:r>
              <a:rPr lang="ru-RU" b="1" spc="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55" dirty="0">
                <a:solidFill>
                  <a:srgbClr val="231F20"/>
                </a:solidFill>
                <a:latin typeface="Trebuchet MS"/>
                <a:cs typeface="Trebuchet MS"/>
              </a:rPr>
              <a:t>с</a:t>
            </a:r>
            <a:r>
              <a:rPr lang="ru-RU" b="1" spc="-35" dirty="0">
                <a:solidFill>
                  <a:srgbClr val="231F20"/>
                </a:solidFill>
                <a:latin typeface="Trebuchet MS"/>
                <a:cs typeface="Trebuchet MS"/>
              </a:rPr>
              <a:t>ебе</a:t>
            </a:r>
            <a:r>
              <a:rPr lang="ru-RU" b="1" spc="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>
                <a:solidFill>
                  <a:srgbClr val="231F20"/>
                </a:solidFill>
                <a:latin typeface="Trebuchet MS"/>
                <a:cs typeface="Trebuchet MS"/>
              </a:rPr>
              <a:t>на</a:t>
            </a:r>
            <a:r>
              <a:rPr lang="ru-RU" b="1" spc="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збор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а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х</a:t>
            </a:r>
            <a:r>
              <a:rPr lang="ru-RU" b="1" spc="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0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або</a:t>
            </a:r>
            <a:r>
              <a:rPr lang="ru-RU" b="1" spc="20" dirty="0" smtClean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засіданні</a:t>
            </a:r>
            <a:r>
              <a:rPr lang="ru-RU" b="1" spc="-30" dirty="0">
                <a:solidFill>
                  <a:srgbClr val="231F20"/>
                </a:solidFill>
                <a:latin typeface="Trebuchet MS"/>
                <a:cs typeface="Trebuchet MS"/>
              </a:rPr>
              <a:t>,</a:t>
            </a:r>
            <a:r>
              <a:rPr lang="ru-RU" b="1" spc="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0" dirty="0" err="1">
                <a:solidFill>
                  <a:srgbClr val="231F20"/>
                </a:solidFill>
                <a:latin typeface="Trebuchet MS"/>
                <a:cs typeface="Trebuchet MS"/>
              </a:rPr>
              <a:t>як</a:t>
            </a:r>
            <a:r>
              <a:rPr lang="ru-RU" b="1" spc="-15" dirty="0" err="1">
                <a:solidFill>
                  <a:srgbClr val="231F20"/>
                </a:solidFill>
                <a:latin typeface="Trebuchet MS"/>
                <a:cs typeface="Trebuchet MS"/>
              </a:rPr>
              <a:t>щ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0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вва</a:t>
            </a:r>
            <a:r>
              <a:rPr lang="ru-RU" b="1" spc="-15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ж</a:t>
            </a:r>
            <a:r>
              <a:rPr lang="ru-RU" b="1" spc="-30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аєт</a:t>
            </a:r>
            <a:r>
              <a:rPr lang="ru-RU" b="1" spc="-35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е</a:t>
            </a:r>
            <a:r>
              <a:rPr lang="ru-RU" b="1" spc="-35" dirty="0" smtClean="0">
                <a:solidFill>
                  <a:srgbClr val="231F20"/>
                </a:solidFill>
                <a:latin typeface="Trebuchet MS"/>
                <a:cs typeface="Trebuchet MS"/>
              </a:rPr>
              <a:t>, </a:t>
            </a:r>
            <a:r>
              <a:rPr lang="ru-RU" b="1" spc="-35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що</a:t>
            </a:r>
            <a:r>
              <a:rPr lang="ru-RU" b="1" spc="20" dirty="0" smtClean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тільки</a:t>
            </a:r>
            <a:r>
              <a:rPr lang="ru-RU" b="1" spc="-1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5" dirty="0" smtClean="0">
                <a:solidFill>
                  <a:srgbClr val="231F20"/>
                </a:solidFill>
                <a:latin typeface="Trebuchet MS"/>
                <a:cs typeface="Trebuchet MS"/>
              </a:rPr>
              <a:t>ва</a:t>
            </a:r>
            <a:r>
              <a:rPr lang="ru-RU" b="1" dirty="0" smtClean="0">
                <a:solidFill>
                  <a:srgbClr val="231F20"/>
                </a:solidFill>
                <a:latin typeface="Trebuchet MS"/>
                <a:cs typeface="Trebuchet MS"/>
              </a:rPr>
              <a:t>ш</a:t>
            </a:r>
            <a:r>
              <a:rPr lang="ru-RU" b="1" spc="-50" dirty="0">
                <a:solidFill>
                  <a:srgbClr val="231F20"/>
                </a:solidFill>
                <a:latin typeface="Trebuchet MS"/>
                <a:cs typeface="Trebuchet MS"/>
              </a:rPr>
              <a:t>а</a:t>
            </a:r>
            <a:r>
              <a:rPr lang="ru-RU" b="1" spc="-70" dirty="0" smtClean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65" dirty="0" smtClean="0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ru-RU" b="1" spc="-45" dirty="0" smtClean="0">
                <a:solidFill>
                  <a:srgbClr val="231F20"/>
                </a:solidFill>
                <a:latin typeface="Trebuchet MS"/>
                <a:cs typeface="Trebuchet MS"/>
              </a:rPr>
              <a:t>умка є</a:t>
            </a:r>
            <a:r>
              <a:rPr lang="ru-RU" b="1" spc="-70" dirty="0" smtClean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5" dirty="0">
                <a:solidFill>
                  <a:srgbClr val="231F20"/>
                </a:solidFill>
                <a:latin typeface="Trebuchet MS"/>
                <a:cs typeface="Trebuchet MS"/>
              </a:rPr>
              <a:t>правильною,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5" dirty="0">
                <a:solidFill>
                  <a:srgbClr val="231F20"/>
                </a:solidFill>
                <a:latin typeface="Trebuchet MS"/>
                <a:cs typeface="Trebuchet MS"/>
              </a:rPr>
              <a:t>але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 err="1">
                <a:solidFill>
                  <a:srgbClr val="231F20"/>
                </a:solidFill>
                <a:latin typeface="Trebuchet MS"/>
                <a:cs typeface="Trebuchet MS"/>
              </a:rPr>
              <a:t>інші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5" dirty="0">
                <a:solidFill>
                  <a:srgbClr val="231F20"/>
                </a:solidFill>
                <a:latin typeface="Trebuchet MS"/>
                <a:cs typeface="Trebuchet MS"/>
              </a:rPr>
              <a:t>з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0" dirty="0">
                <a:solidFill>
                  <a:srgbClr val="231F20"/>
                </a:solidFill>
                <a:latin typeface="Trebuchet MS"/>
                <a:cs typeface="Trebuchet MS"/>
              </a:rPr>
              <a:t>нею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0" dirty="0">
                <a:solidFill>
                  <a:srgbClr val="231F20"/>
                </a:solidFill>
                <a:latin typeface="Trebuchet MS"/>
                <a:cs typeface="Trebuchet MS"/>
              </a:rPr>
              <a:t>не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 err="1">
                <a:solidFill>
                  <a:srgbClr val="231F20"/>
                </a:solidFill>
                <a:latin typeface="Trebuchet MS"/>
                <a:cs typeface="Trebuchet MS"/>
              </a:rPr>
              <a:t>зг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5" dirty="0" err="1">
                <a:solidFill>
                  <a:srgbClr val="231F20"/>
                </a:solidFill>
                <a:latin typeface="Trebuchet MS"/>
                <a:cs typeface="Trebuchet MS"/>
              </a:rPr>
              <a:t>дні</a:t>
            </a:r>
            <a:r>
              <a:rPr lang="ru-RU" b="1" spc="-5" dirty="0">
                <a:solidFill>
                  <a:srgbClr val="231F20"/>
                </a:solidFill>
                <a:latin typeface="Trebuchet MS"/>
                <a:cs typeface="Trebuchet MS"/>
              </a:rPr>
              <a:t>?</a:t>
            </a:r>
            <a:endParaRPr lang="ru-RU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lang="ru-RU" spc="-45" dirty="0">
                <a:solidFill>
                  <a:srgbClr val="231F20"/>
                </a:solidFill>
                <a:latin typeface="Arial Unicode MS"/>
                <a:cs typeface="Arial Unicode MS"/>
              </a:rPr>
              <a:t>а)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20" dirty="0" err="1">
                <a:solidFill>
                  <a:srgbClr val="231F20"/>
                </a:solidFill>
                <a:latin typeface="Arial Unicode MS"/>
                <a:cs typeface="Arial Unicode MS"/>
              </a:rPr>
              <a:t>промо</a:t>
            </a:r>
            <a:r>
              <a:rPr lang="ru-RU" spc="-30" dirty="0" err="1">
                <a:solidFill>
                  <a:srgbClr val="231F20"/>
                </a:solidFill>
                <a:latin typeface="Arial Unicode MS"/>
                <a:cs typeface="Arial Unicode MS"/>
              </a:rPr>
              <a:t>в</a:t>
            </a:r>
            <a:r>
              <a:rPr lang="ru-RU" spc="-15" dirty="0" err="1">
                <a:solidFill>
                  <a:srgbClr val="231F20"/>
                </a:solidFill>
                <a:latin typeface="Arial Unicode MS"/>
                <a:cs typeface="Arial Unicode MS"/>
              </a:rPr>
              <a:t>ч</a:t>
            </a:r>
            <a:r>
              <a:rPr lang="ru-RU" spc="-140" dirty="0" err="1">
                <a:solidFill>
                  <a:srgbClr val="231F20"/>
                </a:solidFill>
                <a:latin typeface="Arial Unicode MS"/>
                <a:cs typeface="Arial Unicode MS"/>
              </a:rPr>
              <a:t>у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,</a:t>
            </a:r>
            <a:endParaRPr lang="ru-RU" dirty="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lang="ru-RU" spc="-50" dirty="0">
                <a:solidFill>
                  <a:srgbClr val="231F20"/>
                </a:solidFill>
                <a:latin typeface="Arial Unicode MS"/>
                <a:cs typeface="Arial Unicode MS"/>
              </a:rPr>
              <a:t>б)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55" dirty="0">
                <a:solidFill>
                  <a:srgbClr val="231F20"/>
                </a:solidFill>
                <a:latin typeface="Arial Unicode MS"/>
                <a:cs typeface="Arial Unicode MS"/>
              </a:rPr>
              <a:t>б</a:t>
            </a:r>
            <a:r>
              <a:rPr lang="ru-RU" spc="-120" dirty="0">
                <a:solidFill>
                  <a:srgbClr val="231F20"/>
                </a:solidFill>
                <a:latin typeface="Arial Unicode MS"/>
                <a:cs typeface="Arial Unicode MS"/>
              </a:rPr>
              <a:t>у</a:t>
            </a:r>
            <a:r>
              <a:rPr lang="ru-RU" spc="-50" dirty="0">
                <a:solidFill>
                  <a:srgbClr val="231F20"/>
                </a:solidFill>
                <a:latin typeface="Arial Unicode MS"/>
                <a:cs typeface="Arial Unicode MS"/>
              </a:rPr>
              <a:t>д</a:t>
            </a:r>
            <a:r>
              <a:rPr lang="ru-RU" spc="-70" dirty="0">
                <a:solidFill>
                  <a:srgbClr val="231F20"/>
                </a:solidFill>
                <a:latin typeface="Arial Unicode MS"/>
                <a:cs typeface="Arial Unicode MS"/>
              </a:rPr>
              <a:t>у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5" dirty="0" err="1">
                <a:solidFill>
                  <a:srgbClr val="231F20"/>
                </a:solidFill>
                <a:latin typeface="Arial Unicode MS"/>
                <a:cs typeface="Arial Unicode MS"/>
              </a:rPr>
              <a:t>ві</a:t>
            </a:r>
            <a:r>
              <a:rPr lang="ru-RU" spc="-25" dirty="0" err="1">
                <a:solidFill>
                  <a:srgbClr val="231F20"/>
                </a:solidFill>
                <a:latin typeface="Arial Unicode MS"/>
                <a:cs typeface="Arial Unicode MS"/>
              </a:rPr>
              <a:t>д</a:t>
            </a:r>
            <a:r>
              <a:rPr lang="ru-RU" spc="-15" dirty="0" err="1">
                <a:solidFill>
                  <a:srgbClr val="231F20"/>
                </a:solidFill>
                <a:latin typeface="Arial Unicode MS"/>
                <a:cs typeface="Arial Unicode MS"/>
              </a:rPr>
              <a:t>с</a:t>
            </a:r>
            <a:r>
              <a:rPr lang="ru-RU" spc="-60" dirty="0" err="1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ru-RU" spc="-25" dirty="0" err="1">
                <a:solidFill>
                  <a:srgbClr val="231F20"/>
                </a:solidFill>
                <a:latin typeface="Arial Unicode MS"/>
                <a:cs typeface="Arial Unicode MS"/>
              </a:rPr>
              <a:t>оюв</a:t>
            </a:r>
            <a:r>
              <a:rPr lang="ru-RU" spc="-30" dirty="0" err="1">
                <a:solidFill>
                  <a:srgbClr val="231F20"/>
                </a:solidFill>
                <a:latin typeface="Arial Unicode MS"/>
                <a:cs typeface="Arial Unicode MS"/>
              </a:rPr>
              <a:t>а</a:t>
            </a:r>
            <a:r>
              <a:rPr lang="ru-RU" spc="-25" dirty="0" err="1">
                <a:solidFill>
                  <a:srgbClr val="231F20"/>
                </a:solidFill>
                <a:latin typeface="Arial Unicode MS"/>
                <a:cs typeface="Arial Unicode MS"/>
              </a:rPr>
              <a:t>ти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5" dirty="0">
                <a:solidFill>
                  <a:srgbClr val="231F20"/>
                </a:solidFill>
                <a:latin typeface="Arial Unicode MS"/>
                <a:cs typeface="Arial Unicode MS"/>
              </a:rPr>
              <a:t>с</a:t>
            </a:r>
            <a:r>
              <a:rPr lang="ru-RU" spc="-15" dirty="0">
                <a:solidFill>
                  <a:srgbClr val="231F20"/>
                </a:solidFill>
                <a:latin typeface="Arial Unicode MS"/>
                <a:cs typeface="Arial Unicode MS"/>
              </a:rPr>
              <a:t>в</a:t>
            </a:r>
            <a:r>
              <a:rPr lang="ru-RU" spc="-35" dirty="0">
                <a:solidFill>
                  <a:srgbClr val="231F20"/>
                </a:solidFill>
                <a:latin typeface="Arial Unicode MS"/>
                <a:cs typeface="Arial Unicode MS"/>
              </a:rPr>
              <a:t>ою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50" dirty="0">
                <a:solidFill>
                  <a:srgbClr val="231F20"/>
                </a:solidFill>
                <a:latin typeface="Arial Unicode MS"/>
                <a:cs typeface="Arial Unicode MS"/>
              </a:rPr>
              <a:t>д</a:t>
            </a:r>
            <a:r>
              <a:rPr lang="ru-RU" spc="-35" dirty="0">
                <a:solidFill>
                  <a:srgbClr val="231F20"/>
                </a:solidFill>
                <a:latin typeface="Arial Unicode MS"/>
                <a:cs typeface="Arial Unicode MS"/>
              </a:rPr>
              <a:t>умк</a:t>
            </a:r>
            <a:r>
              <a:rPr lang="ru-RU" spc="-100" dirty="0">
                <a:solidFill>
                  <a:srgbClr val="231F20"/>
                </a:solidFill>
                <a:latin typeface="Arial Unicode MS"/>
                <a:cs typeface="Arial Unicode MS"/>
              </a:rPr>
              <a:t>у</a:t>
            </a:r>
            <a:r>
              <a:rPr lang="ru-RU" spc="-20" dirty="0">
                <a:solidFill>
                  <a:srgbClr val="231F20"/>
                </a:solidFill>
                <a:latin typeface="Arial Unicode MS"/>
                <a:cs typeface="Arial Unicode MS"/>
              </a:rPr>
              <a:t>.</a:t>
            </a:r>
            <a:endParaRPr lang="ru-RU" dirty="0">
              <a:latin typeface="Arial Unicode MS"/>
              <a:cs typeface="Arial Unicode MS"/>
            </a:endParaRPr>
          </a:p>
          <a:p>
            <a:pPr marL="12700" marR="5715">
              <a:lnSpc>
                <a:spcPct val="100000"/>
              </a:lnSpc>
              <a:spcBef>
                <a:spcPts val="280"/>
              </a:spcBef>
              <a:buClr>
                <a:srgbClr val="231F20"/>
              </a:buClr>
              <a:buFont typeface="Trebuchet MS"/>
              <a:buAutoNum type="arabicPeriod" startAt="34"/>
              <a:tabLst>
                <a:tab pos="224154" algn="l"/>
              </a:tabLst>
            </a:pPr>
            <a:r>
              <a:rPr lang="ru-RU" b="1" spc="-20" dirty="0" smtClean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0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Під</a:t>
            </a:r>
            <a:r>
              <a:rPr lang="ru-RU" b="1" spc="-40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к</a:t>
            </a:r>
            <a:r>
              <a:rPr lang="ru-RU" b="1" spc="-25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ор</a:t>
            </a:r>
            <a:r>
              <a:rPr lang="ru-RU" b="1" spc="-35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lang="ru-RU" b="1" spc="-40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т</a:t>
            </a:r>
            <a:r>
              <a:rPr lang="ru-RU" b="1" spc="-35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е</a:t>
            </a:r>
            <a:r>
              <a:rPr lang="ru-RU" b="1" spc="-10" dirty="0" smtClean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0" dirty="0" err="1">
                <a:solidFill>
                  <a:srgbClr val="231F20"/>
                </a:solidFill>
                <a:latin typeface="Trebuchet MS"/>
                <a:cs typeface="Trebuchet MS"/>
              </a:rPr>
              <a:t>ви</a:t>
            </a:r>
            <a:r>
              <a:rPr lang="ru-RU" b="1" spc="-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с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ої</a:t>
            </a:r>
            <a:r>
              <a:rPr lang="ru-RU" b="1" spc="-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і</a:t>
            </a:r>
            <a:r>
              <a:rPr lang="ru-RU" b="1" spc="-50" dirty="0" err="1">
                <a:solidFill>
                  <a:srgbClr val="231F20"/>
                </a:solidFill>
                <a:latin typeface="Trebuchet MS"/>
                <a:cs typeface="Trebuchet MS"/>
              </a:rPr>
              <a:t>н</a:t>
            </a:r>
            <a:r>
              <a:rPr lang="ru-RU" b="1" spc="-40" dirty="0" err="1">
                <a:solidFill>
                  <a:srgbClr val="231F20"/>
                </a:solidFill>
                <a:latin typeface="Trebuchet MS"/>
                <a:cs typeface="Trebuchet MS"/>
              </a:rPr>
              <a:t>т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ереси</a:t>
            </a:r>
            <a:r>
              <a:rPr lang="ru-RU" b="1" spc="-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40" dirty="0">
                <a:solidFill>
                  <a:srgbClr val="231F20"/>
                </a:solidFill>
                <a:latin typeface="Trebuchet MS"/>
                <a:cs typeface="Trebuchet MS"/>
              </a:rPr>
              <a:t>т</a:t>
            </a:r>
            <a:r>
              <a:rPr lang="ru-RU" b="1" dirty="0">
                <a:solidFill>
                  <a:srgbClr val="231F20"/>
                </a:solidFill>
                <a:latin typeface="Trebuchet MS"/>
                <a:cs typeface="Trebuchet MS"/>
              </a:rPr>
              <a:t>а</a:t>
            </a:r>
            <a:r>
              <a:rPr lang="ru-RU" b="1" spc="-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по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ru-RU" b="1" spc="-50" dirty="0" err="1">
                <a:solidFill>
                  <a:srgbClr val="231F20"/>
                </a:solidFill>
                <a:latin typeface="Trebuchet MS"/>
                <a:cs typeface="Trebuchet MS"/>
              </a:rPr>
              <a:t>е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дінку</a:t>
            </a:r>
            <a:r>
              <a:rPr lang="ru-RU" b="1" spc="-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інших</a:t>
            </a:r>
            <a:r>
              <a:rPr lang="ru-RU" b="1" spc="-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>
                <a:solidFill>
                  <a:srgbClr val="231F20"/>
                </a:solidFill>
                <a:latin typeface="Trebuchet MS"/>
                <a:cs typeface="Trebuchet MS"/>
              </a:rPr>
              <a:t>л</a:t>
            </a:r>
            <a:r>
              <a:rPr lang="ru-RU" b="1" spc="-35" dirty="0">
                <a:solidFill>
                  <a:srgbClr val="231F20"/>
                </a:solidFill>
                <a:latin typeface="Trebuchet MS"/>
                <a:cs typeface="Trebuchet MS"/>
              </a:rPr>
              <a:t>ю</a:t>
            </a:r>
            <a:r>
              <a:rPr lang="ru-RU" b="1" spc="-55" dirty="0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ru-RU" b="1" spc="-25" dirty="0">
                <a:solidFill>
                  <a:srgbClr val="231F20"/>
                </a:solidFill>
                <a:latin typeface="Trebuchet MS"/>
                <a:cs typeface="Trebuchet MS"/>
              </a:rPr>
              <a:t>ей</a:t>
            </a:r>
            <a:r>
              <a:rPr lang="ru-RU" b="1" spc="-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справі</a:t>
            </a:r>
            <a:r>
              <a:rPr lang="ru-RU" b="1" spc="-30" dirty="0">
                <a:solidFill>
                  <a:srgbClr val="231F20"/>
                </a:solidFill>
                <a:latin typeface="Trebuchet MS"/>
                <a:cs typeface="Trebuchet MS"/>
              </a:rPr>
              <a:t>,</a:t>
            </a:r>
            <a:r>
              <a:rPr lang="ru-RU" b="1" spc="-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я</a:t>
            </a:r>
            <a:r>
              <a:rPr lang="ru-RU" b="1" spc="-45" dirty="0" err="1">
                <a:solidFill>
                  <a:srgbClr val="231F20"/>
                </a:solidFill>
                <a:latin typeface="Trebuchet MS"/>
                <a:cs typeface="Trebuchet MS"/>
              </a:rPr>
              <a:t>к</a:t>
            </a:r>
            <a:r>
              <a:rPr lang="ru-RU" b="1" spc="-15" dirty="0" err="1">
                <a:solidFill>
                  <a:srgbClr val="231F20"/>
                </a:solidFill>
                <a:latin typeface="Trebuchet MS"/>
                <a:cs typeface="Trebuchet MS"/>
              </a:rPr>
              <a:t>ою</a:t>
            </a:r>
            <a:r>
              <a:rPr lang="ru-RU" b="1" spc="-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0" dirty="0" err="1">
                <a:solidFill>
                  <a:srgbClr val="231F20"/>
                </a:solidFill>
                <a:latin typeface="Trebuchet MS"/>
                <a:cs typeface="Trebuchet MS"/>
              </a:rPr>
              <a:t>ви</a:t>
            </a:r>
            <a:r>
              <a:rPr lang="ru-RU" b="1" spc="-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за</a:t>
            </a:r>
            <a:r>
              <a:rPr lang="ru-RU" b="1" spc="-30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ймаєт</a:t>
            </a:r>
            <a:r>
              <a:rPr lang="ru-RU" b="1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есь</a:t>
            </a:r>
            <a:r>
              <a:rPr lang="ru-RU" b="1" dirty="0">
                <a:solidFill>
                  <a:srgbClr val="231F20"/>
                </a:solidFill>
                <a:latin typeface="Trebuchet MS"/>
                <a:cs typeface="Trebuchet MS"/>
              </a:rPr>
              <a:t>?</a:t>
            </a:r>
            <a:endParaRPr lang="ru-RU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84"/>
              </a:spcBef>
              <a:tabLst>
                <a:tab pos="926465" algn="l"/>
              </a:tabLst>
            </a:pPr>
            <a:r>
              <a:rPr lang="ru-RU" spc="-45" dirty="0">
                <a:solidFill>
                  <a:srgbClr val="231F20"/>
                </a:solidFill>
                <a:latin typeface="Arial Unicode MS"/>
                <a:cs typeface="Arial Unicode MS"/>
              </a:rPr>
              <a:t>а)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65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ru-RU" spc="-5" dirty="0">
                <a:solidFill>
                  <a:srgbClr val="231F20"/>
                </a:solidFill>
                <a:latin typeface="Arial Unicode MS"/>
                <a:cs typeface="Arial Unicode MS"/>
              </a:rPr>
              <a:t>ак,</a:t>
            </a:r>
            <a:r>
              <a:rPr lang="ru-RU" dirty="0">
                <a:solidFill>
                  <a:srgbClr val="231F20"/>
                </a:solidFill>
                <a:latin typeface="Arial Unicode MS"/>
                <a:cs typeface="Arial Unicode MS"/>
              </a:rPr>
              <a:t>	</a:t>
            </a:r>
            <a:r>
              <a:rPr lang="ru-RU" spc="-50" dirty="0">
                <a:solidFill>
                  <a:srgbClr val="231F20"/>
                </a:solidFill>
                <a:latin typeface="Arial Unicode MS"/>
                <a:cs typeface="Arial Unicode MS"/>
              </a:rPr>
              <a:t>б)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dirty="0" err="1">
                <a:solidFill>
                  <a:srgbClr val="231F20"/>
                </a:solidFill>
                <a:latin typeface="Arial Unicode MS"/>
                <a:cs typeface="Arial Unicode MS"/>
              </a:rPr>
              <a:t>ні</a:t>
            </a:r>
            <a:r>
              <a:rPr lang="ru-RU" dirty="0">
                <a:solidFill>
                  <a:srgbClr val="231F20"/>
                </a:solidFill>
                <a:latin typeface="Arial Unicode MS"/>
                <a:cs typeface="Arial Unicode MS"/>
              </a:rPr>
              <a:t>.</a:t>
            </a:r>
            <a:endParaRPr lang="ru-RU" dirty="0">
              <a:latin typeface="Arial Unicode MS"/>
              <a:cs typeface="Arial Unicode MS"/>
            </a:endParaRPr>
          </a:p>
          <a:p>
            <a:pPr marL="12700" marR="5080">
              <a:lnSpc>
                <a:spcPct val="100000"/>
              </a:lnSpc>
              <a:spcBef>
                <a:spcPts val="280"/>
              </a:spcBef>
              <a:buClr>
                <a:srgbClr val="231F20"/>
              </a:buClr>
              <a:buFont typeface="Trebuchet MS"/>
              <a:buAutoNum type="arabicPeriod" startAt="35"/>
              <a:tabLst>
                <a:tab pos="213995" algn="l"/>
              </a:tabLst>
            </a:pPr>
            <a:r>
              <a:rPr lang="ru-RU" b="1" dirty="0" smtClean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Вини</a:t>
            </a:r>
            <a:r>
              <a:rPr lang="ru-RU" b="1" spc="-5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к</a:t>
            </a:r>
            <a:r>
              <a:rPr lang="ru-RU" b="1" spc="-30" dirty="0" err="1" smtClean="0">
                <a:solidFill>
                  <a:srgbClr val="231F20"/>
                </a:solidFill>
                <a:latin typeface="Trebuchet MS"/>
                <a:cs typeface="Trebuchet MS"/>
              </a:rPr>
              <a:t>ає</a:t>
            </a:r>
            <a:r>
              <a:rPr lang="ru-RU" b="1" spc="-95" dirty="0" smtClean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50" dirty="0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b="1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>
                <a:solidFill>
                  <a:srgbClr val="231F20"/>
                </a:solidFill>
                <a:latin typeface="Trebuchet MS"/>
                <a:cs typeface="Trebuchet MS"/>
              </a:rPr>
              <a:t>вас</a:t>
            </a:r>
            <a:r>
              <a:rPr lang="ru-RU" b="1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п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оч</a:t>
            </a:r>
            <a:r>
              <a:rPr lang="ru-RU" b="1" spc="-40" dirty="0" err="1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ття</a:t>
            </a:r>
            <a:r>
              <a:rPr lang="ru-RU" b="1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три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ru-RU" b="1" spc="-40" dirty="0" err="1">
                <a:solidFill>
                  <a:srgbClr val="231F20"/>
                </a:solidFill>
                <a:latin typeface="Trebuchet MS"/>
                <a:cs typeface="Trebuchet MS"/>
              </a:rPr>
              <a:t>оги</a:t>
            </a:r>
            <a:r>
              <a:rPr lang="ru-RU" b="1" spc="-40" dirty="0">
                <a:solidFill>
                  <a:srgbClr val="231F20"/>
                </a:solidFill>
                <a:latin typeface="Trebuchet MS"/>
                <a:cs typeface="Trebuchet MS"/>
              </a:rPr>
              <a:t>,</a:t>
            </a:r>
            <a:r>
              <a:rPr lang="ru-RU" b="1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0" dirty="0" err="1">
                <a:solidFill>
                  <a:srgbClr val="231F20"/>
                </a:solidFill>
                <a:latin typeface="Trebuchet MS"/>
                <a:cs typeface="Trebuchet MS"/>
              </a:rPr>
              <a:t>як</a:t>
            </a:r>
            <a:r>
              <a:rPr lang="ru-RU" b="1" spc="-15" dirty="0" err="1">
                <a:solidFill>
                  <a:srgbClr val="231F20"/>
                </a:solidFill>
                <a:latin typeface="Trebuchet MS"/>
                <a:cs typeface="Trebuchet MS"/>
              </a:rPr>
              <a:t>щ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ru-RU" b="1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>
                <a:solidFill>
                  <a:srgbClr val="231F20"/>
                </a:solidFill>
                <a:latin typeface="Trebuchet MS"/>
                <a:cs typeface="Trebuchet MS"/>
              </a:rPr>
              <a:t>на</a:t>
            </a:r>
            <a:r>
              <a:rPr lang="ru-RU" b="1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>
                <a:solidFill>
                  <a:srgbClr val="231F20"/>
                </a:solidFill>
                <a:latin typeface="Trebuchet MS"/>
                <a:cs typeface="Trebuchet MS"/>
              </a:rPr>
              <a:t>вас</a:t>
            </a:r>
            <a:r>
              <a:rPr lang="ru-RU" b="1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покла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ru-RU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ена</a:t>
            </a:r>
            <a:r>
              <a:rPr lang="ru-RU" b="1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відповідальність</a:t>
            </a:r>
            <a:r>
              <a:rPr lang="ru-RU" b="1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5" dirty="0">
                <a:solidFill>
                  <a:srgbClr val="231F20"/>
                </a:solidFill>
                <a:latin typeface="Trebuchet MS"/>
                <a:cs typeface="Trebuchet MS"/>
              </a:rPr>
              <a:t>за</a:t>
            </a:r>
            <a:r>
              <a:rPr lang="ru-RU" b="1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як</a:t>
            </a:r>
            <a:r>
              <a:rPr lang="ru-RU" b="1" spc="-45" dirty="0" err="1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сь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15" dirty="0" err="1">
                <a:solidFill>
                  <a:srgbClr val="231F20"/>
                </a:solidFill>
                <a:latin typeface="Trebuchet MS"/>
                <a:cs typeface="Trebuchet MS"/>
              </a:rPr>
              <a:t>важли</a:t>
            </a:r>
            <a:r>
              <a:rPr lang="ru-RU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ru-RU" b="1" spc="-50" dirty="0" err="1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b="1" spc="-20" dirty="0">
                <a:solidFill>
                  <a:srgbClr val="231F20"/>
                </a:solidFill>
                <a:latin typeface="Trebuchet MS"/>
                <a:cs typeface="Trebuchet MS"/>
              </a:rPr>
              <a:t>спра</a:t>
            </a:r>
            <a:r>
              <a:rPr lang="ru-RU" b="1" spc="-30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ru-RU" b="1" spc="10" dirty="0">
                <a:solidFill>
                  <a:srgbClr val="231F20"/>
                </a:solidFill>
                <a:latin typeface="Trebuchet MS"/>
                <a:cs typeface="Trebuchet MS"/>
              </a:rPr>
              <a:t>у?</a:t>
            </a:r>
            <a:endParaRPr lang="ru-RU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  <a:tabLst>
                <a:tab pos="926465" algn="l"/>
              </a:tabLst>
            </a:pPr>
            <a:r>
              <a:rPr lang="ru-RU" spc="-45" dirty="0">
                <a:solidFill>
                  <a:srgbClr val="231F20"/>
                </a:solidFill>
                <a:latin typeface="Arial Unicode MS"/>
                <a:cs typeface="Arial Unicode MS"/>
              </a:rPr>
              <a:t>а)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pc="-65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ru-RU" spc="-5" dirty="0">
                <a:solidFill>
                  <a:srgbClr val="231F20"/>
                </a:solidFill>
                <a:latin typeface="Arial Unicode MS"/>
                <a:cs typeface="Arial Unicode MS"/>
              </a:rPr>
              <a:t>ак,</a:t>
            </a:r>
            <a:r>
              <a:rPr lang="ru-RU" dirty="0">
                <a:solidFill>
                  <a:srgbClr val="231F20"/>
                </a:solidFill>
                <a:latin typeface="Arial Unicode MS"/>
                <a:cs typeface="Arial Unicode MS"/>
              </a:rPr>
              <a:t>	</a:t>
            </a:r>
            <a:r>
              <a:rPr lang="ru-RU" spc="-50" dirty="0">
                <a:solidFill>
                  <a:srgbClr val="231F20"/>
                </a:solidFill>
                <a:latin typeface="Arial Unicode MS"/>
                <a:cs typeface="Arial Unicode MS"/>
              </a:rPr>
              <a:t>б)</a:t>
            </a:r>
            <a:r>
              <a:rPr lang="ru-RU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dirty="0" err="1">
                <a:solidFill>
                  <a:srgbClr val="231F20"/>
                </a:solidFill>
                <a:latin typeface="Arial Unicode MS"/>
                <a:cs typeface="Arial Unicode MS"/>
              </a:rPr>
              <a:t>ні</a:t>
            </a:r>
            <a:r>
              <a:rPr lang="ru-RU" dirty="0">
                <a:solidFill>
                  <a:srgbClr val="231F20"/>
                </a:solidFill>
                <a:latin typeface="Arial Unicode MS"/>
                <a:cs typeface="Arial Unicode MS"/>
              </a:rPr>
              <a:t>.</a:t>
            </a:r>
            <a:endParaRPr lang="ru-RU" dirty="0">
              <a:latin typeface="Arial Unicode MS"/>
              <a:cs typeface="Arial Unicode MS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1656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476672"/>
            <a:ext cx="9036496" cy="6264696"/>
          </a:xfrm>
        </p:spPr>
        <p:txBody>
          <a:bodyPr>
            <a:normAutofit fontScale="47500" lnSpcReduction="20000"/>
          </a:bodyPr>
          <a:lstStyle/>
          <a:p>
            <a:pPr marL="12700">
              <a:lnSpc>
                <a:spcPct val="100000"/>
              </a:lnSpc>
              <a:buClr>
                <a:srgbClr val="231F20"/>
              </a:buClr>
              <a:buFont typeface="Trebuchet MS"/>
              <a:buAutoNum type="arabicPeriod" startAt="36"/>
              <a:tabLst>
                <a:tab pos="216535" algn="l"/>
              </a:tabLst>
            </a:pPr>
            <a:r>
              <a:rPr lang="uk-UA" sz="3300" b="1" spc="35" dirty="0">
                <a:solidFill>
                  <a:srgbClr val="231F20"/>
                </a:solidFill>
                <a:latin typeface="Trebuchet MS"/>
                <a:cs typeface="Trebuchet MS"/>
              </a:rPr>
              <a:t>Щ</a:t>
            </a:r>
            <a:r>
              <a:rPr lang="uk-UA" sz="3300" b="1" spc="-30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uk-UA" sz="3300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10" dirty="0">
                <a:solidFill>
                  <a:srgbClr val="231F20"/>
                </a:solidFill>
                <a:latin typeface="Trebuchet MS"/>
                <a:cs typeface="Trebuchet MS"/>
              </a:rPr>
              <a:t>ви</a:t>
            </a:r>
            <a:r>
              <a:rPr lang="uk-UA" sz="3300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25" dirty="0">
                <a:solidFill>
                  <a:srgbClr val="231F20"/>
                </a:solidFill>
                <a:latin typeface="Trebuchet MS"/>
                <a:cs typeface="Trebuchet MS"/>
              </a:rPr>
              <a:t>вибираєт</a:t>
            </a:r>
            <a:r>
              <a:rPr lang="uk-UA" sz="3300" b="1" spc="25" dirty="0">
                <a:solidFill>
                  <a:srgbClr val="231F20"/>
                </a:solidFill>
                <a:latin typeface="Trebuchet MS"/>
                <a:cs typeface="Trebuchet MS"/>
              </a:rPr>
              <a:t>е?</a:t>
            </a:r>
            <a:endParaRPr lang="uk-UA" sz="3300" dirty="0">
              <a:latin typeface="Trebuchet MS"/>
              <a:cs typeface="Trebuchet MS"/>
            </a:endParaRPr>
          </a:p>
          <a:p>
            <a:pPr marL="12700" marR="1837055">
              <a:lnSpc>
                <a:spcPct val="123500"/>
              </a:lnSpc>
            </a:pPr>
            <a:r>
              <a:rPr lang="uk-UA" sz="3300" spc="-45" dirty="0">
                <a:solidFill>
                  <a:srgbClr val="231F20"/>
                </a:solidFill>
                <a:latin typeface="Arial Unicode MS"/>
                <a:cs typeface="Arial Unicode MS"/>
              </a:rPr>
              <a:t>а)</a:t>
            </a:r>
            <a:r>
              <a:rPr lang="uk-UA" sz="3300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z="3300" spc="-20" dirty="0">
                <a:solidFill>
                  <a:srgbClr val="231F20"/>
                </a:solidFill>
                <a:latin typeface="Arial Unicode MS"/>
                <a:cs typeface="Arial Unicode MS"/>
              </a:rPr>
              <a:t>працюв</a:t>
            </a:r>
            <a:r>
              <a:rPr lang="uk-UA" sz="3300" spc="-25" dirty="0">
                <a:solidFill>
                  <a:srgbClr val="231F20"/>
                </a:solidFill>
                <a:latin typeface="Arial Unicode MS"/>
                <a:cs typeface="Arial Unicode MS"/>
              </a:rPr>
              <a:t>ати </a:t>
            </a:r>
            <a:r>
              <a:rPr lang="uk-UA" sz="3300" dirty="0">
                <a:solidFill>
                  <a:srgbClr val="231F20"/>
                </a:solidFill>
                <a:latin typeface="Arial Unicode MS"/>
                <a:cs typeface="Arial Unicode MS"/>
              </a:rPr>
              <a:t>під</a:t>
            </a:r>
            <a:r>
              <a:rPr lang="uk-UA" sz="3300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z="3300" spc="20" dirty="0">
                <a:solidFill>
                  <a:srgbClr val="231F20"/>
                </a:solidFill>
                <a:latin typeface="Arial Unicode MS"/>
                <a:cs typeface="Arial Unicode MS"/>
              </a:rPr>
              <a:t>к</a:t>
            </a:r>
            <a:r>
              <a:rPr lang="uk-UA" sz="3300" dirty="0">
                <a:solidFill>
                  <a:srgbClr val="231F20"/>
                </a:solidFill>
                <a:latin typeface="Arial Unicode MS"/>
                <a:cs typeface="Arial Unicode MS"/>
              </a:rPr>
              <a:t>ерівни</a:t>
            </a:r>
            <a:r>
              <a:rPr lang="uk-UA" sz="3300" spc="-10" dirty="0">
                <a:solidFill>
                  <a:srgbClr val="231F20"/>
                </a:solidFill>
                <a:latin typeface="Arial Unicode MS"/>
                <a:cs typeface="Arial Unicode MS"/>
              </a:rPr>
              <a:t>ц</a:t>
            </a:r>
            <a:r>
              <a:rPr lang="uk-UA" sz="3300" spc="-25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uk-UA" sz="3300" spc="-35" dirty="0">
                <a:solidFill>
                  <a:srgbClr val="231F20"/>
                </a:solidFill>
                <a:latin typeface="Arial Unicode MS"/>
                <a:cs typeface="Arial Unicode MS"/>
              </a:rPr>
              <a:t>в</a:t>
            </a:r>
            <a:r>
              <a:rPr lang="uk-UA" sz="3300" spc="-40" dirty="0">
                <a:solidFill>
                  <a:srgbClr val="231F20"/>
                </a:solidFill>
                <a:latin typeface="Arial Unicode MS"/>
                <a:cs typeface="Arial Unicode MS"/>
              </a:rPr>
              <a:t>ом</a:t>
            </a:r>
            <a:r>
              <a:rPr lang="uk-UA" sz="3300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z="3300" spc="-60" dirty="0">
                <a:solidFill>
                  <a:srgbClr val="231F20"/>
                </a:solidFill>
                <a:latin typeface="Arial Unicode MS"/>
                <a:cs typeface="Arial Unicode MS"/>
              </a:rPr>
              <a:t>х</a:t>
            </a:r>
            <a:r>
              <a:rPr lang="uk-UA" sz="3300" spc="-30" dirty="0">
                <a:solidFill>
                  <a:srgbClr val="231F20"/>
                </a:solidFill>
                <a:latin typeface="Arial Unicode MS"/>
                <a:cs typeface="Arial Unicode MS"/>
              </a:rPr>
              <a:t>орошої</a:t>
            </a:r>
            <a:r>
              <a:rPr lang="uk-UA" sz="3300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z="3300" spc="-35" dirty="0">
                <a:solidFill>
                  <a:srgbClr val="231F20"/>
                </a:solidFill>
                <a:latin typeface="Arial Unicode MS"/>
                <a:cs typeface="Arial Unicode MS"/>
              </a:rPr>
              <a:t>л</a:t>
            </a:r>
            <a:r>
              <a:rPr lang="uk-UA" sz="3300" spc="-65" dirty="0">
                <a:solidFill>
                  <a:srgbClr val="231F20"/>
                </a:solidFill>
                <a:latin typeface="Arial Unicode MS"/>
                <a:cs typeface="Arial Unicode MS"/>
              </a:rPr>
              <a:t>ю</a:t>
            </a:r>
            <a:r>
              <a:rPr lang="uk-UA" sz="3300" dirty="0">
                <a:solidFill>
                  <a:srgbClr val="231F20"/>
                </a:solidFill>
                <a:latin typeface="Arial Unicode MS"/>
                <a:cs typeface="Arial Unicode MS"/>
              </a:rPr>
              <a:t>дини; </a:t>
            </a:r>
            <a:endParaRPr lang="uk-UA" sz="3300" dirty="0" smtClean="0">
              <a:solidFill>
                <a:srgbClr val="231F20"/>
              </a:solidFill>
              <a:latin typeface="Arial Unicode MS"/>
              <a:cs typeface="Arial Unicode MS"/>
            </a:endParaRPr>
          </a:p>
          <a:p>
            <a:pPr marL="12700" marR="1837055">
              <a:lnSpc>
                <a:spcPct val="123500"/>
              </a:lnSpc>
            </a:pPr>
            <a:r>
              <a:rPr lang="uk-UA" sz="3300" spc="-50" dirty="0">
                <a:solidFill>
                  <a:srgbClr val="231F20"/>
                </a:solidFill>
                <a:latin typeface="Arial Unicode MS"/>
                <a:cs typeface="Arial Unicode MS"/>
              </a:rPr>
              <a:t>б</a:t>
            </a:r>
            <a:r>
              <a:rPr lang="uk-UA" sz="3300" spc="-50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)</a:t>
            </a:r>
            <a:r>
              <a:rPr lang="uk-UA" sz="3300" spc="-25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z="3300" spc="-20" dirty="0">
                <a:solidFill>
                  <a:srgbClr val="231F20"/>
                </a:solidFill>
                <a:latin typeface="Arial Unicode MS"/>
                <a:cs typeface="Arial Unicode MS"/>
              </a:rPr>
              <a:t>працюв</a:t>
            </a:r>
            <a:r>
              <a:rPr lang="uk-UA" sz="3300" spc="-25" dirty="0">
                <a:solidFill>
                  <a:srgbClr val="231F20"/>
                </a:solidFill>
                <a:latin typeface="Arial Unicode MS"/>
                <a:cs typeface="Arial Unicode MS"/>
              </a:rPr>
              <a:t>ати самос</a:t>
            </a:r>
            <a:r>
              <a:rPr lang="uk-UA" sz="3300" spc="-15" dirty="0">
                <a:solidFill>
                  <a:srgbClr val="231F20"/>
                </a:solidFill>
                <a:latin typeface="Arial Unicode MS"/>
                <a:cs typeface="Arial Unicode MS"/>
              </a:rPr>
              <a:t>тійно,</a:t>
            </a:r>
            <a:r>
              <a:rPr lang="uk-UA" sz="3300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z="3300" spc="-45" dirty="0">
                <a:solidFill>
                  <a:srgbClr val="231F20"/>
                </a:solidFill>
                <a:latin typeface="Arial Unicode MS"/>
                <a:cs typeface="Arial Unicode MS"/>
              </a:rPr>
              <a:t>б</a:t>
            </a:r>
            <a:r>
              <a:rPr lang="uk-UA" sz="3300" spc="-50" dirty="0">
                <a:solidFill>
                  <a:srgbClr val="231F20"/>
                </a:solidFill>
                <a:latin typeface="Arial Unicode MS"/>
                <a:cs typeface="Arial Unicode MS"/>
              </a:rPr>
              <a:t>е</a:t>
            </a:r>
            <a:r>
              <a:rPr lang="uk-UA" sz="3300" spc="15" dirty="0">
                <a:solidFill>
                  <a:srgbClr val="231F20"/>
                </a:solidFill>
                <a:latin typeface="Arial Unicode MS"/>
                <a:cs typeface="Arial Unicode MS"/>
              </a:rPr>
              <a:t>з</a:t>
            </a:r>
            <a:r>
              <a:rPr lang="uk-UA" sz="3300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z="3300" spc="20" dirty="0">
                <a:solidFill>
                  <a:srgbClr val="231F20"/>
                </a:solidFill>
                <a:latin typeface="Arial Unicode MS"/>
                <a:cs typeface="Arial Unicode MS"/>
              </a:rPr>
              <a:t>к</a:t>
            </a:r>
            <a:r>
              <a:rPr lang="uk-UA" sz="3300" spc="5" dirty="0">
                <a:solidFill>
                  <a:srgbClr val="231F20"/>
                </a:solidFill>
                <a:latin typeface="Arial Unicode MS"/>
                <a:cs typeface="Arial Unicode MS"/>
              </a:rPr>
              <a:t>ерівни</a:t>
            </a:r>
            <a:r>
              <a:rPr lang="uk-UA" sz="3300" spc="-10" dirty="0">
                <a:solidFill>
                  <a:srgbClr val="231F20"/>
                </a:solidFill>
                <a:latin typeface="Arial Unicode MS"/>
                <a:cs typeface="Arial Unicode MS"/>
              </a:rPr>
              <a:t>к</a:t>
            </a:r>
            <a:r>
              <a:rPr lang="uk-UA" sz="3300" spc="-25" dirty="0">
                <a:solidFill>
                  <a:srgbClr val="231F20"/>
                </a:solidFill>
                <a:latin typeface="Arial Unicode MS"/>
                <a:cs typeface="Arial Unicode MS"/>
              </a:rPr>
              <a:t>а.</a:t>
            </a:r>
            <a:endParaRPr lang="uk-UA" sz="3300" dirty="0">
              <a:latin typeface="Arial Unicode MS"/>
              <a:cs typeface="Arial Unicode MS"/>
            </a:endParaRPr>
          </a:p>
          <a:p>
            <a:pPr marL="12700" marR="5080">
              <a:lnSpc>
                <a:spcPct val="100000"/>
              </a:lnSpc>
              <a:spcBef>
                <a:spcPts val="280"/>
              </a:spcBef>
              <a:buClr>
                <a:srgbClr val="231F20"/>
              </a:buClr>
              <a:buFont typeface="Trebuchet MS"/>
              <a:buAutoNum type="arabicPeriod" startAt="37"/>
              <a:tabLst>
                <a:tab pos="216535" algn="l"/>
              </a:tabLst>
            </a:pPr>
            <a:r>
              <a:rPr lang="uk-UA" sz="3300" b="1" dirty="0">
                <a:solidFill>
                  <a:srgbClr val="231F20"/>
                </a:solidFill>
                <a:latin typeface="Trebuchet MS"/>
                <a:cs typeface="Trebuchet MS"/>
              </a:rPr>
              <a:t>Вис</a:t>
            </a:r>
            <a:r>
              <a:rPr lang="uk-UA" sz="3300" b="1" spc="-5" dirty="0">
                <a:solidFill>
                  <a:srgbClr val="231F20"/>
                </a:solidFill>
                <a:latin typeface="Trebuchet MS"/>
                <a:cs typeface="Trebuchet MS"/>
              </a:rPr>
              <a:t>к</a:t>
            </a:r>
            <a:r>
              <a:rPr lang="uk-UA" sz="3300" b="1" spc="-25" dirty="0">
                <a:solidFill>
                  <a:srgbClr val="231F20"/>
                </a:solidFill>
                <a:latin typeface="Trebuchet MS"/>
                <a:cs typeface="Trebuchet MS"/>
              </a:rPr>
              <a:t>ажіть</a:t>
            </a:r>
            <a:r>
              <a:rPr lang="uk-UA" sz="3300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5" dirty="0">
                <a:solidFill>
                  <a:srgbClr val="231F20"/>
                </a:solidFill>
                <a:latin typeface="Trebuchet MS"/>
                <a:cs typeface="Trebuchet MS"/>
              </a:rPr>
              <a:t>ва</a:t>
            </a:r>
            <a:r>
              <a:rPr lang="uk-UA" sz="3300" b="1" dirty="0">
                <a:solidFill>
                  <a:srgbClr val="231F20"/>
                </a:solidFill>
                <a:latin typeface="Trebuchet MS"/>
                <a:cs typeface="Trebuchet MS"/>
              </a:rPr>
              <a:t>ш</a:t>
            </a:r>
            <a:r>
              <a:rPr lang="uk-UA" sz="3300" b="1" spc="-50" dirty="0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uk-UA" sz="3300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65" dirty="0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uk-UA" sz="3300" b="1" spc="-45" dirty="0">
                <a:solidFill>
                  <a:srgbClr val="231F20"/>
                </a:solidFill>
                <a:latin typeface="Trebuchet MS"/>
                <a:cs typeface="Trebuchet MS"/>
              </a:rPr>
              <a:t>умк</a:t>
            </a:r>
            <a:r>
              <a:rPr lang="uk-UA" sz="3300" b="1" spc="-70" dirty="0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uk-UA" sz="3300" b="1" spc="-60" dirty="0">
                <a:solidFill>
                  <a:srgbClr val="231F20"/>
                </a:solidFill>
                <a:latin typeface="Trebuchet MS"/>
                <a:cs typeface="Trebuchet MS"/>
              </a:rPr>
              <a:t>:</a:t>
            </a:r>
            <a:r>
              <a:rPr lang="uk-UA" sz="3300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15" dirty="0">
                <a:solidFill>
                  <a:srgbClr val="231F20"/>
                </a:solidFill>
                <a:latin typeface="Trebuchet MS"/>
                <a:cs typeface="Trebuchet MS"/>
              </a:rPr>
              <a:t>«Для</a:t>
            </a:r>
            <a:r>
              <a:rPr lang="uk-UA" sz="3300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40" dirty="0">
                <a:solidFill>
                  <a:srgbClr val="231F20"/>
                </a:solidFill>
                <a:latin typeface="Trebuchet MS"/>
                <a:cs typeface="Trebuchet MS"/>
              </a:rPr>
              <a:t>т</a:t>
            </a:r>
            <a:r>
              <a:rPr lang="uk-UA" sz="3300" b="1" spc="-35" dirty="0">
                <a:solidFill>
                  <a:srgbClr val="231F20"/>
                </a:solidFill>
                <a:latin typeface="Trebuchet MS"/>
                <a:cs typeface="Trebuchet MS"/>
              </a:rPr>
              <a:t>ого</a:t>
            </a:r>
            <a:r>
              <a:rPr lang="uk-UA" sz="3300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10" dirty="0">
                <a:solidFill>
                  <a:srgbClr val="231F20"/>
                </a:solidFill>
                <a:latin typeface="Trebuchet MS"/>
                <a:cs typeface="Trebuchet MS"/>
              </a:rPr>
              <a:t>щ</a:t>
            </a:r>
            <a:r>
              <a:rPr lang="uk-UA" sz="3300" b="1" spc="-35" dirty="0">
                <a:solidFill>
                  <a:srgbClr val="231F20"/>
                </a:solidFill>
                <a:latin typeface="Trebuchet MS"/>
                <a:cs typeface="Trebuchet MS"/>
              </a:rPr>
              <a:t>об</a:t>
            </a:r>
            <a:r>
              <a:rPr lang="uk-UA" sz="3300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35" dirty="0">
                <a:solidFill>
                  <a:srgbClr val="231F20"/>
                </a:solidFill>
                <a:latin typeface="Trebuchet MS"/>
                <a:cs typeface="Trebuchet MS"/>
              </a:rPr>
              <a:t>сімейне</a:t>
            </a:r>
            <a:r>
              <a:rPr lang="uk-UA" sz="3300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25" dirty="0">
                <a:solidFill>
                  <a:srgbClr val="231F20"/>
                </a:solidFill>
                <a:latin typeface="Trebuchet MS"/>
                <a:cs typeface="Trebuchet MS"/>
              </a:rPr>
              <a:t>ж</a:t>
            </a:r>
            <a:r>
              <a:rPr lang="uk-UA" sz="3300" b="1" spc="-30" dirty="0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lang="uk-UA" sz="3300" b="1" spc="-35" dirty="0">
                <a:solidFill>
                  <a:srgbClr val="231F20"/>
                </a:solidFill>
                <a:latin typeface="Trebuchet MS"/>
                <a:cs typeface="Trebuchet MS"/>
              </a:rPr>
              <a:t>ття</a:t>
            </a:r>
            <a:r>
              <a:rPr lang="uk-UA" sz="3300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50" dirty="0">
                <a:solidFill>
                  <a:srgbClr val="231F20"/>
                </a:solidFill>
                <a:latin typeface="Trebuchet MS"/>
                <a:cs typeface="Trebuchet MS"/>
              </a:rPr>
              <a:t>б</a:t>
            </a:r>
            <a:r>
              <a:rPr lang="uk-UA" sz="3300" b="1" spc="-65" dirty="0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uk-UA" sz="3300" b="1" spc="-30" dirty="0">
                <a:solidFill>
                  <a:srgbClr val="231F20"/>
                </a:solidFill>
                <a:latin typeface="Trebuchet MS"/>
                <a:cs typeface="Trebuchet MS"/>
              </a:rPr>
              <a:t>ло</a:t>
            </a:r>
            <a:r>
              <a:rPr lang="uk-UA" sz="3300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55" dirty="0">
                <a:solidFill>
                  <a:srgbClr val="231F20"/>
                </a:solidFill>
                <a:latin typeface="Trebuchet MS"/>
                <a:cs typeface="Trebuchet MS"/>
              </a:rPr>
              <a:t>х</a:t>
            </a:r>
            <a:r>
              <a:rPr lang="uk-UA" sz="3300" b="1" spc="-30" dirty="0">
                <a:solidFill>
                  <a:srgbClr val="231F20"/>
                </a:solidFill>
                <a:latin typeface="Trebuchet MS"/>
                <a:cs typeface="Trebuchet MS"/>
              </a:rPr>
              <a:t>орошим,</a:t>
            </a:r>
            <a:r>
              <a:rPr lang="uk-UA" sz="3300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30" dirty="0" smtClean="0">
                <a:solidFill>
                  <a:srgbClr val="231F20"/>
                </a:solidFill>
                <a:latin typeface="Trebuchet MS"/>
                <a:cs typeface="Trebuchet MS"/>
              </a:rPr>
              <a:t>нео</a:t>
            </a:r>
            <a:r>
              <a:rPr lang="uk-UA" sz="3300" b="1" spc="-35" dirty="0" smtClean="0">
                <a:solidFill>
                  <a:srgbClr val="231F20"/>
                </a:solidFill>
                <a:latin typeface="Trebuchet MS"/>
                <a:cs typeface="Trebuchet MS"/>
              </a:rPr>
              <a:t>б</a:t>
            </a:r>
            <a:r>
              <a:rPr lang="uk-UA" sz="3300" b="1" spc="-45" dirty="0" smtClean="0">
                <a:solidFill>
                  <a:srgbClr val="231F20"/>
                </a:solidFill>
                <a:latin typeface="Trebuchet MS"/>
                <a:cs typeface="Trebuchet MS"/>
              </a:rPr>
              <a:t>хідно</a:t>
            </a:r>
            <a:r>
              <a:rPr lang="uk-UA" sz="3300" b="1" spc="-45" dirty="0">
                <a:solidFill>
                  <a:srgbClr val="231F20"/>
                </a:solidFill>
                <a:latin typeface="Trebuchet MS"/>
                <a:cs typeface="Trebuchet MS"/>
              </a:rPr>
              <a:t>,</a:t>
            </a:r>
            <a:r>
              <a:rPr lang="uk-UA" sz="3300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10" dirty="0">
                <a:solidFill>
                  <a:srgbClr val="231F20"/>
                </a:solidFill>
                <a:latin typeface="Trebuchet MS"/>
                <a:cs typeface="Trebuchet MS"/>
              </a:rPr>
              <a:t>щ</a:t>
            </a:r>
            <a:r>
              <a:rPr lang="uk-UA" sz="3300" b="1" spc="-35" dirty="0">
                <a:solidFill>
                  <a:srgbClr val="231F20"/>
                </a:solidFill>
                <a:latin typeface="Trebuchet MS"/>
                <a:cs typeface="Trebuchet MS"/>
              </a:rPr>
              <a:t>об</a:t>
            </a:r>
            <a:r>
              <a:rPr lang="uk-UA" sz="3300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20" dirty="0">
                <a:solidFill>
                  <a:srgbClr val="231F20"/>
                </a:solidFill>
                <a:latin typeface="Trebuchet MS"/>
                <a:cs typeface="Trebuchet MS"/>
              </a:rPr>
              <a:t>рішення</a:t>
            </a:r>
            <a:r>
              <a:rPr lang="uk-UA" sz="3300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uk-UA" sz="3300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55" dirty="0" smtClean="0">
                <a:solidFill>
                  <a:srgbClr val="231F20"/>
                </a:solidFill>
                <a:latin typeface="Trebuchet MS"/>
                <a:cs typeface="Trebuchet MS"/>
              </a:rPr>
              <a:t>сім'ї</a:t>
            </a:r>
            <a:r>
              <a:rPr lang="uk-UA" sz="3300" b="1" spc="-70" dirty="0" smtClean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20" dirty="0">
                <a:solidFill>
                  <a:srgbClr val="231F20"/>
                </a:solidFill>
                <a:latin typeface="Trebuchet MS"/>
                <a:cs typeface="Trebuchet MS"/>
              </a:rPr>
              <a:t>приймав</a:t>
            </a:r>
            <a:r>
              <a:rPr lang="uk-UA" sz="3300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45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uk-UA" sz="3300" b="1" spc="-35" dirty="0">
                <a:solidFill>
                  <a:srgbClr val="231F20"/>
                </a:solidFill>
                <a:latin typeface="Trebuchet MS"/>
                <a:cs typeface="Trebuchet MS"/>
              </a:rPr>
              <a:t>дин</a:t>
            </a:r>
            <a:r>
              <a:rPr lang="uk-UA" sz="3300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10" dirty="0">
                <a:solidFill>
                  <a:srgbClr val="231F20"/>
                </a:solidFill>
                <a:latin typeface="Trebuchet MS"/>
                <a:cs typeface="Trebuchet MS"/>
              </a:rPr>
              <a:t>із</a:t>
            </a:r>
            <a:r>
              <a:rPr lang="uk-UA" sz="3300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35" dirty="0" smtClean="0">
                <a:solidFill>
                  <a:srgbClr val="231F20"/>
                </a:solidFill>
                <a:latin typeface="Trebuchet MS"/>
                <a:cs typeface="Trebuchet MS"/>
              </a:rPr>
              <a:t>подружжя</a:t>
            </a:r>
            <a:r>
              <a:rPr lang="uk-UA" sz="3300" b="1" dirty="0" smtClean="0">
                <a:solidFill>
                  <a:srgbClr val="231F20"/>
                </a:solidFill>
                <a:latin typeface="Trebuchet MS"/>
                <a:cs typeface="Trebuchet MS"/>
              </a:rPr>
              <a:t>»?</a:t>
            </a:r>
            <a:endParaRPr lang="uk-UA" sz="33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84"/>
              </a:spcBef>
              <a:tabLst>
                <a:tab pos="926465" algn="l"/>
              </a:tabLst>
            </a:pPr>
            <a:r>
              <a:rPr lang="uk-UA" sz="3300" spc="-45" dirty="0">
                <a:solidFill>
                  <a:srgbClr val="231F20"/>
                </a:solidFill>
                <a:latin typeface="Arial Unicode MS"/>
                <a:cs typeface="Arial Unicode MS"/>
              </a:rPr>
              <a:t>а)</a:t>
            </a:r>
            <a:r>
              <a:rPr lang="uk-UA" sz="3300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z="3300" spc="20" dirty="0">
                <a:solidFill>
                  <a:srgbClr val="231F20"/>
                </a:solidFill>
                <a:latin typeface="Arial Unicode MS"/>
                <a:cs typeface="Arial Unicode MS"/>
              </a:rPr>
              <a:t>з</a:t>
            </a:r>
            <a:r>
              <a:rPr lang="uk-UA" sz="3300" spc="5" dirty="0">
                <a:solidFill>
                  <a:srgbClr val="231F20"/>
                </a:solidFill>
                <a:latin typeface="Arial Unicode MS"/>
                <a:cs typeface="Arial Unicode MS"/>
              </a:rPr>
              <a:t>г</a:t>
            </a:r>
            <a:r>
              <a:rPr lang="uk-UA" sz="3300" spc="-55" dirty="0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uk-UA" sz="3300" spc="-50" dirty="0">
                <a:solidFill>
                  <a:srgbClr val="231F20"/>
                </a:solidFill>
                <a:latin typeface="Arial Unicode MS"/>
                <a:cs typeface="Arial Unicode MS"/>
              </a:rPr>
              <a:t>д</a:t>
            </a:r>
            <a:r>
              <a:rPr lang="uk-UA" sz="3300" spc="-20" dirty="0">
                <a:solidFill>
                  <a:srgbClr val="231F20"/>
                </a:solidFill>
                <a:latin typeface="Arial Unicode MS"/>
                <a:cs typeface="Arial Unicode MS"/>
              </a:rPr>
              <a:t>ен,</a:t>
            </a:r>
            <a:r>
              <a:rPr lang="uk-UA" sz="3300" dirty="0">
                <a:solidFill>
                  <a:srgbClr val="231F20"/>
                </a:solidFill>
                <a:latin typeface="Arial Unicode MS"/>
                <a:cs typeface="Arial Unicode MS"/>
              </a:rPr>
              <a:t>	</a:t>
            </a:r>
            <a:r>
              <a:rPr lang="uk-UA" sz="3300" spc="-50" dirty="0">
                <a:solidFill>
                  <a:srgbClr val="231F20"/>
                </a:solidFill>
                <a:latin typeface="Arial Unicode MS"/>
                <a:cs typeface="Arial Unicode MS"/>
              </a:rPr>
              <a:t>б)</a:t>
            </a:r>
            <a:r>
              <a:rPr lang="uk-UA" sz="3300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z="3300" spc="-20" dirty="0">
                <a:solidFill>
                  <a:srgbClr val="231F20"/>
                </a:solidFill>
                <a:latin typeface="Arial Unicode MS"/>
                <a:cs typeface="Arial Unicode MS"/>
              </a:rPr>
              <a:t>не</a:t>
            </a:r>
            <a:r>
              <a:rPr lang="uk-UA" sz="3300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z="3300" spc="20" dirty="0">
                <a:solidFill>
                  <a:srgbClr val="231F20"/>
                </a:solidFill>
                <a:latin typeface="Arial Unicode MS"/>
                <a:cs typeface="Arial Unicode MS"/>
              </a:rPr>
              <a:t>з</a:t>
            </a:r>
            <a:r>
              <a:rPr lang="uk-UA" sz="3300" spc="5" dirty="0">
                <a:solidFill>
                  <a:srgbClr val="231F20"/>
                </a:solidFill>
                <a:latin typeface="Arial Unicode MS"/>
                <a:cs typeface="Arial Unicode MS"/>
              </a:rPr>
              <a:t>г</a:t>
            </a:r>
            <a:r>
              <a:rPr lang="uk-UA" sz="3300" spc="-55" dirty="0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uk-UA" sz="3300" spc="-50" dirty="0">
                <a:solidFill>
                  <a:srgbClr val="231F20"/>
                </a:solidFill>
                <a:latin typeface="Arial Unicode MS"/>
                <a:cs typeface="Arial Unicode MS"/>
              </a:rPr>
              <a:t>д</a:t>
            </a:r>
            <a:r>
              <a:rPr lang="uk-UA" sz="3300" spc="-15" dirty="0">
                <a:solidFill>
                  <a:srgbClr val="231F20"/>
                </a:solidFill>
                <a:latin typeface="Arial Unicode MS"/>
                <a:cs typeface="Arial Unicode MS"/>
              </a:rPr>
              <a:t>ен.</a:t>
            </a:r>
            <a:endParaRPr lang="uk-UA" sz="3300" dirty="0">
              <a:latin typeface="Arial Unicode MS"/>
              <a:cs typeface="Arial Unicode MS"/>
            </a:endParaRPr>
          </a:p>
          <a:p>
            <a:pPr marL="12700" marR="5080">
              <a:lnSpc>
                <a:spcPct val="100000"/>
              </a:lnSpc>
              <a:spcBef>
                <a:spcPts val="280"/>
              </a:spcBef>
              <a:buClr>
                <a:srgbClr val="231F20"/>
              </a:buClr>
              <a:buFont typeface="Trebuchet MS"/>
              <a:buAutoNum type="arabicPeriod" startAt="38"/>
              <a:tabLst>
                <a:tab pos="211454" algn="l"/>
              </a:tabLst>
            </a:pPr>
            <a:r>
              <a:rPr lang="uk-UA" sz="3300" b="1" spc="-125" dirty="0">
                <a:solidFill>
                  <a:srgbClr val="231F20"/>
                </a:solidFill>
                <a:latin typeface="Trebuchet MS"/>
                <a:cs typeface="Trebuchet MS"/>
              </a:rPr>
              <a:t>Т</a:t>
            </a:r>
            <a:r>
              <a:rPr lang="uk-UA" sz="3300" b="1" spc="-25" dirty="0">
                <a:solidFill>
                  <a:srgbClr val="231F20"/>
                </a:solidFill>
                <a:latin typeface="Trebuchet MS"/>
                <a:cs typeface="Trebuchet MS"/>
              </a:rPr>
              <a:t>раплялось</a:t>
            </a:r>
            <a:r>
              <a:rPr lang="uk-UA" sz="3300" b="1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20" dirty="0">
                <a:solidFill>
                  <a:srgbClr val="231F20"/>
                </a:solidFill>
                <a:latin typeface="Trebuchet MS"/>
                <a:cs typeface="Trebuchet MS"/>
              </a:rPr>
              <a:t>вам</a:t>
            </a:r>
            <a:r>
              <a:rPr lang="uk-UA" sz="3300" b="1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30" dirty="0">
                <a:solidFill>
                  <a:srgbClr val="231F20"/>
                </a:solidFill>
                <a:latin typeface="Trebuchet MS"/>
                <a:cs typeface="Trebuchet MS"/>
              </a:rPr>
              <a:t>ку</a:t>
            </a:r>
            <a:r>
              <a:rPr lang="uk-UA" sz="3300" b="1" spc="-35" dirty="0">
                <a:solidFill>
                  <a:srgbClr val="231F20"/>
                </a:solidFill>
                <a:latin typeface="Trebuchet MS"/>
                <a:cs typeface="Trebuchet MS"/>
              </a:rPr>
              <a:t>п</a:t>
            </a:r>
            <a:r>
              <a:rPr lang="uk-UA" sz="3300" b="1" spc="-60" dirty="0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uk-UA" sz="3300" b="1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uk-UA" sz="3300" b="1" spc="-10" dirty="0">
                <a:solidFill>
                  <a:srgbClr val="231F20"/>
                </a:solidFill>
                <a:latin typeface="Trebuchet MS"/>
                <a:cs typeface="Trebuchet MS"/>
              </a:rPr>
              <a:t>а</a:t>
            </a:r>
            <a:r>
              <a:rPr lang="uk-UA" sz="3300" b="1" spc="-25" dirty="0">
                <a:solidFill>
                  <a:srgbClr val="231F20"/>
                </a:solidFill>
                <a:latin typeface="Trebuchet MS"/>
                <a:cs typeface="Trebuchet MS"/>
              </a:rPr>
              <a:t>ти</a:t>
            </a:r>
            <a:r>
              <a:rPr lang="uk-UA" sz="3300" b="1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10" dirty="0">
                <a:solidFill>
                  <a:srgbClr val="231F20"/>
                </a:solidFill>
                <a:latin typeface="Trebuchet MS"/>
                <a:cs typeface="Trebuchet MS"/>
              </a:rPr>
              <a:t>щ</a:t>
            </a:r>
            <a:r>
              <a:rPr lang="uk-UA" sz="3300" b="1" spc="-15" dirty="0">
                <a:solidFill>
                  <a:srgbClr val="231F20"/>
                </a:solidFill>
                <a:latin typeface="Trebuchet MS"/>
                <a:cs typeface="Trebuchet MS"/>
              </a:rPr>
              <a:t>о-не</a:t>
            </a:r>
            <a:r>
              <a:rPr lang="uk-UA" sz="3300" b="1" spc="-20" dirty="0">
                <a:solidFill>
                  <a:srgbClr val="231F20"/>
                </a:solidFill>
                <a:latin typeface="Trebuchet MS"/>
                <a:cs typeface="Trebuchet MS"/>
              </a:rPr>
              <a:t>б</a:t>
            </a:r>
            <a:r>
              <a:rPr lang="uk-UA" sz="3300" b="1" spc="-80" dirty="0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uk-UA" sz="3300" b="1" spc="-30" dirty="0">
                <a:solidFill>
                  <a:srgbClr val="231F20"/>
                </a:solidFill>
                <a:latin typeface="Trebuchet MS"/>
                <a:cs typeface="Trebuchet MS"/>
              </a:rPr>
              <a:t>дь</a:t>
            </a:r>
            <a:r>
              <a:rPr lang="uk-UA" sz="3300" b="1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35" dirty="0">
                <a:solidFill>
                  <a:srgbClr val="231F20"/>
                </a:solidFill>
                <a:latin typeface="Trebuchet MS"/>
                <a:cs typeface="Trebuchet MS"/>
              </a:rPr>
              <a:t>під</a:t>
            </a:r>
            <a:r>
              <a:rPr lang="uk-UA" sz="3300" b="1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15" dirty="0">
                <a:solidFill>
                  <a:srgbClr val="231F20"/>
                </a:solidFill>
                <a:latin typeface="Trebuchet MS"/>
                <a:cs typeface="Trebuchet MS"/>
              </a:rPr>
              <a:t>впли</a:t>
            </a:r>
            <a:r>
              <a:rPr lang="uk-UA" sz="3300" b="1" spc="-20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uk-UA" sz="3300" b="1" spc="-40" dirty="0">
                <a:solidFill>
                  <a:srgbClr val="231F20"/>
                </a:solidFill>
                <a:latin typeface="Trebuchet MS"/>
                <a:cs typeface="Trebuchet MS"/>
              </a:rPr>
              <a:t>ом</a:t>
            </a:r>
            <a:r>
              <a:rPr lang="uk-UA" sz="3300" b="1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65" dirty="0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uk-UA" sz="3300" b="1" spc="-35" dirty="0">
                <a:solidFill>
                  <a:srgbClr val="231F20"/>
                </a:solidFill>
                <a:latin typeface="Trebuchet MS"/>
                <a:cs typeface="Trebuchet MS"/>
              </a:rPr>
              <a:t>умки</a:t>
            </a:r>
            <a:r>
              <a:rPr lang="uk-UA" sz="3300" b="1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20" dirty="0">
                <a:solidFill>
                  <a:srgbClr val="231F20"/>
                </a:solidFill>
                <a:latin typeface="Trebuchet MS"/>
                <a:cs typeface="Trebuchet MS"/>
              </a:rPr>
              <a:t>інших</a:t>
            </a:r>
            <a:r>
              <a:rPr lang="uk-UA" sz="3300" b="1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15" dirty="0">
                <a:solidFill>
                  <a:srgbClr val="231F20"/>
                </a:solidFill>
                <a:latin typeface="Trebuchet MS"/>
                <a:cs typeface="Trebuchet MS"/>
              </a:rPr>
              <a:t>л</a:t>
            </a:r>
            <a:r>
              <a:rPr lang="uk-UA" sz="3300" b="1" spc="-35" dirty="0">
                <a:solidFill>
                  <a:srgbClr val="231F20"/>
                </a:solidFill>
                <a:latin typeface="Trebuchet MS"/>
                <a:cs typeface="Trebuchet MS"/>
              </a:rPr>
              <a:t>ю</a:t>
            </a:r>
            <a:r>
              <a:rPr lang="uk-UA" sz="3300" b="1" spc="-55" dirty="0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uk-UA" sz="3300" b="1" spc="-50" dirty="0">
                <a:solidFill>
                  <a:srgbClr val="231F20"/>
                </a:solidFill>
                <a:latin typeface="Trebuchet MS"/>
                <a:cs typeface="Trebuchet MS"/>
              </a:rPr>
              <a:t>ей,</a:t>
            </a:r>
            <a:r>
              <a:rPr lang="uk-UA" sz="3300" b="1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45" dirty="0" smtClean="0">
                <a:solidFill>
                  <a:srgbClr val="231F20"/>
                </a:solidFill>
                <a:latin typeface="Trebuchet MS"/>
                <a:cs typeface="Trebuchet MS"/>
              </a:rPr>
              <a:t>а</a:t>
            </a:r>
            <a:r>
              <a:rPr lang="uk-UA" sz="3300" b="1" spc="-110" dirty="0" smtClean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30" dirty="0">
                <a:solidFill>
                  <a:srgbClr val="231F20"/>
                </a:solidFill>
                <a:latin typeface="Trebuchet MS"/>
                <a:cs typeface="Trebuchet MS"/>
              </a:rPr>
              <a:t>не</a:t>
            </a:r>
            <a:r>
              <a:rPr lang="uk-UA" sz="3300" b="1" spc="-1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20" dirty="0">
                <a:solidFill>
                  <a:srgbClr val="231F20"/>
                </a:solidFill>
                <a:latin typeface="Trebuchet MS"/>
                <a:cs typeface="Trebuchet MS"/>
              </a:rPr>
              <a:t>ви</a:t>
            </a:r>
            <a:r>
              <a:rPr lang="uk-UA" sz="3300" b="1" spc="-40" dirty="0">
                <a:solidFill>
                  <a:srgbClr val="231F20"/>
                </a:solidFill>
                <a:latin typeface="Trebuchet MS"/>
                <a:cs typeface="Trebuchet MS"/>
              </a:rPr>
              <a:t>х</a:t>
            </a:r>
            <a:r>
              <a:rPr lang="uk-UA" sz="3300" b="1" spc="-45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uk-UA" sz="3300" b="1" spc="-30" dirty="0">
                <a:solidFill>
                  <a:srgbClr val="231F20"/>
                </a:solidFill>
                <a:latin typeface="Trebuchet MS"/>
                <a:cs typeface="Trebuchet MS"/>
              </a:rPr>
              <a:t>дячи</a:t>
            </a:r>
            <a:r>
              <a:rPr lang="uk-UA" sz="3300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5" dirty="0">
                <a:solidFill>
                  <a:srgbClr val="231F20"/>
                </a:solidFill>
                <a:latin typeface="Trebuchet MS"/>
                <a:cs typeface="Trebuchet MS"/>
              </a:rPr>
              <a:t>з</a:t>
            </a:r>
            <a:r>
              <a:rPr lang="uk-UA" sz="3300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35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uk-UA" sz="3300" b="1" spc="-50" dirty="0">
                <a:solidFill>
                  <a:srgbClr val="231F20"/>
                </a:solidFill>
                <a:latin typeface="Trebuchet MS"/>
                <a:cs typeface="Trebuchet MS"/>
              </a:rPr>
              <a:t>с</a:t>
            </a:r>
            <a:r>
              <a:rPr lang="uk-UA" sz="3300" b="1" spc="-35" dirty="0">
                <a:solidFill>
                  <a:srgbClr val="231F20"/>
                </a:solidFill>
                <a:latin typeface="Trebuchet MS"/>
                <a:cs typeface="Trebuchet MS"/>
              </a:rPr>
              <a:t>обистої</a:t>
            </a:r>
            <a:r>
              <a:rPr lang="uk-UA" sz="3300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25" dirty="0">
                <a:solidFill>
                  <a:srgbClr val="231F20"/>
                </a:solidFill>
                <a:latin typeface="Trebuchet MS"/>
                <a:cs typeface="Trebuchet MS"/>
              </a:rPr>
              <a:t>п</a:t>
            </a:r>
            <a:r>
              <a:rPr lang="uk-UA" sz="3300" b="1" spc="-30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uk-UA" sz="3300" b="1" spc="-15" dirty="0">
                <a:solidFill>
                  <a:srgbClr val="231F20"/>
                </a:solidFill>
                <a:latin typeface="Trebuchet MS"/>
                <a:cs typeface="Trebuchet MS"/>
              </a:rPr>
              <a:t>треби?</a:t>
            </a:r>
            <a:endParaRPr lang="uk-UA" sz="33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  <a:tabLst>
                <a:tab pos="926465" algn="l"/>
              </a:tabLst>
            </a:pPr>
            <a:r>
              <a:rPr lang="uk-UA" sz="3300" spc="-45" dirty="0">
                <a:solidFill>
                  <a:srgbClr val="231F20"/>
                </a:solidFill>
                <a:latin typeface="Arial Unicode MS"/>
                <a:cs typeface="Arial Unicode MS"/>
              </a:rPr>
              <a:t>а)</a:t>
            </a:r>
            <a:r>
              <a:rPr lang="uk-UA" sz="3300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z="3300" spc="-65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uk-UA" sz="3300" spc="-5" dirty="0">
                <a:solidFill>
                  <a:srgbClr val="231F20"/>
                </a:solidFill>
                <a:latin typeface="Arial Unicode MS"/>
                <a:cs typeface="Arial Unicode MS"/>
              </a:rPr>
              <a:t>ак,</a:t>
            </a:r>
            <a:r>
              <a:rPr lang="uk-UA" sz="3300" dirty="0">
                <a:solidFill>
                  <a:srgbClr val="231F20"/>
                </a:solidFill>
                <a:latin typeface="Arial Unicode MS"/>
                <a:cs typeface="Arial Unicode MS"/>
              </a:rPr>
              <a:t>	</a:t>
            </a:r>
            <a:r>
              <a:rPr lang="uk-UA" sz="3300" spc="-50" dirty="0">
                <a:solidFill>
                  <a:srgbClr val="231F20"/>
                </a:solidFill>
                <a:latin typeface="Arial Unicode MS"/>
                <a:cs typeface="Arial Unicode MS"/>
              </a:rPr>
              <a:t>б)</a:t>
            </a:r>
            <a:r>
              <a:rPr lang="uk-UA" sz="3300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z="3300" dirty="0">
                <a:solidFill>
                  <a:srgbClr val="231F20"/>
                </a:solidFill>
                <a:latin typeface="Arial Unicode MS"/>
                <a:cs typeface="Arial Unicode MS"/>
              </a:rPr>
              <a:t>ні.</a:t>
            </a:r>
            <a:endParaRPr lang="uk-UA" sz="3300" dirty="0">
              <a:latin typeface="Arial Unicode MS"/>
              <a:cs typeface="Arial Unicode MS"/>
            </a:endParaRPr>
          </a:p>
          <a:p>
            <a:pPr marL="215900" indent="-203200">
              <a:lnSpc>
                <a:spcPct val="100000"/>
              </a:lnSpc>
              <a:spcBef>
                <a:spcPts val="284"/>
              </a:spcBef>
              <a:buClr>
                <a:srgbClr val="231F20"/>
              </a:buClr>
              <a:buFont typeface="Trebuchet MS"/>
              <a:buAutoNum type="arabicPeriod" startAt="39"/>
              <a:tabLst>
                <a:tab pos="216535" algn="l"/>
              </a:tabLst>
            </a:pPr>
            <a:r>
              <a:rPr lang="uk-UA" sz="3300" b="1" spc="10" dirty="0">
                <a:solidFill>
                  <a:srgbClr val="231F20"/>
                </a:solidFill>
                <a:latin typeface="Trebuchet MS"/>
                <a:cs typeface="Trebuchet MS"/>
              </a:rPr>
              <a:t>Вваж</a:t>
            </a:r>
            <a:r>
              <a:rPr lang="uk-UA" sz="3300" b="1" spc="-30" dirty="0">
                <a:solidFill>
                  <a:srgbClr val="231F20"/>
                </a:solidFill>
                <a:latin typeface="Trebuchet MS"/>
                <a:cs typeface="Trebuchet MS"/>
              </a:rPr>
              <a:t>аєт</a:t>
            </a:r>
            <a:r>
              <a:rPr lang="uk-UA" sz="3300" b="1" spc="-35" dirty="0">
                <a:solidFill>
                  <a:srgbClr val="231F20"/>
                </a:solidFill>
                <a:latin typeface="Trebuchet MS"/>
                <a:cs typeface="Trebuchet MS"/>
              </a:rPr>
              <a:t>е</a:t>
            </a:r>
            <a:r>
              <a:rPr lang="uk-UA" sz="3300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10" dirty="0">
                <a:solidFill>
                  <a:srgbClr val="231F20"/>
                </a:solidFill>
                <a:latin typeface="Trebuchet MS"/>
                <a:cs typeface="Trebuchet MS"/>
              </a:rPr>
              <a:t>ви</a:t>
            </a:r>
            <a:r>
              <a:rPr lang="uk-UA" sz="3300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20" dirty="0">
                <a:solidFill>
                  <a:srgbClr val="231F20"/>
                </a:solidFill>
                <a:latin typeface="Trebuchet MS"/>
                <a:cs typeface="Trebuchet MS"/>
              </a:rPr>
              <a:t>с</a:t>
            </a:r>
            <a:r>
              <a:rPr lang="uk-UA" sz="3300" b="1" spc="-25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uk-UA" sz="3300" b="1" spc="-35" dirty="0">
                <a:solidFill>
                  <a:srgbClr val="231F20"/>
                </a:solidFill>
                <a:latin typeface="Trebuchet MS"/>
                <a:cs typeface="Trebuchet MS"/>
              </a:rPr>
              <a:t>ої</a:t>
            </a:r>
            <a:r>
              <a:rPr lang="uk-UA" sz="3300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30" dirty="0">
                <a:solidFill>
                  <a:srgbClr val="231F20"/>
                </a:solidFill>
                <a:latin typeface="Trebuchet MS"/>
                <a:cs typeface="Trebuchet MS"/>
              </a:rPr>
              <a:t>ор</a:t>
            </a:r>
            <a:r>
              <a:rPr lang="uk-UA" sz="3300" b="1" spc="-35" dirty="0">
                <a:solidFill>
                  <a:srgbClr val="231F20"/>
                </a:solidFill>
                <a:latin typeface="Trebuchet MS"/>
                <a:cs typeface="Trebuchet MS"/>
              </a:rPr>
              <a:t>г</a:t>
            </a:r>
            <a:r>
              <a:rPr lang="uk-UA" sz="3300" b="1" spc="-15" dirty="0">
                <a:solidFill>
                  <a:srgbClr val="231F20"/>
                </a:solidFill>
                <a:latin typeface="Trebuchet MS"/>
                <a:cs typeface="Trebuchet MS"/>
              </a:rPr>
              <a:t>анізаційні</a:t>
            </a:r>
            <a:r>
              <a:rPr lang="uk-UA" sz="3300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5" dirty="0">
                <a:solidFill>
                  <a:srgbClr val="231F20"/>
                </a:solidFill>
                <a:latin typeface="Trebuchet MS"/>
                <a:cs typeface="Trebuchet MS"/>
              </a:rPr>
              <a:t>з</a:t>
            </a:r>
            <a:r>
              <a:rPr lang="uk-UA" sz="3300" b="1" spc="-35" dirty="0">
                <a:solidFill>
                  <a:srgbClr val="231F20"/>
                </a:solidFill>
                <a:latin typeface="Trebuchet MS"/>
                <a:cs typeface="Trebuchet MS"/>
              </a:rPr>
              <a:t>дібності</a:t>
            </a:r>
            <a:r>
              <a:rPr lang="uk-UA" sz="3300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55" dirty="0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uk-UA" sz="3300" b="1" spc="-15" dirty="0">
                <a:solidFill>
                  <a:srgbClr val="231F20"/>
                </a:solidFill>
                <a:latin typeface="Trebuchet MS"/>
                <a:cs typeface="Trebuchet MS"/>
              </a:rPr>
              <a:t>обрими?</a:t>
            </a:r>
            <a:endParaRPr lang="uk-UA" sz="33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  <a:tabLst>
                <a:tab pos="926465" algn="l"/>
              </a:tabLst>
            </a:pPr>
            <a:r>
              <a:rPr lang="uk-UA" sz="3300" spc="-45" dirty="0">
                <a:solidFill>
                  <a:srgbClr val="231F20"/>
                </a:solidFill>
                <a:latin typeface="Arial Unicode MS"/>
                <a:cs typeface="Arial Unicode MS"/>
              </a:rPr>
              <a:t>а)</a:t>
            </a:r>
            <a:r>
              <a:rPr lang="uk-UA" sz="3300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z="3300" spc="-65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uk-UA" sz="3300" spc="-5" dirty="0">
                <a:solidFill>
                  <a:srgbClr val="231F20"/>
                </a:solidFill>
                <a:latin typeface="Arial Unicode MS"/>
                <a:cs typeface="Arial Unicode MS"/>
              </a:rPr>
              <a:t>ак,</a:t>
            </a:r>
            <a:r>
              <a:rPr lang="uk-UA" sz="3300" dirty="0">
                <a:solidFill>
                  <a:srgbClr val="231F20"/>
                </a:solidFill>
                <a:latin typeface="Arial Unicode MS"/>
                <a:cs typeface="Arial Unicode MS"/>
              </a:rPr>
              <a:t>	</a:t>
            </a:r>
            <a:r>
              <a:rPr lang="uk-UA" sz="3300" spc="-50" dirty="0">
                <a:solidFill>
                  <a:srgbClr val="231F20"/>
                </a:solidFill>
                <a:latin typeface="Arial Unicode MS"/>
                <a:cs typeface="Arial Unicode MS"/>
              </a:rPr>
              <a:t>б)</a:t>
            </a:r>
            <a:r>
              <a:rPr lang="uk-UA" sz="3300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z="3300" dirty="0">
                <a:solidFill>
                  <a:srgbClr val="231F20"/>
                </a:solidFill>
                <a:latin typeface="Arial Unicode MS"/>
                <a:cs typeface="Arial Unicode MS"/>
              </a:rPr>
              <a:t>ні.</a:t>
            </a:r>
            <a:endParaRPr lang="uk-UA" sz="3300" dirty="0">
              <a:latin typeface="Arial Unicode MS"/>
              <a:cs typeface="Arial Unicode MS"/>
            </a:endParaRPr>
          </a:p>
          <a:p>
            <a:pPr marL="215900" indent="-203200">
              <a:lnSpc>
                <a:spcPct val="100000"/>
              </a:lnSpc>
              <a:spcBef>
                <a:spcPts val="280"/>
              </a:spcBef>
              <a:buClr>
                <a:srgbClr val="231F20"/>
              </a:buClr>
              <a:buFont typeface="Trebuchet MS"/>
              <a:buAutoNum type="arabicPeriod" startAt="40"/>
              <a:tabLst>
                <a:tab pos="216535" algn="l"/>
              </a:tabLst>
            </a:pPr>
            <a:r>
              <a:rPr lang="uk-UA" sz="3300" b="1" spc="-10" dirty="0" smtClean="0">
                <a:solidFill>
                  <a:srgbClr val="231F20"/>
                </a:solidFill>
                <a:latin typeface="Trebuchet MS"/>
                <a:cs typeface="Trebuchet MS"/>
              </a:rPr>
              <a:t> Як</a:t>
            </a:r>
            <a:r>
              <a:rPr lang="uk-UA" sz="3300" b="1" spc="-70" dirty="0" smtClean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10" dirty="0">
                <a:solidFill>
                  <a:srgbClr val="231F20"/>
                </a:solidFill>
                <a:latin typeface="Trebuchet MS"/>
                <a:cs typeface="Trebuchet MS"/>
              </a:rPr>
              <a:t>ви</a:t>
            </a:r>
            <a:r>
              <a:rPr lang="uk-UA" sz="3300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20" dirty="0">
                <a:solidFill>
                  <a:srgbClr val="231F20"/>
                </a:solidFill>
                <a:latin typeface="Trebuchet MS"/>
                <a:cs typeface="Trebuchet MS"/>
              </a:rPr>
              <a:t>по</a:t>
            </a:r>
            <a:r>
              <a:rPr lang="uk-UA" sz="3300" b="1" spc="-25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uk-UA" sz="3300" b="1" spc="-45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uk-UA" sz="3300" b="1" spc="-35" dirty="0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uk-UA" sz="3300" b="1" spc="-40" dirty="0">
                <a:solidFill>
                  <a:srgbClr val="231F20"/>
                </a:solidFill>
                <a:latin typeface="Trebuchet MS"/>
                <a:cs typeface="Trebuchet MS"/>
              </a:rPr>
              <a:t>ит</a:t>
            </a:r>
            <a:r>
              <a:rPr lang="uk-UA" sz="3300" b="1" spc="-30" dirty="0">
                <a:solidFill>
                  <a:srgbClr val="231F20"/>
                </a:solidFill>
                <a:latin typeface="Trebuchet MS"/>
                <a:cs typeface="Trebuchet MS"/>
              </a:rPr>
              <a:t>есь</a:t>
            </a:r>
            <a:r>
              <a:rPr lang="uk-UA" sz="3300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20" dirty="0">
                <a:solidFill>
                  <a:srgbClr val="231F20"/>
                </a:solidFill>
                <a:latin typeface="Trebuchet MS"/>
                <a:cs typeface="Trebuchet MS"/>
              </a:rPr>
              <a:t>при</a:t>
            </a:r>
            <a:r>
              <a:rPr lang="uk-UA" sz="3300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30" dirty="0">
                <a:solidFill>
                  <a:srgbClr val="231F20"/>
                </a:solidFill>
                <a:latin typeface="Trebuchet MS"/>
                <a:cs typeface="Trebuchet MS"/>
              </a:rPr>
              <a:t>сти</a:t>
            </a:r>
            <a:r>
              <a:rPr lang="uk-UA" sz="3300" b="1" spc="-35" dirty="0">
                <a:solidFill>
                  <a:srgbClr val="231F20"/>
                </a:solidFill>
                <a:latin typeface="Trebuchet MS"/>
                <a:cs typeface="Trebuchet MS"/>
              </a:rPr>
              <a:t>к</a:t>
            </a:r>
            <a:r>
              <a:rPr lang="uk-UA" sz="3300" b="1" spc="-25" dirty="0">
                <a:solidFill>
                  <a:srgbClr val="231F20"/>
                </a:solidFill>
                <a:latin typeface="Trebuchet MS"/>
                <a:cs typeface="Trebuchet MS"/>
              </a:rPr>
              <a:t>анні</a:t>
            </a:r>
            <a:r>
              <a:rPr lang="uk-UA" sz="3300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5" dirty="0">
                <a:solidFill>
                  <a:srgbClr val="231F20"/>
                </a:solidFill>
                <a:latin typeface="Trebuchet MS"/>
                <a:cs typeface="Trebuchet MS"/>
              </a:rPr>
              <a:t>з</a:t>
            </a:r>
            <a:r>
              <a:rPr lang="uk-UA" sz="3300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30" dirty="0">
                <a:solidFill>
                  <a:srgbClr val="231F20"/>
                </a:solidFill>
                <a:latin typeface="Trebuchet MS"/>
                <a:cs typeface="Trebuchet MS"/>
              </a:rPr>
              <a:t>т</a:t>
            </a:r>
            <a:r>
              <a:rPr lang="uk-UA" sz="3300" b="1" spc="-50" dirty="0">
                <a:solidFill>
                  <a:srgbClr val="231F20"/>
                </a:solidFill>
                <a:latin typeface="Trebuchet MS"/>
                <a:cs typeface="Trebuchet MS"/>
              </a:rPr>
              <a:t>р</a:t>
            </a:r>
            <a:r>
              <a:rPr lang="uk-UA" sz="3300" b="1" spc="-80" dirty="0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uk-UA" sz="3300" b="1" spc="-10" dirty="0">
                <a:solidFill>
                  <a:srgbClr val="231F20"/>
                </a:solidFill>
                <a:latin typeface="Trebuchet MS"/>
                <a:cs typeface="Trebuchet MS"/>
              </a:rPr>
              <a:t>днощами?</a:t>
            </a:r>
            <a:endParaRPr lang="uk-UA" sz="33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lang="uk-UA" sz="3300" spc="-45" dirty="0">
                <a:solidFill>
                  <a:srgbClr val="231F20"/>
                </a:solidFill>
                <a:latin typeface="Arial Unicode MS"/>
                <a:cs typeface="Arial Unicode MS"/>
              </a:rPr>
              <a:t>а)</a:t>
            </a:r>
            <a:r>
              <a:rPr lang="uk-UA" sz="3300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z="3300" spc="-70" dirty="0">
                <a:solidFill>
                  <a:srgbClr val="231F20"/>
                </a:solidFill>
                <a:latin typeface="Arial Unicode MS"/>
                <a:cs typeface="Arial Unicode MS"/>
              </a:rPr>
              <a:t>у</a:t>
            </a:r>
            <a:r>
              <a:rPr lang="uk-UA" sz="3300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z="3300" spc="-30" dirty="0">
                <a:solidFill>
                  <a:srgbClr val="231F20"/>
                </a:solidFill>
                <a:latin typeface="Arial Unicode MS"/>
                <a:cs typeface="Arial Unicode MS"/>
              </a:rPr>
              <a:t>мене</a:t>
            </a:r>
            <a:r>
              <a:rPr lang="uk-UA" sz="3300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z="3300" spc="-15" dirty="0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uk-UA" sz="3300" spc="-20" dirty="0">
                <a:solidFill>
                  <a:srgbClr val="231F20"/>
                </a:solidFill>
                <a:latin typeface="Arial Unicode MS"/>
                <a:cs typeface="Arial Unicode MS"/>
              </a:rPr>
              <a:t>п</a:t>
            </a:r>
            <a:r>
              <a:rPr lang="uk-UA" sz="3300" spc="-80" dirty="0">
                <a:solidFill>
                  <a:srgbClr val="231F20"/>
                </a:solidFill>
                <a:latin typeface="Arial Unicode MS"/>
                <a:cs typeface="Arial Unicode MS"/>
              </a:rPr>
              <a:t>у</a:t>
            </a:r>
            <a:r>
              <a:rPr lang="uk-UA" sz="3300" spc="20" dirty="0">
                <a:solidFill>
                  <a:srgbClr val="231F20"/>
                </a:solidFill>
                <a:latin typeface="Arial Unicode MS"/>
                <a:cs typeface="Arial Unicode MS"/>
              </a:rPr>
              <a:t>с</a:t>
            </a:r>
            <a:r>
              <a:rPr lang="uk-UA" sz="3300" spc="5" dirty="0">
                <a:solidFill>
                  <a:srgbClr val="231F20"/>
                </a:solidFill>
                <a:latin typeface="Arial Unicode MS"/>
                <a:cs typeface="Arial Unicode MS"/>
              </a:rPr>
              <a:t>к</a:t>
            </a:r>
            <a:r>
              <a:rPr lang="uk-UA" sz="3300" spc="-30" dirty="0">
                <a:solidFill>
                  <a:srgbClr val="231F20"/>
                </a:solidFill>
                <a:latin typeface="Arial Unicode MS"/>
                <a:cs typeface="Arial Unicode MS"/>
              </a:rPr>
              <a:t>а</a:t>
            </a:r>
            <a:r>
              <a:rPr lang="uk-UA" sz="3300" spc="-45" dirty="0">
                <a:solidFill>
                  <a:srgbClr val="231F20"/>
                </a:solidFill>
                <a:latin typeface="Arial Unicode MS"/>
                <a:cs typeface="Arial Unicode MS"/>
              </a:rPr>
              <a:t>ю</a:t>
            </a:r>
            <a:r>
              <a:rPr lang="uk-UA" sz="3300" spc="-40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uk-UA" sz="3300" spc="-50" dirty="0">
                <a:solidFill>
                  <a:srgbClr val="231F20"/>
                </a:solidFill>
                <a:latin typeface="Arial Unicode MS"/>
                <a:cs typeface="Arial Unicode MS"/>
              </a:rPr>
              <a:t>ь</a:t>
            </a:r>
            <a:r>
              <a:rPr lang="uk-UA" sz="3300" spc="-20" dirty="0">
                <a:solidFill>
                  <a:srgbClr val="231F20"/>
                </a:solidFill>
                <a:latin typeface="Arial Unicode MS"/>
                <a:cs typeface="Arial Unicode MS"/>
              </a:rPr>
              <a:t>ся</a:t>
            </a:r>
            <a:r>
              <a:rPr lang="uk-UA" sz="3300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z="3300" spc="-30" dirty="0">
                <a:solidFill>
                  <a:srgbClr val="231F20"/>
                </a:solidFill>
                <a:latin typeface="Arial Unicode MS"/>
                <a:cs typeface="Arial Unicode MS"/>
              </a:rPr>
              <a:t>р</a:t>
            </a:r>
            <a:r>
              <a:rPr lang="uk-UA" sz="3300" dirty="0">
                <a:solidFill>
                  <a:srgbClr val="231F20"/>
                </a:solidFill>
                <a:latin typeface="Arial Unicode MS"/>
                <a:cs typeface="Arial Unicode MS"/>
              </a:rPr>
              <a:t>уки;</a:t>
            </a:r>
            <a:endParaRPr lang="uk-UA" sz="3300" dirty="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lang="uk-UA" sz="3300" spc="-50" dirty="0">
                <a:solidFill>
                  <a:srgbClr val="231F20"/>
                </a:solidFill>
                <a:latin typeface="Arial Unicode MS"/>
                <a:cs typeface="Arial Unicode MS"/>
              </a:rPr>
              <a:t>б)</a:t>
            </a:r>
            <a:r>
              <a:rPr lang="uk-UA" sz="3300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z="3300" spc="-70" dirty="0">
                <a:solidFill>
                  <a:srgbClr val="231F20"/>
                </a:solidFill>
                <a:latin typeface="Arial Unicode MS"/>
                <a:cs typeface="Arial Unicode MS"/>
              </a:rPr>
              <a:t>у</a:t>
            </a:r>
            <a:r>
              <a:rPr lang="uk-UA" sz="3300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z="3300" spc="-30" dirty="0">
                <a:solidFill>
                  <a:srgbClr val="231F20"/>
                </a:solidFill>
                <a:latin typeface="Arial Unicode MS"/>
                <a:cs typeface="Arial Unicode MS"/>
              </a:rPr>
              <a:t>мене</a:t>
            </a:r>
            <a:r>
              <a:rPr lang="uk-UA" sz="3300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z="3300" spc="40" dirty="0">
                <a:solidFill>
                  <a:srgbClr val="231F20"/>
                </a:solidFill>
                <a:latin typeface="Arial Unicode MS"/>
                <a:cs typeface="Arial Unicode MS"/>
              </a:rPr>
              <a:t>з`яв</a:t>
            </a:r>
            <a:r>
              <a:rPr lang="uk-UA" sz="3300" spc="-30" dirty="0">
                <a:solidFill>
                  <a:srgbClr val="231F20"/>
                </a:solidFill>
                <a:latin typeface="Arial Unicode MS"/>
                <a:cs typeface="Arial Unicode MS"/>
              </a:rPr>
              <a:t>ля</a:t>
            </a:r>
            <a:r>
              <a:rPr lang="uk-UA" sz="3300" spc="-35" dirty="0">
                <a:solidFill>
                  <a:srgbClr val="231F20"/>
                </a:solidFill>
                <a:latin typeface="Arial Unicode MS"/>
                <a:cs typeface="Arial Unicode MS"/>
              </a:rPr>
              <a:t>є</a:t>
            </a:r>
            <a:r>
              <a:rPr lang="uk-UA" sz="3300" spc="-40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uk-UA" sz="3300" spc="-50" dirty="0">
                <a:solidFill>
                  <a:srgbClr val="231F20"/>
                </a:solidFill>
                <a:latin typeface="Arial Unicode MS"/>
                <a:cs typeface="Arial Unicode MS"/>
              </a:rPr>
              <a:t>ь</a:t>
            </a:r>
            <a:r>
              <a:rPr lang="uk-UA" sz="3300" spc="-20" dirty="0">
                <a:solidFill>
                  <a:srgbClr val="231F20"/>
                </a:solidFill>
                <a:latin typeface="Arial Unicode MS"/>
                <a:cs typeface="Arial Unicode MS"/>
              </a:rPr>
              <a:t>ся</a:t>
            </a:r>
            <a:r>
              <a:rPr lang="uk-UA" sz="3300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z="3300" spc="-20" dirty="0">
                <a:solidFill>
                  <a:srgbClr val="231F20"/>
                </a:solidFill>
                <a:latin typeface="Arial Unicode MS"/>
                <a:cs typeface="Arial Unicode MS"/>
              </a:rPr>
              <a:t>сильне</a:t>
            </a:r>
            <a:r>
              <a:rPr lang="uk-UA" sz="3300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z="3300" spc="-20" dirty="0">
                <a:solidFill>
                  <a:srgbClr val="231F20"/>
                </a:solidFill>
                <a:latin typeface="Arial Unicode MS"/>
                <a:cs typeface="Arial Unicode MS"/>
              </a:rPr>
              <a:t>ба</a:t>
            </a:r>
            <a:r>
              <a:rPr lang="uk-UA" sz="3300" spc="-30" dirty="0">
                <a:solidFill>
                  <a:srgbClr val="231F20"/>
                </a:solidFill>
                <a:latin typeface="Arial Unicode MS"/>
                <a:cs typeface="Arial Unicode MS"/>
              </a:rPr>
              <a:t>ж</a:t>
            </a:r>
            <a:r>
              <a:rPr lang="uk-UA" sz="3300" spc="-15" dirty="0">
                <a:solidFill>
                  <a:srgbClr val="231F20"/>
                </a:solidFill>
                <a:latin typeface="Arial Unicode MS"/>
                <a:cs typeface="Arial Unicode MS"/>
              </a:rPr>
              <a:t>ання</a:t>
            </a:r>
            <a:r>
              <a:rPr lang="uk-UA" sz="3300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z="3300" spc="-40" dirty="0">
                <a:solidFill>
                  <a:srgbClr val="231F20"/>
                </a:solidFill>
                <a:latin typeface="Arial Unicode MS"/>
                <a:cs typeface="Arial Unicode MS"/>
              </a:rPr>
              <a:t>їх</a:t>
            </a:r>
            <a:r>
              <a:rPr lang="uk-UA" sz="3300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z="3300" spc="-30" dirty="0">
                <a:solidFill>
                  <a:srgbClr val="231F20"/>
                </a:solidFill>
                <a:latin typeface="Arial Unicode MS"/>
                <a:cs typeface="Arial Unicode MS"/>
              </a:rPr>
              <a:t>перебор</a:t>
            </a:r>
            <a:r>
              <a:rPr lang="uk-UA" sz="3300" spc="-35" dirty="0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uk-UA" sz="3300" spc="-20" dirty="0">
                <a:solidFill>
                  <a:srgbClr val="231F20"/>
                </a:solidFill>
                <a:latin typeface="Arial Unicode MS"/>
                <a:cs typeface="Arial Unicode MS"/>
              </a:rPr>
              <a:t>ти.</a:t>
            </a:r>
            <a:endParaRPr lang="uk-UA" sz="3300" dirty="0">
              <a:latin typeface="Arial Unicode MS"/>
              <a:cs typeface="Arial Unicode MS"/>
            </a:endParaRPr>
          </a:p>
          <a:p>
            <a:pPr marL="215900" indent="-203200">
              <a:lnSpc>
                <a:spcPct val="100000"/>
              </a:lnSpc>
              <a:spcBef>
                <a:spcPts val="280"/>
              </a:spcBef>
              <a:buClr>
                <a:srgbClr val="231F20"/>
              </a:buClr>
              <a:buFont typeface="Trebuchet MS"/>
              <a:buAutoNum type="arabicPeriod" startAt="41"/>
              <a:tabLst>
                <a:tab pos="216535" algn="l"/>
              </a:tabLst>
            </a:pPr>
            <a:r>
              <a:rPr lang="uk-UA" sz="3300" b="1" spc="25" dirty="0">
                <a:solidFill>
                  <a:srgbClr val="231F20"/>
                </a:solidFill>
                <a:latin typeface="Trebuchet MS"/>
                <a:cs typeface="Trebuchet MS"/>
              </a:rPr>
              <a:t>Р</a:t>
            </a:r>
            <a:r>
              <a:rPr lang="uk-UA" sz="3300" b="1" spc="-30" dirty="0">
                <a:solidFill>
                  <a:srgbClr val="231F20"/>
                </a:solidFill>
                <a:latin typeface="Trebuchet MS"/>
                <a:cs typeface="Trebuchet MS"/>
              </a:rPr>
              <a:t>об</a:t>
            </a:r>
            <a:r>
              <a:rPr lang="uk-UA" sz="3300" b="1" spc="-40" dirty="0">
                <a:solidFill>
                  <a:srgbClr val="231F20"/>
                </a:solidFill>
                <a:latin typeface="Trebuchet MS"/>
                <a:cs typeface="Trebuchet MS"/>
              </a:rPr>
              <a:t>ит</a:t>
            </a:r>
            <a:r>
              <a:rPr lang="uk-UA" sz="3300" b="1" spc="-35" dirty="0">
                <a:solidFill>
                  <a:srgbClr val="231F20"/>
                </a:solidFill>
                <a:latin typeface="Trebuchet MS"/>
                <a:cs typeface="Trebuchet MS"/>
              </a:rPr>
              <a:t>е</a:t>
            </a:r>
            <a:r>
              <a:rPr lang="uk-UA" sz="3300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10" dirty="0">
                <a:solidFill>
                  <a:srgbClr val="231F20"/>
                </a:solidFill>
                <a:latin typeface="Trebuchet MS"/>
                <a:cs typeface="Trebuchet MS"/>
              </a:rPr>
              <a:t>ви</a:t>
            </a:r>
            <a:r>
              <a:rPr lang="uk-UA" sz="3300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упрі</a:t>
            </a:r>
            <a:r>
              <a:rPr lang="uk-UA" sz="3300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к</a:t>
            </a:r>
            <a:r>
              <a:rPr lang="uk-UA" sz="3300" b="1" spc="-20" dirty="0" err="1">
                <a:solidFill>
                  <a:srgbClr val="231F20"/>
                </a:solidFill>
                <a:latin typeface="Trebuchet MS"/>
                <a:cs typeface="Trebuchet MS"/>
              </a:rPr>
              <a:t>ання</a:t>
            </a:r>
            <a:r>
              <a:rPr lang="uk-UA" sz="3300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15" dirty="0">
                <a:solidFill>
                  <a:srgbClr val="231F20"/>
                </a:solidFill>
                <a:latin typeface="Trebuchet MS"/>
                <a:cs typeface="Trebuchet MS"/>
              </a:rPr>
              <a:t>л</a:t>
            </a:r>
            <a:r>
              <a:rPr lang="uk-UA" sz="3300" b="1" spc="-35" dirty="0">
                <a:solidFill>
                  <a:srgbClr val="231F20"/>
                </a:solidFill>
                <a:latin typeface="Trebuchet MS"/>
                <a:cs typeface="Trebuchet MS"/>
              </a:rPr>
              <a:t>ю</a:t>
            </a:r>
            <a:r>
              <a:rPr lang="uk-UA" sz="3300" b="1" spc="-55" dirty="0">
                <a:solidFill>
                  <a:srgbClr val="231F20"/>
                </a:solidFill>
                <a:latin typeface="Trebuchet MS"/>
                <a:cs typeface="Trebuchet MS"/>
              </a:rPr>
              <a:t>дям,</a:t>
            </a:r>
            <a:r>
              <a:rPr lang="uk-UA" sz="3300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10" dirty="0">
                <a:solidFill>
                  <a:srgbClr val="231F20"/>
                </a:solidFill>
                <a:latin typeface="Trebuchet MS"/>
                <a:cs typeface="Trebuchet MS"/>
              </a:rPr>
              <a:t>як</a:t>
            </a:r>
            <a:r>
              <a:rPr lang="uk-UA" sz="3300" b="1" spc="-15" dirty="0">
                <a:solidFill>
                  <a:srgbClr val="231F20"/>
                </a:solidFill>
                <a:latin typeface="Trebuchet MS"/>
                <a:cs typeface="Trebuchet MS"/>
              </a:rPr>
              <a:t>щ</a:t>
            </a:r>
            <a:r>
              <a:rPr lang="uk-UA" sz="3300" b="1" spc="-30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uk-UA" sz="3300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5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uk-UA" sz="3300" b="1" spc="-25" dirty="0">
                <a:solidFill>
                  <a:srgbClr val="231F20"/>
                </a:solidFill>
                <a:latin typeface="Trebuchet MS"/>
                <a:cs typeface="Trebuchet MS"/>
              </a:rPr>
              <a:t>они</a:t>
            </a:r>
            <a:r>
              <a:rPr lang="uk-UA" sz="3300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15" dirty="0">
                <a:solidFill>
                  <a:srgbClr val="231F20"/>
                </a:solidFill>
                <a:latin typeface="Trebuchet MS"/>
                <a:cs typeface="Trebuchet MS"/>
              </a:rPr>
              <a:t>ц</a:t>
            </a:r>
            <a:r>
              <a:rPr lang="uk-UA" sz="3300" b="1" spc="-20" dirty="0">
                <a:solidFill>
                  <a:srgbClr val="231F20"/>
                </a:solidFill>
                <a:latin typeface="Trebuchet MS"/>
                <a:cs typeface="Trebuchet MS"/>
              </a:rPr>
              <a:t>ь</a:t>
            </a:r>
            <a:r>
              <a:rPr lang="uk-UA" sz="3300" b="1" spc="-35" dirty="0">
                <a:solidFill>
                  <a:srgbClr val="231F20"/>
                </a:solidFill>
                <a:latin typeface="Trebuchet MS"/>
                <a:cs typeface="Trebuchet MS"/>
              </a:rPr>
              <a:t>ого</a:t>
            </a:r>
            <a:r>
              <a:rPr lang="uk-UA" sz="3300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20" dirty="0">
                <a:solidFill>
                  <a:srgbClr val="231F20"/>
                </a:solidFill>
                <a:latin typeface="Trebuchet MS"/>
                <a:cs typeface="Trebuchet MS"/>
              </a:rPr>
              <a:t>зас</a:t>
            </a:r>
            <a:r>
              <a:rPr lang="uk-UA" sz="3300" b="1" spc="-25" dirty="0">
                <a:solidFill>
                  <a:srgbClr val="231F20"/>
                </a:solidFill>
                <a:latin typeface="Trebuchet MS"/>
                <a:cs typeface="Trebuchet MS"/>
              </a:rPr>
              <a:t>л</a:t>
            </a:r>
            <a:r>
              <a:rPr lang="uk-UA" sz="3300" b="1" spc="-30" dirty="0">
                <a:solidFill>
                  <a:srgbClr val="231F20"/>
                </a:solidFill>
                <a:latin typeface="Trebuchet MS"/>
                <a:cs typeface="Trebuchet MS"/>
              </a:rPr>
              <a:t>уго</a:t>
            </a:r>
            <a:r>
              <a:rPr lang="uk-UA" sz="3300" b="1" spc="-40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uk-UA" sz="3300" b="1" spc="-20" dirty="0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uk-UA" sz="3300" b="1" spc="-30" dirty="0">
                <a:solidFill>
                  <a:srgbClr val="231F20"/>
                </a:solidFill>
                <a:latin typeface="Trebuchet MS"/>
                <a:cs typeface="Trebuchet MS"/>
              </a:rPr>
              <a:t>ю</a:t>
            </a:r>
            <a:r>
              <a:rPr lang="uk-UA" sz="3300" b="1" spc="5" dirty="0">
                <a:solidFill>
                  <a:srgbClr val="231F20"/>
                </a:solidFill>
                <a:latin typeface="Trebuchet MS"/>
                <a:cs typeface="Trebuchet MS"/>
              </a:rPr>
              <a:t>ть?</a:t>
            </a:r>
            <a:endParaRPr lang="uk-UA" sz="33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84"/>
              </a:spcBef>
              <a:tabLst>
                <a:tab pos="926465" algn="l"/>
              </a:tabLst>
            </a:pPr>
            <a:r>
              <a:rPr lang="uk-UA" sz="3300" spc="-45" dirty="0">
                <a:solidFill>
                  <a:srgbClr val="231F20"/>
                </a:solidFill>
                <a:latin typeface="Arial Unicode MS"/>
                <a:cs typeface="Arial Unicode MS"/>
              </a:rPr>
              <a:t>а)</a:t>
            </a:r>
            <a:r>
              <a:rPr lang="uk-UA" sz="3300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z="3300" spc="-65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uk-UA" sz="3300" spc="-5" dirty="0">
                <a:solidFill>
                  <a:srgbClr val="231F20"/>
                </a:solidFill>
                <a:latin typeface="Arial Unicode MS"/>
                <a:cs typeface="Arial Unicode MS"/>
              </a:rPr>
              <a:t>ак,</a:t>
            </a:r>
            <a:r>
              <a:rPr lang="uk-UA" sz="3300" dirty="0">
                <a:solidFill>
                  <a:srgbClr val="231F20"/>
                </a:solidFill>
                <a:latin typeface="Arial Unicode MS"/>
                <a:cs typeface="Arial Unicode MS"/>
              </a:rPr>
              <a:t>	</a:t>
            </a:r>
            <a:r>
              <a:rPr lang="uk-UA" sz="3300" spc="-50" dirty="0">
                <a:solidFill>
                  <a:srgbClr val="231F20"/>
                </a:solidFill>
                <a:latin typeface="Arial Unicode MS"/>
                <a:cs typeface="Arial Unicode MS"/>
              </a:rPr>
              <a:t>б)</a:t>
            </a:r>
            <a:r>
              <a:rPr lang="uk-UA" sz="3300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z="3300" dirty="0">
                <a:solidFill>
                  <a:srgbClr val="231F20"/>
                </a:solidFill>
                <a:latin typeface="Arial Unicode MS"/>
                <a:cs typeface="Arial Unicode MS"/>
              </a:rPr>
              <a:t>ні.</a:t>
            </a:r>
            <a:endParaRPr lang="uk-UA" sz="3300" dirty="0">
              <a:latin typeface="Arial Unicode MS"/>
              <a:cs typeface="Arial Unicode MS"/>
            </a:endParaRPr>
          </a:p>
          <a:p>
            <a:pPr marL="12700" marR="5080">
              <a:lnSpc>
                <a:spcPct val="100000"/>
              </a:lnSpc>
              <a:spcBef>
                <a:spcPts val="280"/>
              </a:spcBef>
              <a:buClr>
                <a:srgbClr val="231F20"/>
              </a:buClr>
              <a:buFont typeface="Trebuchet MS"/>
              <a:buAutoNum type="arabicPeriod" startAt="42"/>
              <a:tabLst>
                <a:tab pos="220979" algn="l"/>
              </a:tabLst>
            </a:pPr>
            <a:r>
              <a:rPr lang="uk-UA" sz="3300" b="1" spc="10" dirty="0">
                <a:solidFill>
                  <a:srgbClr val="231F20"/>
                </a:solidFill>
                <a:latin typeface="Trebuchet MS"/>
                <a:cs typeface="Trebuchet MS"/>
              </a:rPr>
              <a:t>Вваж</a:t>
            </a:r>
            <a:r>
              <a:rPr lang="uk-UA" sz="3300" b="1" spc="-30" dirty="0">
                <a:solidFill>
                  <a:srgbClr val="231F20"/>
                </a:solidFill>
                <a:latin typeface="Trebuchet MS"/>
                <a:cs typeface="Trebuchet MS"/>
              </a:rPr>
              <a:t>аєт</a:t>
            </a:r>
            <a:r>
              <a:rPr lang="uk-UA" sz="3300" b="1" spc="-35" dirty="0">
                <a:solidFill>
                  <a:srgbClr val="231F20"/>
                </a:solidFill>
                <a:latin typeface="Trebuchet MS"/>
                <a:cs typeface="Trebuchet MS"/>
              </a:rPr>
              <a:t>е </a:t>
            </a:r>
            <a:r>
              <a:rPr lang="uk-UA" sz="3300" b="1" spc="-40" dirty="0">
                <a:solidFill>
                  <a:srgbClr val="231F20"/>
                </a:solidFill>
                <a:latin typeface="Trebuchet MS"/>
                <a:cs typeface="Trebuchet MS"/>
              </a:rPr>
              <a:t>ви,</a:t>
            </a:r>
            <a:r>
              <a:rPr lang="uk-UA" sz="3300" b="1" spc="-3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10" dirty="0">
                <a:solidFill>
                  <a:srgbClr val="231F20"/>
                </a:solidFill>
                <a:latin typeface="Trebuchet MS"/>
                <a:cs typeface="Trebuchet MS"/>
              </a:rPr>
              <a:t>щ</a:t>
            </a:r>
            <a:r>
              <a:rPr lang="uk-UA" sz="3300" b="1" spc="-30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uk-UA" sz="3300" b="1" spc="-3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5" dirty="0">
                <a:solidFill>
                  <a:srgbClr val="231F20"/>
                </a:solidFill>
                <a:latin typeface="Trebuchet MS"/>
                <a:cs typeface="Trebuchet MS"/>
              </a:rPr>
              <a:t>ваша</a:t>
            </a:r>
            <a:r>
              <a:rPr lang="uk-UA" sz="3300" b="1" spc="-3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25" dirty="0">
                <a:solidFill>
                  <a:srgbClr val="231F20"/>
                </a:solidFill>
                <a:latin typeface="Trebuchet MS"/>
                <a:cs typeface="Trebuchet MS"/>
              </a:rPr>
              <a:t>нер</a:t>
            </a:r>
            <a:r>
              <a:rPr lang="uk-UA" sz="3300" b="1" spc="-30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uk-UA" sz="3300" b="1" spc="-15" dirty="0">
                <a:solidFill>
                  <a:srgbClr val="231F20"/>
                </a:solidFill>
                <a:latin typeface="Trebuchet MS"/>
                <a:cs typeface="Trebuchet MS"/>
              </a:rPr>
              <a:t>ова</a:t>
            </a:r>
            <a:r>
              <a:rPr lang="uk-UA" sz="3300" b="1" spc="-35" dirty="0">
                <a:solidFill>
                  <a:srgbClr val="231F20"/>
                </a:solidFill>
                <a:latin typeface="Trebuchet MS"/>
                <a:cs typeface="Trebuchet MS"/>
              </a:rPr>
              <a:t> сист</a:t>
            </a:r>
            <a:r>
              <a:rPr lang="uk-UA" sz="3300" b="1" spc="-25" dirty="0">
                <a:solidFill>
                  <a:srgbClr val="231F20"/>
                </a:solidFill>
                <a:latin typeface="Trebuchet MS"/>
                <a:cs typeface="Trebuchet MS"/>
              </a:rPr>
              <a:t>ема</a:t>
            </a:r>
            <a:r>
              <a:rPr lang="uk-UA" sz="3300" b="1" spc="-3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5" dirty="0">
                <a:solidFill>
                  <a:srgbClr val="231F20"/>
                </a:solidFill>
                <a:latin typeface="Trebuchet MS"/>
                <a:cs typeface="Trebuchet MS"/>
              </a:rPr>
              <a:t>з</a:t>
            </a:r>
            <a:r>
              <a:rPr lang="uk-UA" sz="3300" b="1" spc="-25" dirty="0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uk-UA" sz="3300" b="1" spc="-35" dirty="0">
                <a:solidFill>
                  <a:srgbClr val="231F20"/>
                </a:solidFill>
                <a:latin typeface="Trebuchet MS"/>
                <a:cs typeface="Trebuchet MS"/>
              </a:rPr>
              <a:t>а</a:t>
            </a:r>
            <a:r>
              <a:rPr lang="uk-UA" sz="3300" b="1" spc="-25" dirty="0">
                <a:solidFill>
                  <a:srgbClr val="231F20"/>
                </a:solidFill>
                <a:latin typeface="Trebuchet MS"/>
                <a:cs typeface="Trebuchet MS"/>
              </a:rPr>
              <a:t>тна</a:t>
            </a:r>
            <a:r>
              <a:rPr lang="uk-UA" sz="3300" b="1" spc="-3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10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uk-UA" sz="3300" b="1" spc="-20" dirty="0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lang="uk-UA" sz="3300" b="1" spc="-25" dirty="0">
                <a:solidFill>
                  <a:srgbClr val="231F20"/>
                </a:solidFill>
                <a:latin typeface="Trebuchet MS"/>
                <a:cs typeface="Trebuchet MS"/>
              </a:rPr>
              <a:t>трим</a:t>
            </a:r>
            <a:r>
              <a:rPr lang="uk-UA" sz="3300" b="1" spc="-35" dirty="0">
                <a:solidFill>
                  <a:srgbClr val="231F20"/>
                </a:solidFill>
                <a:latin typeface="Trebuchet MS"/>
                <a:cs typeface="Trebuchet MS"/>
              </a:rPr>
              <a:t>а</a:t>
            </a:r>
            <a:r>
              <a:rPr lang="uk-UA" sz="3300" b="1" spc="-25" dirty="0">
                <a:solidFill>
                  <a:srgbClr val="231F20"/>
                </a:solidFill>
                <a:latin typeface="Trebuchet MS"/>
                <a:cs typeface="Trebuchet MS"/>
              </a:rPr>
              <a:t>ти</a:t>
            </a:r>
            <a:r>
              <a:rPr lang="uk-UA" sz="3300" b="1" spc="-3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25" dirty="0">
                <a:solidFill>
                  <a:srgbClr val="231F20"/>
                </a:solidFill>
                <a:latin typeface="Trebuchet MS"/>
                <a:cs typeface="Trebuchet MS"/>
              </a:rPr>
              <a:t>ж</a:t>
            </a:r>
            <a:r>
              <a:rPr lang="uk-UA" sz="3300" b="1" spc="-30" dirty="0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lang="uk-UA" sz="3300" b="1" spc="-35" dirty="0">
                <a:solidFill>
                  <a:srgbClr val="231F20"/>
                </a:solidFill>
                <a:latin typeface="Trebuchet MS"/>
                <a:cs typeface="Trebuchet MS"/>
              </a:rPr>
              <a:t>т</a:t>
            </a:r>
            <a:r>
              <a:rPr lang="uk-UA" sz="3300" b="1" spc="-40" dirty="0">
                <a:solidFill>
                  <a:srgbClr val="231F20"/>
                </a:solidFill>
                <a:latin typeface="Trebuchet MS"/>
                <a:cs typeface="Trebuchet MS"/>
              </a:rPr>
              <a:t>т</a:t>
            </a:r>
            <a:r>
              <a:rPr lang="uk-UA" sz="3300" b="1" spc="-25" dirty="0">
                <a:solidFill>
                  <a:srgbClr val="231F20"/>
                </a:solidFill>
                <a:latin typeface="Trebuchet MS"/>
                <a:cs typeface="Trebuchet MS"/>
              </a:rPr>
              <a:t>єві</a:t>
            </a:r>
            <a:r>
              <a:rPr lang="uk-UA" sz="3300" b="1" spc="-3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15" dirty="0" smtClean="0">
                <a:solidFill>
                  <a:srgbClr val="231F20"/>
                </a:solidFill>
                <a:latin typeface="Trebuchet MS"/>
                <a:cs typeface="Trebuchet MS"/>
              </a:rPr>
              <a:t>наван</a:t>
            </a:r>
            <a:r>
              <a:rPr lang="uk-UA" sz="3300" b="1" spc="-40" dirty="0" smtClean="0">
                <a:solidFill>
                  <a:srgbClr val="231F20"/>
                </a:solidFill>
                <a:latin typeface="Trebuchet MS"/>
                <a:cs typeface="Trebuchet MS"/>
              </a:rPr>
              <a:t>т</a:t>
            </a:r>
            <a:r>
              <a:rPr lang="uk-UA" sz="3300" b="1" spc="-15" dirty="0" smtClean="0">
                <a:solidFill>
                  <a:srgbClr val="231F20"/>
                </a:solidFill>
                <a:latin typeface="Trebuchet MS"/>
                <a:cs typeface="Trebuchet MS"/>
              </a:rPr>
              <a:t>а</a:t>
            </a:r>
            <a:r>
              <a:rPr lang="uk-UA" sz="3300" b="1" spc="-40" dirty="0" smtClean="0">
                <a:solidFill>
                  <a:srgbClr val="231F20"/>
                </a:solidFill>
                <a:latin typeface="Trebuchet MS"/>
                <a:cs typeface="Trebuchet MS"/>
              </a:rPr>
              <a:t>ж</a:t>
            </a:r>
            <a:r>
              <a:rPr lang="uk-UA" sz="3300" b="1" spc="-10" dirty="0" smtClean="0">
                <a:solidFill>
                  <a:srgbClr val="231F20"/>
                </a:solidFill>
                <a:latin typeface="Trebuchet MS"/>
                <a:cs typeface="Trebuchet MS"/>
              </a:rPr>
              <a:t>ення</a:t>
            </a:r>
            <a:r>
              <a:rPr lang="uk-UA" sz="3300" b="1" spc="-10" dirty="0">
                <a:solidFill>
                  <a:srgbClr val="231F20"/>
                </a:solidFill>
                <a:latin typeface="Trebuchet MS"/>
                <a:cs typeface="Trebuchet MS"/>
              </a:rPr>
              <a:t>?</a:t>
            </a:r>
            <a:endParaRPr lang="uk-UA" sz="33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84"/>
              </a:spcBef>
              <a:tabLst>
                <a:tab pos="926465" algn="l"/>
              </a:tabLst>
            </a:pPr>
            <a:r>
              <a:rPr lang="uk-UA" sz="3300" spc="-45" dirty="0">
                <a:solidFill>
                  <a:srgbClr val="231F20"/>
                </a:solidFill>
                <a:latin typeface="Arial Unicode MS"/>
                <a:cs typeface="Arial Unicode MS"/>
              </a:rPr>
              <a:t>а)</a:t>
            </a:r>
            <a:r>
              <a:rPr lang="uk-UA" sz="3300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z="3300" spc="-65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uk-UA" sz="3300" spc="-5" dirty="0">
                <a:solidFill>
                  <a:srgbClr val="231F20"/>
                </a:solidFill>
                <a:latin typeface="Arial Unicode MS"/>
                <a:cs typeface="Arial Unicode MS"/>
              </a:rPr>
              <a:t>ак,</a:t>
            </a:r>
            <a:r>
              <a:rPr lang="uk-UA" sz="3300" dirty="0">
                <a:solidFill>
                  <a:srgbClr val="231F20"/>
                </a:solidFill>
                <a:latin typeface="Arial Unicode MS"/>
                <a:cs typeface="Arial Unicode MS"/>
              </a:rPr>
              <a:t>	</a:t>
            </a:r>
            <a:r>
              <a:rPr lang="uk-UA" sz="3300" spc="-50" dirty="0">
                <a:solidFill>
                  <a:srgbClr val="231F20"/>
                </a:solidFill>
                <a:latin typeface="Arial Unicode MS"/>
                <a:cs typeface="Arial Unicode MS"/>
              </a:rPr>
              <a:t>б)</a:t>
            </a:r>
            <a:r>
              <a:rPr lang="uk-UA" sz="3300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z="3300" dirty="0">
                <a:solidFill>
                  <a:srgbClr val="231F20"/>
                </a:solidFill>
                <a:latin typeface="Arial Unicode MS"/>
                <a:cs typeface="Arial Unicode MS"/>
              </a:rPr>
              <a:t>ні.</a:t>
            </a:r>
            <a:endParaRPr lang="uk-UA" sz="3300" dirty="0">
              <a:latin typeface="Arial Unicode MS"/>
              <a:cs typeface="Arial Unicode MS"/>
            </a:endParaRPr>
          </a:p>
          <a:p>
            <a:pPr marL="12700" marR="5080">
              <a:lnSpc>
                <a:spcPct val="100000"/>
              </a:lnSpc>
              <a:spcBef>
                <a:spcPts val="280"/>
              </a:spcBef>
              <a:buClr>
                <a:srgbClr val="231F20"/>
              </a:buClr>
              <a:buFont typeface="Trebuchet MS"/>
              <a:buAutoNum type="arabicPeriod" startAt="43"/>
              <a:tabLst>
                <a:tab pos="227965" algn="l"/>
              </a:tabLst>
            </a:pPr>
            <a:r>
              <a:rPr lang="uk-UA" sz="3300" b="1" spc="-10" dirty="0">
                <a:solidFill>
                  <a:srgbClr val="231F20"/>
                </a:solidFill>
                <a:latin typeface="Trebuchet MS"/>
                <a:cs typeface="Trebuchet MS"/>
              </a:rPr>
              <a:t>Як</a:t>
            </a:r>
            <a:r>
              <a:rPr lang="uk-UA" sz="3300" b="1" spc="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10" dirty="0">
                <a:solidFill>
                  <a:srgbClr val="231F20"/>
                </a:solidFill>
                <a:latin typeface="Trebuchet MS"/>
                <a:cs typeface="Trebuchet MS"/>
              </a:rPr>
              <a:t>ви</a:t>
            </a:r>
            <a:r>
              <a:rPr lang="uk-UA" sz="3300" b="1" spc="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35" dirty="0">
                <a:solidFill>
                  <a:srgbClr val="231F20"/>
                </a:solidFill>
                <a:latin typeface="Trebuchet MS"/>
                <a:cs typeface="Trebuchet MS"/>
              </a:rPr>
              <a:t>пос</a:t>
            </a:r>
            <a:r>
              <a:rPr lang="uk-UA" sz="3300" b="1" spc="-20" dirty="0">
                <a:solidFill>
                  <a:srgbClr val="231F20"/>
                </a:solidFill>
                <a:latin typeface="Trebuchet MS"/>
                <a:cs typeface="Trebuchet MS"/>
              </a:rPr>
              <a:t>т</a:t>
            </a:r>
            <a:r>
              <a:rPr lang="uk-UA" sz="3300" b="1" spc="-30" dirty="0">
                <a:solidFill>
                  <a:srgbClr val="231F20"/>
                </a:solidFill>
                <a:latin typeface="Trebuchet MS"/>
                <a:cs typeface="Trebuchet MS"/>
              </a:rPr>
              <a:t>уп</a:t>
            </a:r>
            <a:r>
              <a:rPr lang="uk-UA" sz="3300" b="1" spc="-40" dirty="0">
                <a:solidFill>
                  <a:srgbClr val="231F20"/>
                </a:solidFill>
                <a:latin typeface="Trebuchet MS"/>
                <a:cs typeface="Trebuchet MS"/>
              </a:rPr>
              <a:t>ит</a:t>
            </a:r>
            <a:r>
              <a:rPr lang="uk-UA" sz="3300" b="1" spc="-65" dirty="0">
                <a:solidFill>
                  <a:srgbClr val="231F20"/>
                </a:solidFill>
                <a:latin typeface="Trebuchet MS"/>
                <a:cs typeface="Trebuchet MS"/>
              </a:rPr>
              <a:t>е,</a:t>
            </a:r>
            <a:r>
              <a:rPr lang="uk-UA" sz="3300" b="1" spc="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10" dirty="0">
                <a:solidFill>
                  <a:srgbClr val="231F20"/>
                </a:solidFill>
                <a:latin typeface="Trebuchet MS"/>
                <a:cs typeface="Trebuchet MS"/>
              </a:rPr>
              <a:t>як</a:t>
            </a:r>
            <a:r>
              <a:rPr lang="uk-UA" sz="3300" b="1" spc="-15" dirty="0">
                <a:solidFill>
                  <a:srgbClr val="231F20"/>
                </a:solidFill>
                <a:latin typeface="Trebuchet MS"/>
                <a:cs typeface="Trebuchet MS"/>
              </a:rPr>
              <a:t>щ</a:t>
            </a:r>
            <a:r>
              <a:rPr lang="uk-UA" sz="3300" b="1" spc="-30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uk-UA" sz="3300" b="1" spc="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20" dirty="0">
                <a:solidFill>
                  <a:srgbClr val="231F20"/>
                </a:solidFill>
                <a:latin typeface="Trebuchet MS"/>
                <a:cs typeface="Trebuchet MS"/>
              </a:rPr>
              <a:t>вам</a:t>
            </a:r>
            <a:r>
              <a:rPr lang="uk-UA" sz="3300" b="1" spc="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20" dirty="0">
                <a:solidFill>
                  <a:srgbClr val="231F20"/>
                </a:solidFill>
                <a:latin typeface="Trebuchet MS"/>
                <a:cs typeface="Trebuchet MS"/>
              </a:rPr>
              <a:t>запропо</a:t>
            </a:r>
            <a:r>
              <a:rPr lang="uk-UA" sz="3300" b="1" spc="-25" dirty="0">
                <a:solidFill>
                  <a:srgbClr val="231F20"/>
                </a:solidFill>
                <a:latin typeface="Trebuchet MS"/>
                <a:cs typeface="Trebuchet MS"/>
              </a:rPr>
              <a:t>н</a:t>
            </a:r>
            <a:r>
              <a:rPr lang="uk-UA" sz="3300" b="1" spc="-20" dirty="0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uk-UA" sz="3300" b="1" spc="-30" dirty="0">
                <a:solidFill>
                  <a:srgbClr val="231F20"/>
                </a:solidFill>
                <a:latin typeface="Trebuchet MS"/>
                <a:cs typeface="Trebuchet MS"/>
              </a:rPr>
              <a:t>ють</a:t>
            </a:r>
            <a:r>
              <a:rPr lang="uk-UA" sz="3300" b="1" spc="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25" dirty="0">
                <a:solidFill>
                  <a:srgbClr val="231F20"/>
                </a:solidFill>
                <a:latin typeface="Trebuchet MS"/>
                <a:cs typeface="Trebuchet MS"/>
              </a:rPr>
              <a:t>зроб</a:t>
            </a:r>
            <a:r>
              <a:rPr lang="uk-UA" sz="3300" b="1" spc="-35" dirty="0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lang="uk-UA" sz="3300" b="1" spc="-25" dirty="0">
                <a:solidFill>
                  <a:srgbClr val="231F20"/>
                </a:solidFill>
                <a:latin typeface="Trebuchet MS"/>
                <a:cs typeface="Trebuchet MS"/>
              </a:rPr>
              <a:t>ти</a:t>
            </a:r>
            <a:r>
              <a:rPr lang="uk-UA" sz="3300" b="1" spc="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30" dirty="0">
                <a:solidFill>
                  <a:srgbClr val="231F20"/>
                </a:solidFill>
                <a:latin typeface="Trebuchet MS"/>
                <a:cs typeface="Trebuchet MS"/>
              </a:rPr>
              <a:t>рео</a:t>
            </a:r>
            <a:r>
              <a:rPr lang="uk-UA" sz="3300" b="1" spc="-35" dirty="0">
                <a:solidFill>
                  <a:srgbClr val="231F20"/>
                </a:solidFill>
                <a:latin typeface="Trebuchet MS"/>
                <a:cs typeface="Trebuchet MS"/>
              </a:rPr>
              <a:t>р</a:t>
            </a:r>
            <a:r>
              <a:rPr lang="uk-UA" sz="3300" b="1" spc="-45" dirty="0">
                <a:solidFill>
                  <a:srgbClr val="231F20"/>
                </a:solidFill>
                <a:latin typeface="Trebuchet MS"/>
                <a:cs typeface="Trebuchet MS"/>
              </a:rPr>
              <a:t>г</a:t>
            </a:r>
            <a:r>
              <a:rPr lang="uk-UA" sz="3300" b="1" spc="-15" dirty="0">
                <a:solidFill>
                  <a:srgbClr val="231F20"/>
                </a:solidFill>
                <a:latin typeface="Trebuchet MS"/>
                <a:cs typeface="Trebuchet MS"/>
              </a:rPr>
              <a:t>анізацію</a:t>
            </a:r>
            <a:r>
              <a:rPr lang="uk-UA" sz="3300" b="1" spc="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15" dirty="0">
                <a:solidFill>
                  <a:srgbClr val="231F20"/>
                </a:solidFill>
                <a:latin typeface="Trebuchet MS"/>
                <a:cs typeface="Trebuchet MS"/>
              </a:rPr>
              <a:t>вашого</a:t>
            </a:r>
            <a:r>
              <a:rPr lang="uk-UA" sz="3300" b="1" spc="-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20" dirty="0">
                <a:solidFill>
                  <a:srgbClr val="231F20"/>
                </a:solidFill>
                <a:latin typeface="Trebuchet MS"/>
                <a:cs typeface="Trebuchet MS"/>
              </a:rPr>
              <a:t>закла</a:t>
            </a:r>
            <a:r>
              <a:rPr lang="uk-UA" sz="3300" b="1" spc="-35" dirty="0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uk-UA" sz="3300" b="1" spc="10" dirty="0">
                <a:solidFill>
                  <a:srgbClr val="231F20"/>
                </a:solidFill>
                <a:latin typeface="Trebuchet MS"/>
                <a:cs typeface="Trebuchet MS"/>
              </a:rPr>
              <a:t>у?</a:t>
            </a:r>
            <a:endParaRPr lang="uk-UA" sz="33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lang="uk-UA" sz="3300" spc="-45" dirty="0">
                <a:solidFill>
                  <a:srgbClr val="231F20"/>
                </a:solidFill>
                <a:latin typeface="Arial Unicode MS"/>
                <a:cs typeface="Arial Unicode MS"/>
              </a:rPr>
              <a:t>а)</a:t>
            </a:r>
            <a:r>
              <a:rPr lang="uk-UA" sz="3300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z="3300" dirty="0">
                <a:solidFill>
                  <a:srgbClr val="231F20"/>
                </a:solidFill>
                <a:latin typeface="Arial Unicode MS"/>
                <a:cs typeface="Arial Unicode MS"/>
              </a:rPr>
              <a:t>в</a:t>
            </a:r>
            <a:r>
              <a:rPr lang="uk-UA" sz="3300" spc="-5" dirty="0">
                <a:solidFill>
                  <a:srgbClr val="231F20"/>
                </a:solidFill>
                <a:latin typeface="Arial Unicode MS"/>
                <a:cs typeface="Arial Unicode MS"/>
              </a:rPr>
              <a:t>в</a:t>
            </a:r>
            <a:r>
              <a:rPr lang="uk-UA" sz="3300" spc="-55" dirty="0">
                <a:solidFill>
                  <a:srgbClr val="231F20"/>
                </a:solidFill>
                <a:latin typeface="Arial Unicode MS"/>
                <a:cs typeface="Arial Unicode MS"/>
              </a:rPr>
              <a:t>е</a:t>
            </a:r>
            <a:r>
              <a:rPr lang="uk-UA" sz="3300" spc="-50" dirty="0">
                <a:solidFill>
                  <a:srgbClr val="231F20"/>
                </a:solidFill>
                <a:latin typeface="Arial Unicode MS"/>
                <a:cs typeface="Arial Unicode MS"/>
              </a:rPr>
              <a:t>д</a:t>
            </a:r>
            <a:r>
              <a:rPr lang="uk-UA" sz="3300" spc="-40" dirty="0">
                <a:solidFill>
                  <a:srgbClr val="231F20"/>
                </a:solidFill>
                <a:latin typeface="Arial Unicode MS"/>
                <a:cs typeface="Arial Unicode MS"/>
              </a:rPr>
              <a:t>е</a:t>
            </a:r>
            <a:r>
              <a:rPr lang="uk-UA" sz="3300" spc="-60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uk-UA" sz="3300" spc="-35" dirty="0">
                <a:solidFill>
                  <a:srgbClr val="231F20"/>
                </a:solidFill>
                <a:latin typeface="Arial Unicode MS"/>
                <a:cs typeface="Arial Unicode MS"/>
              </a:rPr>
              <a:t>е</a:t>
            </a:r>
            <a:r>
              <a:rPr lang="uk-UA" sz="3300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z="3300" spc="-30" dirty="0">
                <a:solidFill>
                  <a:srgbClr val="231F20"/>
                </a:solidFill>
                <a:latin typeface="Arial Unicode MS"/>
                <a:cs typeface="Arial Unicode MS"/>
              </a:rPr>
              <a:t>нео</a:t>
            </a:r>
            <a:r>
              <a:rPr lang="uk-UA" sz="3300" spc="-40" dirty="0">
                <a:solidFill>
                  <a:srgbClr val="231F20"/>
                </a:solidFill>
                <a:latin typeface="Arial Unicode MS"/>
                <a:cs typeface="Arial Unicode MS"/>
              </a:rPr>
              <a:t>б</a:t>
            </a:r>
            <a:r>
              <a:rPr lang="uk-UA" sz="3300" spc="-5" dirty="0">
                <a:solidFill>
                  <a:srgbClr val="231F20"/>
                </a:solidFill>
                <a:latin typeface="Arial Unicode MS"/>
                <a:cs typeface="Arial Unicode MS"/>
              </a:rPr>
              <a:t>хідні</a:t>
            </a:r>
            <a:r>
              <a:rPr lang="uk-UA" sz="3300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z="3300" spc="5" dirty="0">
                <a:solidFill>
                  <a:srgbClr val="231F20"/>
                </a:solidFill>
                <a:latin typeface="Arial Unicode MS"/>
                <a:cs typeface="Arial Unicode MS"/>
              </a:rPr>
              <a:t>зміни</a:t>
            </a:r>
            <a:r>
              <a:rPr lang="uk-UA" sz="3300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z="3300" spc="-60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uk-UA" sz="3300" spc="-20" dirty="0">
                <a:solidFill>
                  <a:srgbClr val="231F20"/>
                </a:solidFill>
                <a:latin typeface="Arial Unicode MS"/>
                <a:cs typeface="Arial Unicode MS"/>
              </a:rPr>
              <a:t>ерміно</a:t>
            </a:r>
            <a:r>
              <a:rPr lang="uk-UA" sz="3300" spc="-25" dirty="0">
                <a:solidFill>
                  <a:srgbClr val="231F20"/>
                </a:solidFill>
                <a:latin typeface="Arial Unicode MS"/>
                <a:cs typeface="Arial Unicode MS"/>
              </a:rPr>
              <a:t>в</a:t>
            </a:r>
            <a:r>
              <a:rPr lang="uk-UA" sz="3300" spc="-10" dirty="0">
                <a:solidFill>
                  <a:srgbClr val="231F20"/>
                </a:solidFill>
                <a:latin typeface="Arial Unicode MS"/>
                <a:cs typeface="Arial Unicode MS"/>
              </a:rPr>
              <a:t>о;</a:t>
            </a:r>
            <a:endParaRPr lang="uk-UA" sz="3300" dirty="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lang="uk-UA" sz="3300" spc="-50" dirty="0">
                <a:solidFill>
                  <a:srgbClr val="231F20"/>
                </a:solidFill>
                <a:latin typeface="Arial Unicode MS"/>
                <a:cs typeface="Arial Unicode MS"/>
              </a:rPr>
              <a:t>б)</a:t>
            </a:r>
            <a:r>
              <a:rPr lang="uk-UA" sz="3300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z="3300" spc="-20" dirty="0">
                <a:solidFill>
                  <a:srgbClr val="231F20"/>
                </a:solidFill>
                <a:latin typeface="Arial Unicode MS"/>
                <a:cs typeface="Arial Unicode MS"/>
              </a:rPr>
              <a:t>не</a:t>
            </a:r>
            <a:r>
              <a:rPr lang="uk-UA" sz="3300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z="3300" spc="-55" dirty="0">
                <a:solidFill>
                  <a:srgbClr val="231F20"/>
                </a:solidFill>
                <a:latin typeface="Arial Unicode MS"/>
                <a:cs typeface="Arial Unicode MS"/>
              </a:rPr>
              <a:t>б</a:t>
            </a:r>
            <a:r>
              <a:rPr lang="uk-UA" sz="3300" spc="-120" dirty="0">
                <a:solidFill>
                  <a:srgbClr val="231F20"/>
                </a:solidFill>
                <a:latin typeface="Arial Unicode MS"/>
                <a:cs typeface="Arial Unicode MS"/>
              </a:rPr>
              <a:t>у</a:t>
            </a:r>
            <a:r>
              <a:rPr lang="uk-UA" sz="3300" spc="-50" dirty="0">
                <a:solidFill>
                  <a:srgbClr val="231F20"/>
                </a:solidFill>
                <a:latin typeface="Arial Unicode MS"/>
                <a:cs typeface="Arial Unicode MS"/>
              </a:rPr>
              <a:t>д</a:t>
            </a:r>
            <a:r>
              <a:rPr lang="uk-UA" sz="3300" spc="-70" dirty="0">
                <a:solidFill>
                  <a:srgbClr val="231F20"/>
                </a:solidFill>
                <a:latin typeface="Arial Unicode MS"/>
                <a:cs typeface="Arial Unicode MS"/>
              </a:rPr>
              <a:t>у</a:t>
            </a:r>
            <a:r>
              <a:rPr lang="uk-UA" sz="3300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z="3300" spc="-10" dirty="0">
                <a:solidFill>
                  <a:srgbClr val="231F20"/>
                </a:solidFill>
                <a:latin typeface="Arial Unicode MS"/>
                <a:cs typeface="Arial Unicode MS"/>
              </a:rPr>
              <a:t>поспіш</a:t>
            </a:r>
            <a:r>
              <a:rPr lang="uk-UA" sz="3300" spc="-15" dirty="0">
                <a:solidFill>
                  <a:srgbClr val="231F20"/>
                </a:solidFill>
                <a:latin typeface="Arial Unicode MS"/>
                <a:cs typeface="Arial Unicode MS"/>
              </a:rPr>
              <a:t>а</a:t>
            </a:r>
            <a:r>
              <a:rPr lang="uk-UA" sz="3300" spc="-25" dirty="0">
                <a:solidFill>
                  <a:srgbClr val="231F20"/>
                </a:solidFill>
                <a:latin typeface="Arial Unicode MS"/>
                <a:cs typeface="Arial Unicode MS"/>
              </a:rPr>
              <a:t>ти </a:t>
            </a:r>
            <a:r>
              <a:rPr lang="uk-UA" sz="3300" spc="20" dirty="0">
                <a:solidFill>
                  <a:srgbClr val="231F20"/>
                </a:solidFill>
                <a:latin typeface="Arial Unicode MS"/>
                <a:cs typeface="Arial Unicode MS"/>
              </a:rPr>
              <a:t>і</a:t>
            </a:r>
            <a:r>
              <a:rPr lang="uk-UA" sz="3300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z="3300" spc="-15" dirty="0">
                <a:solidFill>
                  <a:srgbClr val="231F20"/>
                </a:solidFill>
                <a:latin typeface="Arial Unicode MS"/>
                <a:cs typeface="Arial Unicode MS"/>
              </a:rPr>
              <a:t>сп</a:t>
            </a:r>
            <a:r>
              <a:rPr lang="uk-UA" sz="3300" spc="-20" dirty="0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uk-UA" sz="3300" spc="-25" dirty="0">
                <a:solidFill>
                  <a:srgbClr val="231F20"/>
                </a:solidFill>
                <a:latin typeface="Arial Unicode MS"/>
                <a:cs typeface="Arial Unicode MS"/>
              </a:rPr>
              <a:t>ч</a:t>
            </a:r>
            <a:r>
              <a:rPr lang="uk-UA" sz="3300" spc="-30" dirty="0">
                <a:solidFill>
                  <a:srgbClr val="231F20"/>
                </a:solidFill>
                <a:latin typeface="Arial Unicode MS"/>
                <a:cs typeface="Arial Unicode MS"/>
              </a:rPr>
              <a:t>атку</a:t>
            </a:r>
            <a:r>
              <a:rPr lang="uk-UA" sz="3300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z="3300" spc="-5" dirty="0">
                <a:solidFill>
                  <a:srgbClr val="231F20"/>
                </a:solidFill>
                <a:latin typeface="Arial Unicode MS"/>
                <a:cs typeface="Arial Unicode MS"/>
              </a:rPr>
              <a:t>в</a:t>
            </a:r>
            <a:r>
              <a:rPr lang="uk-UA" sz="3300" spc="-25" dirty="0">
                <a:solidFill>
                  <a:srgbClr val="231F20"/>
                </a:solidFill>
                <a:latin typeface="Arial Unicode MS"/>
                <a:cs typeface="Arial Unicode MS"/>
              </a:rPr>
              <a:t>с</a:t>
            </a:r>
            <a:r>
              <a:rPr lang="uk-UA" sz="3300" spc="-35" dirty="0">
                <a:solidFill>
                  <a:srgbClr val="231F20"/>
                </a:solidFill>
                <a:latin typeface="Arial Unicode MS"/>
                <a:cs typeface="Arial Unicode MS"/>
              </a:rPr>
              <a:t>е</a:t>
            </a:r>
            <a:r>
              <a:rPr lang="uk-UA" sz="3300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z="3300" spc="-50" dirty="0">
                <a:solidFill>
                  <a:srgbClr val="231F20"/>
                </a:solidFill>
                <a:latin typeface="Arial Unicode MS"/>
                <a:cs typeface="Arial Unicode MS"/>
              </a:rPr>
              <a:t>д</a:t>
            </a:r>
            <a:r>
              <a:rPr lang="uk-UA" sz="3300" spc="-40" dirty="0">
                <a:solidFill>
                  <a:srgbClr val="231F20"/>
                </a:solidFill>
                <a:latin typeface="Arial Unicode MS"/>
                <a:cs typeface="Arial Unicode MS"/>
              </a:rPr>
              <a:t>е</a:t>
            </a:r>
            <a:r>
              <a:rPr lang="uk-UA" sz="3300" spc="-65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uk-UA" sz="3300" spc="-30" dirty="0">
                <a:solidFill>
                  <a:srgbClr val="231F20"/>
                </a:solidFill>
                <a:latin typeface="Arial Unicode MS"/>
                <a:cs typeface="Arial Unicode MS"/>
              </a:rPr>
              <a:t>ально</a:t>
            </a:r>
            <a:r>
              <a:rPr lang="uk-UA" sz="3300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z="3300" spc="-40" dirty="0">
                <a:solidFill>
                  <a:srgbClr val="231F20"/>
                </a:solidFill>
                <a:latin typeface="Arial Unicode MS"/>
                <a:cs typeface="Arial Unicode MS"/>
              </a:rPr>
              <a:t>о</a:t>
            </a:r>
            <a:r>
              <a:rPr lang="uk-UA" sz="3300" spc="-60" dirty="0">
                <a:solidFill>
                  <a:srgbClr val="231F20"/>
                </a:solidFill>
                <a:latin typeface="Arial Unicode MS"/>
                <a:cs typeface="Arial Unicode MS"/>
              </a:rPr>
              <a:t>б</a:t>
            </a:r>
            <a:r>
              <a:rPr lang="uk-UA" sz="3300" spc="-50" dirty="0">
                <a:solidFill>
                  <a:srgbClr val="231F20"/>
                </a:solidFill>
                <a:latin typeface="Arial Unicode MS"/>
                <a:cs typeface="Arial Unicode MS"/>
              </a:rPr>
              <a:t>д</a:t>
            </a:r>
            <a:r>
              <a:rPr lang="uk-UA" sz="3300" spc="-40" dirty="0">
                <a:solidFill>
                  <a:srgbClr val="231F20"/>
                </a:solidFill>
                <a:latin typeface="Arial Unicode MS"/>
                <a:cs typeface="Arial Unicode MS"/>
              </a:rPr>
              <a:t>умаю.</a:t>
            </a:r>
            <a:endParaRPr lang="uk-UA" sz="3300" dirty="0">
              <a:latin typeface="Arial Unicode MS"/>
              <a:cs typeface="Arial Unicode MS"/>
            </a:endParaRPr>
          </a:p>
          <a:p>
            <a:pPr marL="12700" marR="5080">
              <a:lnSpc>
                <a:spcPct val="100000"/>
              </a:lnSpc>
              <a:spcBef>
                <a:spcPts val="280"/>
              </a:spcBef>
              <a:buClr>
                <a:srgbClr val="231F20"/>
              </a:buClr>
              <a:buFont typeface="Trebuchet MS"/>
              <a:buAutoNum type="arabicPeriod" startAt="44"/>
              <a:tabLst>
                <a:tab pos="205104" algn="l"/>
              </a:tabLst>
            </a:pPr>
            <a:r>
              <a:rPr lang="uk-UA" sz="3300" b="1" spc="-35" dirty="0">
                <a:solidFill>
                  <a:srgbClr val="231F20"/>
                </a:solidFill>
                <a:latin typeface="Trebuchet MS"/>
                <a:cs typeface="Trebuchet MS"/>
              </a:rPr>
              <a:t>Зм</a:t>
            </a:r>
            <a:r>
              <a:rPr lang="uk-UA" sz="3300" b="1" spc="-55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uk-UA" sz="3300" b="1" spc="-65" dirty="0">
                <a:solidFill>
                  <a:srgbClr val="231F20"/>
                </a:solidFill>
                <a:latin typeface="Trebuchet MS"/>
                <a:cs typeface="Trebuchet MS"/>
              </a:rPr>
              <a:t>же</a:t>
            </a:r>
            <a:r>
              <a:rPr lang="uk-UA" sz="3300" b="1" spc="-60" dirty="0">
                <a:solidFill>
                  <a:srgbClr val="231F20"/>
                </a:solidFill>
                <a:latin typeface="Trebuchet MS"/>
                <a:cs typeface="Trebuchet MS"/>
              </a:rPr>
              <a:t>т</a:t>
            </a:r>
            <a:r>
              <a:rPr lang="uk-UA" sz="3300" b="1" spc="-35" dirty="0">
                <a:solidFill>
                  <a:srgbClr val="231F20"/>
                </a:solidFill>
                <a:latin typeface="Trebuchet MS"/>
                <a:cs typeface="Trebuchet MS"/>
              </a:rPr>
              <a:t>е</a:t>
            </a:r>
            <a:r>
              <a:rPr lang="uk-UA" sz="3300" b="1" spc="-1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30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uk-UA" sz="3300" b="1" spc="-10" dirty="0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lang="uk-UA" sz="3300" b="1" spc="-1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45" dirty="0">
                <a:solidFill>
                  <a:srgbClr val="231F20"/>
                </a:solidFill>
                <a:latin typeface="Trebuchet MS"/>
                <a:cs typeface="Trebuchet MS"/>
              </a:rPr>
              <a:t>перерв</a:t>
            </a:r>
            <a:r>
              <a:rPr lang="uk-UA" sz="3300" b="1" spc="-55" dirty="0">
                <a:solidFill>
                  <a:srgbClr val="231F20"/>
                </a:solidFill>
                <a:latin typeface="Trebuchet MS"/>
                <a:cs typeface="Trebuchet MS"/>
              </a:rPr>
              <a:t>а</a:t>
            </a:r>
            <a:r>
              <a:rPr lang="uk-UA" sz="3300" b="1" spc="-40" dirty="0">
                <a:solidFill>
                  <a:srgbClr val="231F20"/>
                </a:solidFill>
                <a:latin typeface="Trebuchet MS"/>
                <a:cs typeface="Trebuchet MS"/>
              </a:rPr>
              <a:t>т</a:t>
            </a:r>
            <a:r>
              <a:rPr lang="uk-UA" sz="3300" b="1" spc="-25" dirty="0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lang="uk-UA" sz="3300" b="1" spc="-1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50" dirty="0">
                <a:solidFill>
                  <a:srgbClr val="231F20"/>
                </a:solidFill>
                <a:latin typeface="Trebuchet MS"/>
                <a:cs typeface="Trebuchet MS"/>
              </a:rPr>
              <a:t>надмі</a:t>
            </a:r>
            <a:r>
              <a:rPr lang="uk-UA" sz="3300" b="1" spc="-60" dirty="0">
                <a:solidFill>
                  <a:srgbClr val="231F20"/>
                </a:solidFill>
                <a:latin typeface="Trebuchet MS"/>
                <a:cs typeface="Trebuchet MS"/>
              </a:rPr>
              <a:t>р</a:t>
            </a:r>
            <a:r>
              <a:rPr lang="uk-UA" sz="3300" b="1" spc="-50" dirty="0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uk-UA" sz="3300" b="1" spc="-1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45" dirty="0">
                <a:solidFill>
                  <a:srgbClr val="231F20"/>
                </a:solidFill>
                <a:latin typeface="Trebuchet MS"/>
                <a:cs typeface="Trebuchet MS"/>
              </a:rPr>
              <a:t>балак</a:t>
            </a:r>
            <a:r>
              <a:rPr lang="uk-UA" sz="3300" b="1" spc="-50" dirty="0">
                <a:solidFill>
                  <a:srgbClr val="231F20"/>
                </a:solidFill>
                <a:latin typeface="Trebuchet MS"/>
                <a:cs typeface="Trebuchet MS"/>
              </a:rPr>
              <a:t>учог</a:t>
            </a:r>
            <a:r>
              <a:rPr lang="uk-UA" sz="3300" b="1" spc="-30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uk-UA" sz="3300" b="1" spc="-1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50" dirty="0">
                <a:solidFill>
                  <a:srgbClr val="231F20"/>
                </a:solidFill>
                <a:latin typeface="Trebuchet MS"/>
                <a:cs typeface="Trebuchet MS"/>
              </a:rPr>
              <a:t>співр</a:t>
            </a:r>
            <a:r>
              <a:rPr lang="uk-UA" sz="3300" b="1" spc="-55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uk-UA" sz="3300" b="1" spc="-40" dirty="0">
                <a:solidFill>
                  <a:srgbClr val="231F20"/>
                </a:solidFill>
                <a:latin typeface="Trebuchet MS"/>
                <a:cs typeface="Trebuchet MS"/>
              </a:rPr>
              <a:t>змовни</a:t>
            </a:r>
            <a:r>
              <a:rPr lang="uk-UA" sz="3300" b="1" spc="-45" dirty="0">
                <a:solidFill>
                  <a:srgbClr val="231F20"/>
                </a:solidFill>
                <a:latin typeface="Trebuchet MS"/>
                <a:cs typeface="Trebuchet MS"/>
              </a:rPr>
              <a:t>к</a:t>
            </a:r>
            <a:r>
              <a:rPr lang="uk-UA" sz="3300" b="1" spc="-75" dirty="0">
                <a:solidFill>
                  <a:srgbClr val="231F20"/>
                </a:solidFill>
                <a:latin typeface="Trebuchet MS"/>
                <a:cs typeface="Trebuchet MS"/>
              </a:rPr>
              <a:t>а</a:t>
            </a:r>
            <a:r>
              <a:rPr lang="uk-UA" sz="3300" b="1" spc="-40" dirty="0">
                <a:solidFill>
                  <a:srgbClr val="231F20"/>
                </a:solidFill>
                <a:latin typeface="Trebuchet MS"/>
                <a:cs typeface="Trebuchet MS"/>
              </a:rPr>
              <a:t>,</a:t>
            </a:r>
            <a:r>
              <a:rPr lang="uk-UA" sz="3300" b="1" spc="-1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30" dirty="0">
                <a:solidFill>
                  <a:srgbClr val="231F20"/>
                </a:solidFill>
                <a:latin typeface="Trebuchet MS"/>
                <a:cs typeface="Trebuchet MS"/>
              </a:rPr>
              <a:t>як</a:t>
            </a:r>
            <a:r>
              <a:rPr lang="uk-UA" sz="3300" b="1" spc="-35" dirty="0">
                <a:solidFill>
                  <a:srgbClr val="231F20"/>
                </a:solidFill>
                <a:latin typeface="Trebuchet MS"/>
                <a:cs typeface="Trebuchet MS"/>
              </a:rPr>
              <a:t>щ</a:t>
            </a:r>
            <a:r>
              <a:rPr lang="uk-UA" sz="3300" b="1" spc="-30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uk-UA" sz="3300" b="1" spc="-1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40" dirty="0">
                <a:solidFill>
                  <a:srgbClr val="231F20"/>
                </a:solidFill>
                <a:latin typeface="Trebuchet MS"/>
                <a:cs typeface="Trebuchet MS"/>
              </a:rPr>
              <a:t>ц</a:t>
            </a:r>
            <a:r>
              <a:rPr lang="uk-UA" sz="3300" b="1" spc="-35" dirty="0">
                <a:solidFill>
                  <a:srgbClr val="231F20"/>
                </a:solidFill>
                <a:latin typeface="Trebuchet MS"/>
                <a:cs typeface="Trebuchet MS"/>
              </a:rPr>
              <a:t>е</a:t>
            </a:r>
            <a:r>
              <a:rPr lang="uk-UA" sz="3300" b="1" spc="-1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sz="3300" b="1" spc="-50" dirty="0" smtClean="0">
                <a:solidFill>
                  <a:srgbClr val="231F20"/>
                </a:solidFill>
                <a:latin typeface="Trebuchet MS"/>
                <a:cs typeface="Trebuchet MS"/>
              </a:rPr>
              <a:t>нео</a:t>
            </a:r>
            <a:r>
              <a:rPr lang="uk-UA" sz="3300" b="1" spc="-60" dirty="0" smtClean="0">
                <a:solidFill>
                  <a:srgbClr val="231F20"/>
                </a:solidFill>
                <a:latin typeface="Trebuchet MS"/>
                <a:cs typeface="Trebuchet MS"/>
              </a:rPr>
              <a:t>б</a:t>
            </a:r>
            <a:r>
              <a:rPr lang="uk-UA" sz="3300" b="1" spc="-55" dirty="0" smtClean="0">
                <a:solidFill>
                  <a:srgbClr val="231F20"/>
                </a:solidFill>
                <a:latin typeface="Trebuchet MS"/>
                <a:cs typeface="Trebuchet MS"/>
              </a:rPr>
              <a:t>хі</a:t>
            </a:r>
            <a:r>
              <a:rPr lang="uk-UA" sz="3300" b="1" spc="-75" dirty="0" smtClean="0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uk-UA" sz="3300" b="1" spc="-10" dirty="0" smtClean="0">
                <a:solidFill>
                  <a:srgbClr val="231F20"/>
                </a:solidFill>
                <a:latin typeface="Trebuchet MS"/>
                <a:cs typeface="Trebuchet MS"/>
              </a:rPr>
              <a:t>но</a:t>
            </a:r>
            <a:r>
              <a:rPr lang="uk-UA" sz="3300" b="1" spc="-10" dirty="0">
                <a:solidFill>
                  <a:srgbClr val="231F20"/>
                </a:solidFill>
                <a:latin typeface="Trebuchet MS"/>
                <a:cs typeface="Trebuchet MS"/>
              </a:rPr>
              <a:t>?</a:t>
            </a:r>
            <a:endParaRPr lang="uk-UA" sz="33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  <a:tabLst>
                <a:tab pos="926465" algn="l"/>
              </a:tabLst>
            </a:pPr>
            <a:r>
              <a:rPr lang="uk-UA" sz="3300" spc="-45" dirty="0">
                <a:solidFill>
                  <a:srgbClr val="231F20"/>
                </a:solidFill>
                <a:latin typeface="Arial Unicode MS"/>
                <a:cs typeface="Arial Unicode MS"/>
              </a:rPr>
              <a:t>а)</a:t>
            </a:r>
            <a:r>
              <a:rPr lang="uk-UA" sz="3300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z="3300" spc="-65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uk-UA" sz="3300" spc="-5" dirty="0">
                <a:solidFill>
                  <a:srgbClr val="231F20"/>
                </a:solidFill>
                <a:latin typeface="Arial Unicode MS"/>
                <a:cs typeface="Arial Unicode MS"/>
              </a:rPr>
              <a:t>ак,</a:t>
            </a:r>
            <a:r>
              <a:rPr lang="uk-UA" sz="3300" dirty="0">
                <a:solidFill>
                  <a:srgbClr val="231F20"/>
                </a:solidFill>
                <a:latin typeface="Arial Unicode MS"/>
                <a:cs typeface="Arial Unicode MS"/>
              </a:rPr>
              <a:t>	</a:t>
            </a:r>
            <a:r>
              <a:rPr lang="uk-UA" sz="3300" spc="-50" dirty="0">
                <a:solidFill>
                  <a:srgbClr val="231F20"/>
                </a:solidFill>
                <a:latin typeface="Arial Unicode MS"/>
                <a:cs typeface="Arial Unicode MS"/>
              </a:rPr>
              <a:t>б)</a:t>
            </a:r>
            <a:r>
              <a:rPr lang="uk-UA" sz="3300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z="3300" dirty="0">
                <a:solidFill>
                  <a:srgbClr val="231F20"/>
                </a:solidFill>
                <a:latin typeface="Arial Unicode MS"/>
                <a:cs typeface="Arial Unicode MS"/>
              </a:rPr>
              <a:t>ні.</a:t>
            </a:r>
            <a:endParaRPr lang="uk-UA" sz="3300" dirty="0">
              <a:latin typeface="Arial Unicode MS"/>
              <a:cs typeface="Arial Unicode MS"/>
            </a:endParaRPr>
          </a:p>
          <a:p>
            <a:pPr marL="12700" marR="5080">
              <a:lnSpc>
                <a:spcPct val="100000"/>
              </a:lnSpc>
              <a:spcBef>
                <a:spcPts val="285"/>
              </a:spcBef>
              <a:buClr>
                <a:srgbClr val="231F20"/>
              </a:buClr>
              <a:buFont typeface="Trebuchet MS"/>
              <a:buAutoNum type="arabicPeriod" startAt="45"/>
              <a:tabLst>
                <a:tab pos="233045" algn="l"/>
              </a:tabLst>
            </a:pPr>
            <a:r>
              <a:rPr lang="ru-RU" sz="3300" b="1" dirty="0" err="1">
                <a:solidFill>
                  <a:srgbClr val="231F20"/>
                </a:solidFill>
                <a:latin typeface="Trebuchet MS"/>
                <a:cs typeface="Trebuchet MS"/>
              </a:rPr>
              <a:t>Чи</a:t>
            </a:r>
            <a:r>
              <a:rPr lang="ru-RU" sz="3300" b="1" spc="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sz="3300" b="1" spc="-15" dirty="0" err="1">
                <a:solidFill>
                  <a:srgbClr val="231F20"/>
                </a:solidFill>
                <a:latin typeface="Trebuchet MS"/>
                <a:cs typeface="Trebuchet MS"/>
              </a:rPr>
              <a:t>зг</a:t>
            </a:r>
            <a:r>
              <a:rPr lang="ru-RU" sz="3300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одні</a:t>
            </a:r>
            <a:r>
              <a:rPr lang="ru-RU" sz="3300" b="1" spc="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sz="3300" b="1" spc="-10" dirty="0" err="1">
                <a:solidFill>
                  <a:srgbClr val="231F20"/>
                </a:solidFill>
                <a:latin typeface="Trebuchet MS"/>
                <a:cs typeface="Trebuchet MS"/>
              </a:rPr>
              <a:t>ви</a:t>
            </a:r>
            <a:r>
              <a:rPr lang="ru-RU" sz="3300" b="1" spc="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sz="3300" b="1" spc="5" dirty="0">
                <a:solidFill>
                  <a:srgbClr val="231F20"/>
                </a:solidFill>
                <a:latin typeface="Trebuchet MS"/>
                <a:cs typeface="Trebuchet MS"/>
              </a:rPr>
              <a:t>з</a:t>
            </a:r>
            <a:r>
              <a:rPr lang="ru-RU" sz="3300" b="1" spc="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sz="3300" b="1" spc="-15" dirty="0" err="1">
                <a:solidFill>
                  <a:srgbClr val="231F20"/>
                </a:solidFill>
                <a:latin typeface="Trebuchet MS"/>
                <a:cs typeface="Trebuchet MS"/>
              </a:rPr>
              <a:t>т</a:t>
            </a:r>
            <a:r>
              <a:rPr lang="ru-RU" sz="3300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ru-RU" sz="3300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е</a:t>
            </a:r>
            <a:r>
              <a:rPr lang="ru-RU" sz="3300" b="1" spc="-45" dirty="0" err="1">
                <a:solidFill>
                  <a:srgbClr val="231F20"/>
                </a:solidFill>
                <a:latin typeface="Trebuchet MS"/>
                <a:cs typeface="Trebuchet MS"/>
              </a:rPr>
              <a:t>р</a:t>
            </a:r>
            <a:r>
              <a:rPr lang="ru-RU" sz="3300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ru-RU" sz="3300" b="1" spc="-60" dirty="0" err="1">
                <a:solidFill>
                  <a:srgbClr val="231F20"/>
                </a:solidFill>
                <a:latin typeface="Trebuchet MS"/>
                <a:cs typeface="Trebuchet MS"/>
              </a:rPr>
              <a:t>ж</a:t>
            </a:r>
            <a:r>
              <a:rPr lang="ru-RU" sz="3300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енням</a:t>
            </a:r>
            <a:r>
              <a:rPr lang="ru-RU" sz="3300" b="1" spc="-35" dirty="0">
                <a:solidFill>
                  <a:srgbClr val="231F20"/>
                </a:solidFill>
                <a:latin typeface="Trebuchet MS"/>
                <a:cs typeface="Trebuchet MS"/>
              </a:rPr>
              <a:t>:</a:t>
            </a:r>
            <a:r>
              <a:rPr lang="ru-RU" sz="3300" b="1" spc="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sz="3300" b="1" spc="-15" dirty="0">
                <a:solidFill>
                  <a:srgbClr val="231F20"/>
                </a:solidFill>
                <a:latin typeface="Trebuchet MS"/>
                <a:cs typeface="Trebuchet MS"/>
              </a:rPr>
              <a:t>«Для</a:t>
            </a:r>
            <a:r>
              <a:rPr lang="ru-RU" sz="3300" b="1" spc="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sz="3300" b="1" spc="-40" dirty="0">
                <a:solidFill>
                  <a:srgbClr val="231F20"/>
                </a:solidFill>
                <a:latin typeface="Trebuchet MS"/>
                <a:cs typeface="Trebuchet MS"/>
              </a:rPr>
              <a:t>т</a:t>
            </a:r>
            <a:r>
              <a:rPr lang="ru-RU" sz="3300" b="1" spc="-35" dirty="0">
                <a:solidFill>
                  <a:srgbClr val="231F20"/>
                </a:solidFill>
                <a:latin typeface="Trebuchet MS"/>
                <a:cs typeface="Trebuchet MS"/>
              </a:rPr>
              <a:t>ого</a:t>
            </a:r>
            <a:r>
              <a:rPr lang="ru-RU" sz="3300" b="1" spc="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sz="3300" b="1" spc="10" dirty="0" err="1">
                <a:solidFill>
                  <a:srgbClr val="231F20"/>
                </a:solidFill>
                <a:latin typeface="Trebuchet MS"/>
                <a:cs typeface="Trebuchet MS"/>
              </a:rPr>
              <a:t>щ</a:t>
            </a:r>
            <a:r>
              <a:rPr lang="ru-RU" sz="3300" b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об</a:t>
            </a:r>
            <a:r>
              <a:rPr lang="ru-RU" sz="3300" b="1" spc="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sz="3300" b="1" spc="-50" dirty="0">
                <a:solidFill>
                  <a:srgbClr val="231F20"/>
                </a:solidFill>
                <a:latin typeface="Trebuchet MS"/>
                <a:cs typeface="Trebuchet MS"/>
              </a:rPr>
              <a:t>б</a:t>
            </a:r>
            <a:r>
              <a:rPr lang="ru-RU" sz="3300" b="1" spc="-40" dirty="0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ru-RU" sz="3300" b="1" spc="-25" dirty="0">
                <a:solidFill>
                  <a:srgbClr val="231F20"/>
                </a:solidFill>
                <a:latin typeface="Trebuchet MS"/>
                <a:cs typeface="Trebuchet MS"/>
              </a:rPr>
              <a:t>ти</a:t>
            </a:r>
            <a:r>
              <a:rPr lang="ru-RU" sz="3300" b="1" spc="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sz="3300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щасливим</a:t>
            </a:r>
            <a:r>
              <a:rPr lang="ru-RU" sz="3300" b="1" spc="-25" dirty="0">
                <a:solidFill>
                  <a:srgbClr val="231F20"/>
                </a:solidFill>
                <a:latin typeface="Trebuchet MS"/>
                <a:cs typeface="Trebuchet MS"/>
              </a:rPr>
              <a:t>,</a:t>
            </a:r>
            <a:r>
              <a:rPr lang="ru-RU" sz="3300" b="1" spc="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sz="3300" b="1" spc="-25" dirty="0" smtClean="0">
                <a:solidFill>
                  <a:srgbClr val="231F20"/>
                </a:solidFill>
                <a:latin typeface="Trebuchet MS"/>
                <a:cs typeface="Trebuchet MS"/>
              </a:rPr>
              <a:t>треба</a:t>
            </a:r>
            <a:r>
              <a:rPr lang="ru-RU" sz="3300" b="1" spc="60" dirty="0" smtClean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sz="3300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ж</a:t>
            </a:r>
            <a:r>
              <a:rPr lang="ru-RU" sz="3300" b="1" spc="-30" dirty="0" err="1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lang="ru-RU" sz="3300" b="1" spc="-25" dirty="0" err="1">
                <a:solidFill>
                  <a:srgbClr val="231F20"/>
                </a:solidFill>
                <a:latin typeface="Trebuchet MS"/>
                <a:cs typeface="Trebuchet MS"/>
              </a:rPr>
              <a:t>ти</a:t>
            </a:r>
            <a:r>
              <a:rPr lang="ru-RU" sz="3300" b="1" spc="-1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ru-RU" sz="3300" b="1" spc="-15" dirty="0" err="1">
                <a:solidFill>
                  <a:srgbClr val="231F20"/>
                </a:solidFill>
                <a:latin typeface="Trebuchet MS"/>
                <a:cs typeface="Trebuchet MS"/>
              </a:rPr>
              <a:t>непомітно</a:t>
            </a:r>
            <a:r>
              <a:rPr lang="ru-RU" sz="3300" b="1" spc="-15" dirty="0">
                <a:solidFill>
                  <a:srgbClr val="231F20"/>
                </a:solidFill>
                <a:latin typeface="Trebuchet MS"/>
                <a:cs typeface="Trebuchet MS"/>
              </a:rPr>
              <a:t>»?</a:t>
            </a:r>
            <a:endParaRPr lang="ru-RU" sz="33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  <a:tabLst>
                <a:tab pos="926465" algn="l"/>
              </a:tabLst>
            </a:pPr>
            <a:r>
              <a:rPr lang="ru-RU" sz="3300" spc="-45" dirty="0">
                <a:solidFill>
                  <a:srgbClr val="231F20"/>
                </a:solidFill>
                <a:latin typeface="Arial Unicode MS"/>
                <a:cs typeface="Arial Unicode MS"/>
              </a:rPr>
              <a:t>а)</a:t>
            </a:r>
            <a:r>
              <a:rPr lang="ru-RU" sz="3300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z="3300" spc="-65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ru-RU" sz="3300" spc="-5" dirty="0">
                <a:solidFill>
                  <a:srgbClr val="231F20"/>
                </a:solidFill>
                <a:latin typeface="Arial Unicode MS"/>
                <a:cs typeface="Arial Unicode MS"/>
              </a:rPr>
              <a:t>ак,</a:t>
            </a:r>
            <a:r>
              <a:rPr lang="ru-RU" sz="3300" dirty="0">
                <a:solidFill>
                  <a:srgbClr val="231F20"/>
                </a:solidFill>
                <a:latin typeface="Arial Unicode MS"/>
                <a:cs typeface="Arial Unicode MS"/>
              </a:rPr>
              <a:t>	</a:t>
            </a:r>
            <a:r>
              <a:rPr lang="ru-RU" sz="3300" spc="-50" dirty="0">
                <a:solidFill>
                  <a:srgbClr val="231F20"/>
                </a:solidFill>
                <a:latin typeface="Arial Unicode MS"/>
                <a:cs typeface="Arial Unicode MS"/>
              </a:rPr>
              <a:t>б)</a:t>
            </a:r>
            <a:r>
              <a:rPr lang="ru-RU" sz="3300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ru-RU" sz="3300" dirty="0" err="1">
                <a:solidFill>
                  <a:srgbClr val="231F20"/>
                </a:solidFill>
                <a:latin typeface="Arial Unicode MS"/>
                <a:cs typeface="Arial Unicode MS"/>
              </a:rPr>
              <a:t>ні</a:t>
            </a:r>
            <a:r>
              <a:rPr lang="ru-RU" sz="3300" dirty="0">
                <a:solidFill>
                  <a:srgbClr val="231F20"/>
                </a:solidFill>
                <a:latin typeface="Arial Unicode MS"/>
                <a:cs typeface="Arial Unicode MS"/>
              </a:rPr>
              <a:t>.</a:t>
            </a:r>
            <a:endParaRPr lang="ru-RU" sz="3300" dirty="0">
              <a:latin typeface="Arial Unicode MS"/>
              <a:cs typeface="Arial Unicode MS"/>
            </a:endParaRP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54415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20000"/>
          </a:bodyPr>
          <a:lstStyle/>
          <a:p>
            <a:pPr marL="215900" indent="-203200">
              <a:lnSpc>
                <a:spcPct val="100000"/>
              </a:lnSpc>
              <a:spcBef>
                <a:spcPts val="280"/>
              </a:spcBef>
              <a:buClr>
                <a:srgbClr val="231F20"/>
              </a:buClr>
              <a:buFont typeface="Trebuchet MS"/>
              <a:buAutoNum type="arabicPeriod" startAt="46"/>
              <a:tabLst>
                <a:tab pos="216535" algn="l"/>
              </a:tabLst>
            </a:pPr>
            <a:r>
              <a:rPr lang="uk-UA" b="1" dirty="0">
                <a:solidFill>
                  <a:srgbClr val="231F20"/>
                </a:solidFill>
                <a:latin typeface="Trebuchet MS"/>
                <a:cs typeface="Trebuchet MS"/>
              </a:rPr>
              <a:t>Чи</a:t>
            </a:r>
            <a:r>
              <a:rPr lang="uk-UA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spc="-10" dirty="0">
                <a:solidFill>
                  <a:srgbClr val="231F20"/>
                </a:solidFill>
                <a:latin typeface="Trebuchet MS"/>
                <a:cs typeface="Trebuchet MS"/>
              </a:rPr>
              <a:t>вва</a:t>
            </a:r>
            <a:r>
              <a:rPr lang="uk-UA" b="1" spc="-15" dirty="0">
                <a:solidFill>
                  <a:srgbClr val="231F20"/>
                </a:solidFill>
                <a:latin typeface="Trebuchet MS"/>
                <a:cs typeface="Trebuchet MS"/>
              </a:rPr>
              <a:t>ж</a:t>
            </a:r>
            <a:r>
              <a:rPr lang="uk-UA" b="1" spc="-30" dirty="0">
                <a:solidFill>
                  <a:srgbClr val="231F20"/>
                </a:solidFill>
                <a:latin typeface="Trebuchet MS"/>
                <a:cs typeface="Trebuchet MS"/>
              </a:rPr>
              <a:t>аєт</a:t>
            </a:r>
            <a:r>
              <a:rPr lang="uk-UA" b="1" spc="-35" dirty="0">
                <a:solidFill>
                  <a:srgbClr val="231F20"/>
                </a:solidFill>
                <a:latin typeface="Trebuchet MS"/>
                <a:cs typeface="Trebuchet MS"/>
              </a:rPr>
              <a:t>е</a:t>
            </a:r>
            <a:r>
              <a:rPr lang="uk-UA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spc="-40" dirty="0">
                <a:solidFill>
                  <a:srgbClr val="231F20"/>
                </a:solidFill>
                <a:latin typeface="Trebuchet MS"/>
                <a:cs typeface="Trebuchet MS"/>
              </a:rPr>
              <a:t>ви,</a:t>
            </a:r>
            <a:r>
              <a:rPr lang="uk-UA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spc="10" dirty="0">
                <a:solidFill>
                  <a:srgbClr val="231F20"/>
                </a:solidFill>
                <a:latin typeface="Trebuchet MS"/>
                <a:cs typeface="Trebuchet MS"/>
              </a:rPr>
              <a:t>щ</a:t>
            </a:r>
            <a:r>
              <a:rPr lang="uk-UA" b="1" spc="-30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uk-UA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spc="-40" dirty="0">
                <a:solidFill>
                  <a:srgbClr val="231F20"/>
                </a:solidFill>
                <a:latin typeface="Trebuchet MS"/>
                <a:cs typeface="Trebuchet MS"/>
              </a:rPr>
              <a:t>к</a:t>
            </a:r>
            <a:r>
              <a:rPr lang="uk-UA" b="1" spc="-50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uk-UA" b="1" spc="-15" dirty="0">
                <a:solidFill>
                  <a:srgbClr val="231F20"/>
                </a:solidFill>
                <a:latin typeface="Trebuchet MS"/>
                <a:cs typeface="Trebuchet MS"/>
              </a:rPr>
              <a:t>жна</a:t>
            </a:r>
            <a:r>
              <a:rPr lang="uk-UA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spc="-15" dirty="0">
                <a:solidFill>
                  <a:srgbClr val="231F20"/>
                </a:solidFill>
                <a:latin typeface="Trebuchet MS"/>
                <a:cs typeface="Trebuchet MS"/>
              </a:rPr>
              <a:t>л</a:t>
            </a:r>
            <a:r>
              <a:rPr lang="uk-UA" b="1" spc="-35" dirty="0">
                <a:solidFill>
                  <a:srgbClr val="231F20"/>
                </a:solidFill>
                <a:latin typeface="Trebuchet MS"/>
                <a:cs typeface="Trebuchet MS"/>
              </a:rPr>
              <a:t>ю</a:t>
            </a:r>
            <a:r>
              <a:rPr lang="uk-UA" b="1" spc="-25" dirty="0">
                <a:solidFill>
                  <a:srgbClr val="231F20"/>
                </a:solidFill>
                <a:latin typeface="Trebuchet MS"/>
                <a:cs typeface="Trebuchet MS"/>
              </a:rPr>
              <a:t>дина</a:t>
            </a:r>
            <a:r>
              <a:rPr lang="uk-UA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spc="-20" dirty="0">
                <a:solidFill>
                  <a:srgbClr val="231F20"/>
                </a:solidFill>
                <a:latin typeface="Trebuchet MS"/>
                <a:cs typeface="Trebuchet MS"/>
              </a:rPr>
              <a:t>повинна</a:t>
            </a:r>
            <a:r>
              <a:rPr lang="uk-UA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spc="-25" dirty="0">
                <a:solidFill>
                  <a:srgbClr val="231F20"/>
                </a:solidFill>
                <a:latin typeface="Trebuchet MS"/>
                <a:cs typeface="Trebuchet MS"/>
              </a:rPr>
              <a:t>зроб</a:t>
            </a:r>
            <a:r>
              <a:rPr lang="uk-UA" b="1" spc="-35" dirty="0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lang="uk-UA" b="1" spc="-25" dirty="0">
                <a:solidFill>
                  <a:srgbClr val="231F20"/>
                </a:solidFill>
                <a:latin typeface="Trebuchet MS"/>
                <a:cs typeface="Trebuchet MS"/>
              </a:rPr>
              <a:t>ти</a:t>
            </a:r>
            <a:r>
              <a:rPr lang="uk-UA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spc="10" dirty="0">
                <a:solidFill>
                  <a:srgbClr val="231F20"/>
                </a:solidFill>
                <a:latin typeface="Trebuchet MS"/>
                <a:cs typeface="Trebuchet MS"/>
              </a:rPr>
              <a:t>щ</a:t>
            </a:r>
            <a:r>
              <a:rPr lang="uk-UA" b="1" spc="-30" dirty="0">
                <a:solidFill>
                  <a:srgbClr val="231F20"/>
                </a:solidFill>
                <a:latin typeface="Trebuchet MS"/>
                <a:cs typeface="Trebuchet MS"/>
              </a:rPr>
              <a:t>ось</a:t>
            </a:r>
            <a:r>
              <a:rPr lang="uk-UA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spc="-10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uk-UA" b="1" spc="-15" dirty="0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lang="uk-UA" b="1" spc="-25" dirty="0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uk-UA" b="1" spc="-35" dirty="0">
                <a:solidFill>
                  <a:srgbClr val="231F20"/>
                </a:solidFill>
                <a:latin typeface="Trebuchet MS"/>
                <a:cs typeface="Trebuchet MS"/>
              </a:rPr>
              <a:t>а</a:t>
            </a:r>
            <a:r>
              <a:rPr lang="uk-UA" b="1" dirty="0">
                <a:solidFill>
                  <a:srgbClr val="231F20"/>
                </a:solidFill>
                <a:latin typeface="Trebuchet MS"/>
                <a:cs typeface="Trebuchet MS"/>
              </a:rPr>
              <a:t>тне?</a:t>
            </a:r>
            <a:endParaRPr lang="uk-UA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84"/>
              </a:spcBef>
              <a:tabLst>
                <a:tab pos="926465" algn="l"/>
              </a:tabLst>
            </a:pPr>
            <a:r>
              <a:rPr lang="uk-UA" spc="-45" dirty="0">
                <a:solidFill>
                  <a:srgbClr val="231F20"/>
                </a:solidFill>
                <a:latin typeface="Arial Unicode MS"/>
                <a:cs typeface="Arial Unicode MS"/>
              </a:rPr>
              <a:t>а)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65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uk-UA" spc="-5" dirty="0">
                <a:solidFill>
                  <a:srgbClr val="231F20"/>
                </a:solidFill>
                <a:latin typeface="Arial Unicode MS"/>
                <a:cs typeface="Arial Unicode MS"/>
              </a:rPr>
              <a:t>ак,</a:t>
            </a:r>
            <a:r>
              <a:rPr lang="uk-UA" dirty="0">
                <a:solidFill>
                  <a:srgbClr val="231F20"/>
                </a:solidFill>
                <a:latin typeface="Arial Unicode MS"/>
                <a:cs typeface="Arial Unicode MS"/>
              </a:rPr>
              <a:t>	</a:t>
            </a:r>
            <a:r>
              <a:rPr lang="uk-UA" spc="-50" dirty="0">
                <a:solidFill>
                  <a:srgbClr val="231F20"/>
                </a:solidFill>
                <a:latin typeface="Arial Unicode MS"/>
                <a:cs typeface="Arial Unicode MS"/>
              </a:rPr>
              <a:t>б)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dirty="0">
                <a:solidFill>
                  <a:srgbClr val="231F20"/>
                </a:solidFill>
                <a:latin typeface="Arial Unicode MS"/>
                <a:cs typeface="Arial Unicode MS"/>
              </a:rPr>
              <a:t>ні.</a:t>
            </a:r>
            <a:endParaRPr lang="uk-UA" dirty="0">
              <a:latin typeface="Arial Unicode MS"/>
              <a:cs typeface="Arial Unicode MS"/>
            </a:endParaRPr>
          </a:p>
          <a:p>
            <a:pPr marL="215900" indent="-203200">
              <a:lnSpc>
                <a:spcPct val="100000"/>
              </a:lnSpc>
              <a:spcBef>
                <a:spcPts val="280"/>
              </a:spcBef>
              <a:buClr>
                <a:srgbClr val="231F20"/>
              </a:buClr>
              <a:buFont typeface="Trebuchet MS"/>
              <a:buAutoNum type="arabicPeriod" startAt="47"/>
              <a:tabLst>
                <a:tab pos="216535" algn="l"/>
              </a:tabLst>
            </a:pPr>
            <a:r>
              <a:rPr lang="uk-UA" b="1" spc="-20" dirty="0">
                <a:solidFill>
                  <a:srgbClr val="231F20"/>
                </a:solidFill>
                <a:latin typeface="Trebuchet MS"/>
                <a:cs typeface="Trebuchet MS"/>
              </a:rPr>
              <a:t>Ким</a:t>
            </a:r>
            <a:r>
              <a:rPr lang="uk-UA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spc="-10" dirty="0">
                <a:solidFill>
                  <a:srgbClr val="231F20"/>
                </a:solidFill>
                <a:latin typeface="Trebuchet MS"/>
                <a:cs typeface="Trebuchet MS"/>
              </a:rPr>
              <a:t>ви</a:t>
            </a:r>
            <a:r>
              <a:rPr lang="uk-UA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spc="-20" dirty="0">
                <a:solidFill>
                  <a:srgbClr val="231F20"/>
                </a:solidFill>
                <a:latin typeface="Trebuchet MS"/>
                <a:cs typeface="Trebuchet MS"/>
              </a:rPr>
              <a:t>ба</a:t>
            </a:r>
            <a:r>
              <a:rPr lang="uk-UA" b="1" spc="-30" dirty="0">
                <a:solidFill>
                  <a:srgbClr val="231F20"/>
                </a:solidFill>
                <a:latin typeface="Trebuchet MS"/>
                <a:cs typeface="Trebuchet MS"/>
              </a:rPr>
              <a:t>ж</a:t>
            </a:r>
            <a:r>
              <a:rPr lang="uk-UA" b="1" spc="-20" dirty="0">
                <a:solidFill>
                  <a:srgbClr val="231F20"/>
                </a:solidFill>
                <a:latin typeface="Trebuchet MS"/>
                <a:cs typeface="Trebuchet MS"/>
              </a:rPr>
              <a:t>али</a:t>
            </a:r>
            <a:r>
              <a:rPr lang="uk-UA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spc="-45" dirty="0">
                <a:solidFill>
                  <a:srgbClr val="231F20"/>
                </a:solidFill>
                <a:latin typeface="Trebuchet MS"/>
                <a:cs typeface="Trebuchet MS"/>
              </a:rPr>
              <a:t>б</a:t>
            </a:r>
            <a:r>
              <a:rPr lang="uk-UA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spc="-40" dirty="0" smtClean="0">
                <a:solidFill>
                  <a:srgbClr val="231F20"/>
                </a:solidFill>
                <a:latin typeface="Trebuchet MS"/>
                <a:cs typeface="Trebuchet MS"/>
              </a:rPr>
              <a:t>ст</a:t>
            </a:r>
            <a:r>
              <a:rPr lang="uk-UA" b="1" spc="-10" dirty="0" smtClean="0">
                <a:solidFill>
                  <a:srgbClr val="231F20"/>
                </a:solidFill>
                <a:latin typeface="Trebuchet MS"/>
                <a:cs typeface="Trebuchet MS"/>
              </a:rPr>
              <a:t>а</a:t>
            </a:r>
            <a:r>
              <a:rPr lang="uk-UA" b="1" spc="10" dirty="0" smtClean="0">
                <a:solidFill>
                  <a:srgbClr val="231F20"/>
                </a:solidFill>
                <a:latin typeface="Trebuchet MS"/>
                <a:cs typeface="Trebuchet MS"/>
              </a:rPr>
              <a:t>ти? </a:t>
            </a:r>
          </a:p>
          <a:p>
            <a:pPr marL="469900" indent="-457200">
              <a:lnSpc>
                <a:spcPct val="100000"/>
              </a:lnSpc>
              <a:spcBef>
                <a:spcPts val="280"/>
              </a:spcBef>
              <a:buClr>
                <a:srgbClr val="231F20"/>
              </a:buClr>
              <a:tabLst>
                <a:tab pos="216535" algn="l"/>
              </a:tabLst>
            </a:pPr>
            <a:r>
              <a:rPr lang="uk-UA" spc="-45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а</a:t>
            </a:r>
            <a:r>
              <a:rPr lang="uk-UA" spc="-45" dirty="0">
                <a:solidFill>
                  <a:srgbClr val="231F20"/>
                </a:solidFill>
                <a:latin typeface="Arial Unicode MS"/>
                <a:cs typeface="Arial Unicode MS"/>
              </a:rPr>
              <a:t>)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художником, поетом, композитором, </a:t>
            </a:r>
            <a:r>
              <a:rPr lang="uk-UA" spc="-25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вченим;</a:t>
            </a:r>
          </a:p>
          <a:p>
            <a:pPr marL="469900" indent="-457200">
              <a:lnSpc>
                <a:spcPct val="100000"/>
              </a:lnSpc>
              <a:spcBef>
                <a:spcPts val="280"/>
              </a:spcBef>
              <a:buClr>
                <a:srgbClr val="231F20"/>
              </a:buClr>
              <a:tabLst>
                <a:tab pos="216535" algn="l"/>
              </a:tabLst>
            </a:pPr>
            <a:r>
              <a:rPr lang="uk-UA" spc="-25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б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) видатним керівником, політичним діячем.</a:t>
            </a:r>
          </a:p>
          <a:p>
            <a:pPr marL="215900" indent="-203200">
              <a:lnSpc>
                <a:spcPct val="100000"/>
              </a:lnSpc>
              <a:spcBef>
                <a:spcPts val="185"/>
              </a:spcBef>
              <a:buClr>
                <a:srgbClr val="231F20"/>
              </a:buClr>
              <a:buFont typeface="Trebuchet MS"/>
              <a:buAutoNum type="arabicPeriod" startAt="48"/>
              <a:tabLst>
                <a:tab pos="216535" algn="l"/>
              </a:tabLst>
            </a:pPr>
            <a:r>
              <a:rPr lang="uk-UA" b="1" spc="-20" dirty="0">
                <a:solidFill>
                  <a:srgbClr val="231F20"/>
                </a:solidFill>
                <a:latin typeface="Trebuchet MS"/>
                <a:cs typeface="Trebuchet MS"/>
              </a:rPr>
              <a:t>Яку</a:t>
            </a:r>
            <a:r>
              <a:rPr lang="uk-UA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spc="-50" dirty="0">
                <a:solidFill>
                  <a:srgbClr val="231F20"/>
                </a:solidFill>
                <a:latin typeface="Trebuchet MS"/>
                <a:cs typeface="Trebuchet MS"/>
              </a:rPr>
              <a:t>м</a:t>
            </a:r>
            <a:r>
              <a:rPr lang="uk-UA" b="1" spc="-55" dirty="0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uk-UA" b="1" spc="-20" dirty="0">
                <a:solidFill>
                  <a:srgbClr val="231F20"/>
                </a:solidFill>
                <a:latin typeface="Trebuchet MS"/>
                <a:cs typeface="Trebuchet MS"/>
              </a:rPr>
              <a:t>зику</a:t>
            </a:r>
            <a:r>
              <a:rPr lang="uk-UA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spc="-20" dirty="0">
                <a:solidFill>
                  <a:srgbClr val="231F20"/>
                </a:solidFill>
                <a:latin typeface="Trebuchet MS"/>
                <a:cs typeface="Trebuchet MS"/>
              </a:rPr>
              <a:t>вам</a:t>
            </a:r>
            <a:r>
              <a:rPr lang="uk-UA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spc="-30" dirty="0">
                <a:solidFill>
                  <a:srgbClr val="231F20"/>
                </a:solidFill>
                <a:latin typeface="Trebuchet MS"/>
                <a:cs typeface="Trebuchet MS"/>
              </a:rPr>
              <a:t>приємно</a:t>
            </a:r>
            <a:r>
              <a:rPr lang="uk-UA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spc="-35" dirty="0">
                <a:solidFill>
                  <a:srgbClr val="231F20"/>
                </a:solidFill>
                <a:latin typeface="Trebuchet MS"/>
                <a:cs typeface="Trebuchet MS"/>
              </a:rPr>
              <a:t>с</a:t>
            </a:r>
            <a:r>
              <a:rPr lang="uk-UA" b="1" spc="-45" dirty="0">
                <a:solidFill>
                  <a:srgbClr val="231F20"/>
                </a:solidFill>
                <a:latin typeface="Trebuchet MS"/>
                <a:cs typeface="Trebuchet MS"/>
              </a:rPr>
              <a:t>л</a:t>
            </a:r>
            <a:r>
              <a:rPr lang="uk-UA" b="1" spc="-40" dirty="0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uk-UA" b="1" spc="-25" dirty="0">
                <a:solidFill>
                  <a:srgbClr val="231F20"/>
                </a:solidFill>
                <a:latin typeface="Trebuchet MS"/>
                <a:cs typeface="Trebuchet MS"/>
              </a:rPr>
              <a:t>х</a:t>
            </a:r>
            <a:r>
              <a:rPr lang="uk-UA" b="1" spc="-35" dirty="0">
                <a:solidFill>
                  <a:srgbClr val="231F20"/>
                </a:solidFill>
                <a:latin typeface="Trebuchet MS"/>
                <a:cs typeface="Trebuchet MS"/>
              </a:rPr>
              <a:t>а</a:t>
            </a:r>
            <a:r>
              <a:rPr lang="uk-UA" b="1" spc="10" dirty="0">
                <a:solidFill>
                  <a:srgbClr val="231F20"/>
                </a:solidFill>
                <a:latin typeface="Trebuchet MS"/>
                <a:cs typeface="Trebuchet MS"/>
              </a:rPr>
              <a:t>ти?</a:t>
            </a:r>
            <a:endParaRPr lang="uk-UA" dirty="0">
              <a:latin typeface="Trebuchet MS"/>
              <a:cs typeface="Trebuchet MS"/>
            </a:endParaRPr>
          </a:p>
          <a:p>
            <a:pPr marL="12700" marR="3347085">
              <a:lnSpc>
                <a:spcPct val="123600"/>
              </a:lnSpc>
            </a:pPr>
            <a:r>
              <a:rPr lang="uk-UA" spc="-45" dirty="0">
                <a:solidFill>
                  <a:srgbClr val="231F20"/>
                </a:solidFill>
                <a:latin typeface="Arial Unicode MS"/>
                <a:cs typeface="Arial Unicode MS"/>
              </a:rPr>
              <a:t>а)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35" dirty="0">
                <a:solidFill>
                  <a:srgbClr val="231F20"/>
                </a:solidFill>
                <a:latin typeface="Arial Unicode MS"/>
                <a:cs typeface="Arial Unicode MS"/>
              </a:rPr>
              <a:t>мог</a:t>
            </a:r>
            <a:r>
              <a:rPr lang="uk-UA" spc="-20" dirty="0">
                <a:solidFill>
                  <a:srgbClr val="231F20"/>
                </a:solidFill>
                <a:latin typeface="Arial Unicode MS"/>
                <a:cs typeface="Arial Unicode MS"/>
              </a:rPr>
              <a:t>у</a:t>
            </a:r>
            <a:r>
              <a:rPr lang="uk-UA" spc="-30" dirty="0">
                <a:solidFill>
                  <a:srgbClr val="231F20"/>
                </a:solidFill>
                <a:latin typeface="Arial Unicode MS"/>
                <a:cs typeface="Arial Unicode MS"/>
              </a:rPr>
              <a:t>тню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20" dirty="0">
                <a:solidFill>
                  <a:srgbClr val="231F20"/>
                </a:solidFill>
                <a:latin typeface="Arial Unicode MS"/>
                <a:cs typeface="Arial Unicode MS"/>
              </a:rPr>
              <a:t>і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20" dirty="0">
                <a:solidFill>
                  <a:srgbClr val="231F20"/>
                </a:solidFill>
                <a:latin typeface="Arial Unicode MS"/>
                <a:cs typeface="Arial Unicode MS"/>
              </a:rPr>
              <a:t>помп</a:t>
            </a:r>
            <a:r>
              <a:rPr lang="uk-UA" spc="-30" dirty="0">
                <a:solidFill>
                  <a:srgbClr val="231F20"/>
                </a:solidFill>
                <a:latin typeface="Arial Unicode MS"/>
                <a:cs typeface="Arial Unicode MS"/>
              </a:rPr>
              <a:t>е</a:t>
            </a:r>
            <a:r>
              <a:rPr lang="uk-UA" spc="5" dirty="0">
                <a:solidFill>
                  <a:srgbClr val="231F20"/>
                </a:solidFill>
                <a:latin typeface="Arial Unicode MS"/>
                <a:cs typeface="Arial Unicode MS"/>
              </a:rPr>
              <a:t>зн</a:t>
            </a:r>
            <a:r>
              <a:rPr lang="uk-UA" spc="-140" dirty="0">
                <a:solidFill>
                  <a:srgbClr val="231F20"/>
                </a:solidFill>
                <a:latin typeface="Arial Unicode MS"/>
                <a:cs typeface="Arial Unicode MS"/>
              </a:rPr>
              <a:t>у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, </a:t>
            </a:r>
          </a:p>
          <a:p>
            <a:pPr marL="12700" marR="3347085">
              <a:lnSpc>
                <a:spcPct val="123600"/>
              </a:lnSpc>
            </a:pPr>
            <a:r>
              <a:rPr lang="uk-UA" spc="-50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б</a:t>
            </a:r>
            <a:r>
              <a:rPr lang="uk-UA" spc="-50" dirty="0">
                <a:solidFill>
                  <a:srgbClr val="231F20"/>
                </a:solidFill>
                <a:latin typeface="Arial Unicode MS"/>
                <a:cs typeface="Arial Unicode MS"/>
              </a:rPr>
              <a:t>)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45" dirty="0">
                <a:solidFill>
                  <a:srgbClr val="231F20"/>
                </a:solidFill>
                <a:latin typeface="Arial Unicode MS"/>
                <a:cs typeface="Arial Unicode MS"/>
              </a:rPr>
              <a:t>тиху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65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uk-UA" spc="-35" dirty="0">
                <a:solidFill>
                  <a:srgbClr val="231F20"/>
                </a:solidFill>
                <a:latin typeface="Arial Unicode MS"/>
                <a:cs typeface="Arial Unicode MS"/>
              </a:rPr>
              <a:t>а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5" dirty="0">
                <a:solidFill>
                  <a:srgbClr val="231F20"/>
                </a:solidFill>
                <a:latin typeface="Arial Unicode MS"/>
                <a:cs typeface="Arial Unicode MS"/>
              </a:rPr>
              <a:t>лір</a:t>
            </a:r>
            <a:r>
              <a:rPr lang="uk-UA" spc="-15" dirty="0">
                <a:solidFill>
                  <a:srgbClr val="231F20"/>
                </a:solidFill>
                <a:latin typeface="Arial Unicode MS"/>
                <a:cs typeface="Arial Unicode MS"/>
              </a:rPr>
              <a:t>и</a:t>
            </a:r>
            <a:r>
              <a:rPr lang="uk-UA" dirty="0">
                <a:solidFill>
                  <a:srgbClr val="231F20"/>
                </a:solidFill>
                <a:latin typeface="Arial Unicode MS"/>
                <a:cs typeface="Arial Unicode MS"/>
              </a:rPr>
              <a:t>ч</a:t>
            </a:r>
            <a:r>
              <a:rPr lang="uk-UA" spc="-5" dirty="0">
                <a:solidFill>
                  <a:srgbClr val="231F20"/>
                </a:solidFill>
                <a:latin typeface="Arial Unicode MS"/>
                <a:cs typeface="Arial Unicode MS"/>
              </a:rPr>
              <a:t>н</a:t>
            </a:r>
            <a:r>
              <a:rPr lang="uk-UA" spc="-140" dirty="0">
                <a:solidFill>
                  <a:srgbClr val="231F20"/>
                </a:solidFill>
                <a:latin typeface="Arial Unicode MS"/>
                <a:cs typeface="Arial Unicode MS"/>
              </a:rPr>
              <a:t>у</a:t>
            </a:r>
            <a:r>
              <a:rPr lang="uk-UA" spc="-20" dirty="0">
                <a:solidFill>
                  <a:srgbClr val="231F20"/>
                </a:solidFill>
                <a:latin typeface="Arial Unicode MS"/>
                <a:cs typeface="Arial Unicode MS"/>
              </a:rPr>
              <a:t>.</a:t>
            </a:r>
            <a:endParaRPr lang="uk-UA" dirty="0">
              <a:latin typeface="Arial Unicode MS"/>
              <a:cs typeface="Arial Unicode MS"/>
            </a:endParaRPr>
          </a:p>
          <a:p>
            <a:pPr marL="195580" indent="-182880">
              <a:lnSpc>
                <a:spcPct val="100000"/>
              </a:lnSpc>
              <a:spcBef>
                <a:spcPts val="280"/>
              </a:spcBef>
              <a:buClr>
                <a:srgbClr val="231F20"/>
              </a:buClr>
              <a:buFont typeface="Trebuchet MS"/>
              <a:buAutoNum type="arabicPeriod" startAt="49"/>
              <a:tabLst>
                <a:tab pos="196215" algn="l"/>
              </a:tabLst>
            </a:pPr>
            <a:r>
              <a:rPr lang="uk-UA" b="1" spc="-45" dirty="0">
                <a:solidFill>
                  <a:srgbClr val="231F20"/>
                </a:solidFill>
                <a:latin typeface="Trebuchet MS"/>
                <a:cs typeface="Trebuchet MS"/>
              </a:rPr>
              <a:t>Ві</a:t>
            </a:r>
            <a:r>
              <a:rPr lang="uk-UA" b="1" spc="-60" dirty="0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uk-UA" b="1" spc="-70" dirty="0">
                <a:solidFill>
                  <a:srgbClr val="231F20"/>
                </a:solidFill>
                <a:latin typeface="Trebuchet MS"/>
                <a:cs typeface="Trebuchet MS"/>
              </a:rPr>
              <a:t>ч</a:t>
            </a:r>
            <a:r>
              <a:rPr lang="uk-UA" b="1" spc="-100" dirty="0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uk-UA" b="1" spc="-65" dirty="0">
                <a:solidFill>
                  <a:srgbClr val="231F20"/>
                </a:solidFill>
                <a:latin typeface="Trebuchet MS"/>
                <a:cs typeface="Trebuchet MS"/>
              </a:rPr>
              <a:t>ваєт</a:t>
            </a:r>
            <a:r>
              <a:rPr lang="uk-UA" b="1" spc="-35" dirty="0">
                <a:solidFill>
                  <a:srgbClr val="231F20"/>
                </a:solidFill>
                <a:latin typeface="Trebuchet MS"/>
                <a:cs typeface="Trebuchet MS"/>
              </a:rPr>
              <a:t>е</a:t>
            </a:r>
            <a:r>
              <a:rPr lang="uk-UA" b="1" spc="-15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spc="-50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uk-UA" b="1" spc="-10" dirty="0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lang="uk-UA" b="1" spc="-15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spc="-65" dirty="0">
                <a:solidFill>
                  <a:srgbClr val="231F20"/>
                </a:solidFill>
                <a:latin typeface="Trebuchet MS"/>
                <a:cs typeface="Trebuchet MS"/>
              </a:rPr>
              <a:t>хвилювання</a:t>
            </a:r>
            <a:r>
              <a:rPr lang="uk-UA" b="1" spc="-15" dirty="0">
                <a:solidFill>
                  <a:srgbClr val="231F20"/>
                </a:solidFill>
                <a:latin typeface="Trebuchet MS"/>
                <a:cs typeface="Trebuchet MS"/>
              </a:rPr>
              <a:t>,</a:t>
            </a:r>
            <a:r>
              <a:rPr lang="uk-UA" b="1" spc="-15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spc="-65" dirty="0">
                <a:solidFill>
                  <a:srgbClr val="231F20"/>
                </a:solidFill>
                <a:latin typeface="Trebuchet MS"/>
                <a:cs typeface="Trebuchet MS"/>
              </a:rPr>
              <a:t>че</a:t>
            </a:r>
            <a:r>
              <a:rPr lang="uk-UA" b="1" spc="-70" dirty="0">
                <a:solidFill>
                  <a:srgbClr val="231F20"/>
                </a:solidFill>
                <a:latin typeface="Trebuchet MS"/>
                <a:cs typeface="Trebuchet MS"/>
              </a:rPr>
              <a:t>к</a:t>
            </a:r>
            <a:r>
              <a:rPr lang="uk-UA" b="1" spc="-40" dirty="0">
                <a:solidFill>
                  <a:srgbClr val="231F20"/>
                </a:solidFill>
                <a:latin typeface="Trebuchet MS"/>
                <a:cs typeface="Trebuchet MS"/>
              </a:rPr>
              <a:t>а</a:t>
            </a:r>
            <a:r>
              <a:rPr lang="uk-UA" b="1" spc="-45" dirty="0">
                <a:solidFill>
                  <a:srgbClr val="231F20"/>
                </a:solidFill>
                <a:latin typeface="Trebuchet MS"/>
                <a:cs typeface="Trebuchet MS"/>
              </a:rPr>
              <a:t>ю</a:t>
            </a:r>
            <a:r>
              <a:rPr lang="uk-UA" b="1" spc="-60" dirty="0">
                <a:solidFill>
                  <a:srgbClr val="231F20"/>
                </a:solidFill>
                <a:latin typeface="Trebuchet MS"/>
                <a:cs typeface="Trebuchet MS"/>
              </a:rPr>
              <a:t>ч</a:t>
            </a:r>
            <a:r>
              <a:rPr lang="uk-UA" b="1" spc="-20" dirty="0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lang="uk-UA" b="1" spc="-15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spc="-45" dirty="0">
                <a:solidFill>
                  <a:srgbClr val="231F20"/>
                </a:solidFill>
                <a:latin typeface="Trebuchet MS"/>
                <a:cs typeface="Trebuchet MS"/>
              </a:rPr>
              <a:t>з</a:t>
            </a:r>
            <a:r>
              <a:rPr lang="uk-UA" b="1" spc="-100" dirty="0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uk-UA" b="1" spc="-70" dirty="0">
                <a:solidFill>
                  <a:srgbClr val="231F20"/>
                </a:solidFill>
                <a:latin typeface="Trebuchet MS"/>
                <a:cs typeface="Trebuchet MS"/>
              </a:rPr>
              <a:t>стріч</a:t>
            </a:r>
            <a:r>
              <a:rPr lang="uk-UA" b="1" spc="-20" dirty="0">
                <a:solidFill>
                  <a:srgbClr val="231F20"/>
                </a:solidFill>
                <a:latin typeface="Trebuchet MS"/>
                <a:cs typeface="Trebuchet MS"/>
              </a:rPr>
              <a:t>і</a:t>
            </a:r>
            <a:r>
              <a:rPr lang="uk-UA" b="1" spc="-15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spc="5" dirty="0">
                <a:solidFill>
                  <a:srgbClr val="231F20"/>
                </a:solidFill>
                <a:latin typeface="Trebuchet MS"/>
                <a:cs typeface="Trebuchet MS"/>
              </a:rPr>
              <a:t>з</a:t>
            </a:r>
            <a:r>
              <a:rPr lang="uk-UA" b="1" spc="-15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spc="-60" dirty="0">
                <a:solidFill>
                  <a:srgbClr val="231F20"/>
                </a:solidFill>
                <a:latin typeface="Trebuchet MS"/>
                <a:cs typeface="Trebuchet MS"/>
              </a:rPr>
              <a:t>важливим</a:t>
            </a:r>
            <a:r>
              <a:rPr lang="uk-UA" b="1" spc="-20" dirty="0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lang="uk-UA" b="1" spc="-15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spc="-80" dirty="0">
                <a:solidFill>
                  <a:srgbClr val="231F20"/>
                </a:solidFill>
                <a:latin typeface="Trebuchet MS"/>
                <a:cs typeface="Trebuchet MS"/>
              </a:rPr>
              <a:t>т</a:t>
            </a:r>
            <a:r>
              <a:rPr lang="uk-UA" b="1" dirty="0">
                <a:solidFill>
                  <a:srgbClr val="231F20"/>
                </a:solidFill>
                <a:latin typeface="Trebuchet MS"/>
                <a:cs typeface="Trebuchet MS"/>
              </a:rPr>
              <a:t>а</a:t>
            </a:r>
            <a:r>
              <a:rPr lang="uk-UA" b="1" spc="-15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spc="-65" dirty="0">
                <a:solidFill>
                  <a:srgbClr val="231F20"/>
                </a:solidFill>
                <a:latin typeface="Trebuchet MS"/>
                <a:cs typeface="Trebuchet MS"/>
              </a:rPr>
              <a:t>ві</a:t>
            </a:r>
            <a:r>
              <a:rPr lang="uk-UA" b="1" spc="-80" dirty="0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uk-UA" b="1" spc="-75" dirty="0">
                <a:solidFill>
                  <a:srgbClr val="231F20"/>
                </a:solidFill>
                <a:latin typeface="Trebuchet MS"/>
                <a:cs typeface="Trebuchet MS"/>
              </a:rPr>
              <a:t>омим</a:t>
            </a:r>
            <a:r>
              <a:rPr lang="uk-UA" b="1" spc="-30" dirty="0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lang="uk-UA" b="1" spc="-15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spc="-55" dirty="0">
                <a:solidFill>
                  <a:srgbClr val="231F20"/>
                </a:solidFill>
                <a:latin typeface="Trebuchet MS"/>
                <a:cs typeface="Trebuchet MS"/>
              </a:rPr>
              <a:t>л</a:t>
            </a:r>
            <a:r>
              <a:rPr lang="uk-UA" b="1" spc="-75" dirty="0">
                <a:solidFill>
                  <a:srgbClr val="231F20"/>
                </a:solidFill>
                <a:latin typeface="Trebuchet MS"/>
                <a:cs typeface="Trebuchet MS"/>
              </a:rPr>
              <a:t>ю</a:t>
            </a:r>
            <a:r>
              <a:rPr lang="uk-UA" b="1" spc="-50" dirty="0">
                <a:solidFill>
                  <a:srgbClr val="231F20"/>
                </a:solidFill>
                <a:latin typeface="Trebuchet MS"/>
                <a:cs typeface="Trebuchet MS"/>
              </a:rPr>
              <a:t>дьми?</a:t>
            </a:r>
            <a:endParaRPr lang="uk-UA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  <a:tabLst>
                <a:tab pos="926465" algn="l"/>
              </a:tabLst>
            </a:pPr>
            <a:r>
              <a:rPr lang="uk-UA" spc="-45" dirty="0">
                <a:solidFill>
                  <a:srgbClr val="231F20"/>
                </a:solidFill>
                <a:latin typeface="Arial Unicode MS"/>
                <a:cs typeface="Arial Unicode MS"/>
              </a:rPr>
              <a:t>а)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65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uk-UA" spc="-5" dirty="0">
                <a:solidFill>
                  <a:srgbClr val="231F20"/>
                </a:solidFill>
                <a:latin typeface="Arial Unicode MS"/>
                <a:cs typeface="Arial Unicode MS"/>
              </a:rPr>
              <a:t>ак,</a:t>
            </a:r>
            <a:r>
              <a:rPr lang="uk-UA" dirty="0">
                <a:solidFill>
                  <a:srgbClr val="231F20"/>
                </a:solidFill>
                <a:latin typeface="Arial Unicode MS"/>
                <a:cs typeface="Arial Unicode MS"/>
              </a:rPr>
              <a:t>	</a:t>
            </a:r>
            <a:r>
              <a:rPr lang="uk-UA" spc="-50" dirty="0">
                <a:solidFill>
                  <a:srgbClr val="231F20"/>
                </a:solidFill>
                <a:latin typeface="Arial Unicode MS"/>
                <a:cs typeface="Arial Unicode MS"/>
              </a:rPr>
              <a:t>б)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dirty="0">
                <a:solidFill>
                  <a:srgbClr val="231F20"/>
                </a:solidFill>
                <a:latin typeface="Arial Unicode MS"/>
                <a:cs typeface="Arial Unicode MS"/>
              </a:rPr>
              <a:t>ні.</a:t>
            </a:r>
            <a:endParaRPr lang="uk-UA" dirty="0">
              <a:latin typeface="Arial Unicode MS"/>
              <a:cs typeface="Arial Unicode MS"/>
            </a:endParaRPr>
          </a:p>
          <a:p>
            <a:pPr marL="215900" indent="-203200">
              <a:lnSpc>
                <a:spcPct val="100000"/>
              </a:lnSpc>
              <a:spcBef>
                <a:spcPts val="280"/>
              </a:spcBef>
              <a:buClr>
                <a:srgbClr val="231F20"/>
              </a:buClr>
              <a:buFont typeface="Trebuchet MS"/>
              <a:buAutoNum type="arabicPeriod" startAt="50"/>
              <a:tabLst>
                <a:tab pos="216535" algn="l"/>
              </a:tabLst>
            </a:pPr>
            <a:r>
              <a:rPr lang="uk-UA" b="1" spc="-20" dirty="0">
                <a:solidFill>
                  <a:srgbClr val="231F20"/>
                </a:solidFill>
                <a:latin typeface="Trebuchet MS"/>
                <a:cs typeface="Trebuchet MS"/>
              </a:rPr>
              <a:t>Част</a:t>
            </a:r>
            <a:r>
              <a:rPr lang="uk-UA" b="1" spc="-30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uk-UA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spc="-10" dirty="0">
                <a:solidFill>
                  <a:srgbClr val="231F20"/>
                </a:solidFill>
                <a:latin typeface="Trebuchet MS"/>
                <a:cs typeface="Trebuchet MS"/>
              </a:rPr>
              <a:t>ви</a:t>
            </a:r>
            <a:r>
              <a:rPr lang="uk-UA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spc="-5" dirty="0">
                <a:solidFill>
                  <a:srgbClr val="231F20"/>
                </a:solidFill>
                <a:latin typeface="Trebuchet MS"/>
                <a:cs typeface="Trebuchet MS"/>
              </a:rPr>
              <a:t>з</a:t>
            </a:r>
            <a:r>
              <a:rPr lang="uk-UA" b="1" spc="-60" dirty="0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uk-UA" b="1" spc="-35" dirty="0">
                <a:solidFill>
                  <a:srgbClr val="231F20"/>
                </a:solidFill>
                <a:latin typeface="Trebuchet MS"/>
                <a:cs typeface="Trebuchet MS"/>
              </a:rPr>
              <a:t>стрічаєте</a:t>
            </a:r>
            <a:r>
              <a:rPr lang="uk-UA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spc="-15" dirty="0">
                <a:solidFill>
                  <a:srgbClr val="231F20"/>
                </a:solidFill>
                <a:latin typeface="Trebuchet MS"/>
                <a:cs typeface="Trebuchet MS"/>
              </a:rPr>
              <a:t>л</a:t>
            </a:r>
            <a:r>
              <a:rPr lang="uk-UA" b="1" spc="-35" dirty="0">
                <a:solidFill>
                  <a:srgbClr val="231F20"/>
                </a:solidFill>
                <a:latin typeface="Trebuchet MS"/>
                <a:cs typeface="Trebuchet MS"/>
              </a:rPr>
              <a:t>ю</a:t>
            </a:r>
            <a:r>
              <a:rPr lang="uk-UA" b="1" spc="-55" dirty="0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uk-UA" b="1" spc="-25" dirty="0">
                <a:solidFill>
                  <a:srgbClr val="231F20"/>
                </a:solidFill>
                <a:latin typeface="Trebuchet MS"/>
                <a:cs typeface="Trebuchet MS"/>
              </a:rPr>
              <a:t>ей</a:t>
            </a:r>
            <a:r>
              <a:rPr lang="uk-UA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spc="5" dirty="0">
                <a:solidFill>
                  <a:srgbClr val="231F20"/>
                </a:solidFill>
                <a:latin typeface="Trebuchet MS"/>
                <a:cs typeface="Trebuchet MS"/>
              </a:rPr>
              <a:t>з</a:t>
            </a:r>
            <a:r>
              <a:rPr lang="uk-UA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spc="-5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uk-UA" b="1" spc="-50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uk-UA" b="1" spc="-35" dirty="0">
                <a:solidFill>
                  <a:srgbClr val="231F20"/>
                </a:solidFill>
                <a:latin typeface="Trebuchet MS"/>
                <a:cs typeface="Trebuchet MS"/>
              </a:rPr>
              <a:t>лею,</a:t>
            </a:r>
            <a:r>
              <a:rPr lang="uk-UA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spc="-20" dirty="0">
                <a:solidFill>
                  <a:srgbClr val="231F20"/>
                </a:solidFill>
                <a:latin typeface="Trebuchet MS"/>
                <a:cs typeface="Trebuchet MS"/>
              </a:rPr>
              <a:t>сильнішою</a:t>
            </a:r>
            <a:r>
              <a:rPr lang="uk-UA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spc="5" dirty="0">
                <a:solidFill>
                  <a:srgbClr val="231F20"/>
                </a:solidFill>
                <a:latin typeface="Trebuchet MS"/>
                <a:cs typeface="Trebuchet MS"/>
              </a:rPr>
              <a:t>за</a:t>
            </a:r>
            <a:r>
              <a:rPr lang="uk-UA" b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spc="5" dirty="0">
                <a:solidFill>
                  <a:srgbClr val="231F20"/>
                </a:solidFill>
                <a:latin typeface="Trebuchet MS"/>
                <a:cs typeface="Trebuchet MS"/>
              </a:rPr>
              <a:t>ва</a:t>
            </a:r>
            <a:r>
              <a:rPr lang="uk-UA" b="1" dirty="0">
                <a:solidFill>
                  <a:srgbClr val="231F20"/>
                </a:solidFill>
                <a:latin typeface="Trebuchet MS"/>
                <a:cs typeface="Trebuchet MS"/>
              </a:rPr>
              <a:t>ш</a:t>
            </a:r>
            <a:r>
              <a:rPr lang="uk-UA" b="1" spc="10" dirty="0">
                <a:solidFill>
                  <a:srgbClr val="231F20"/>
                </a:solidFill>
                <a:latin typeface="Trebuchet MS"/>
                <a:cs typeface="Trebuchet MS"/>
              </a:rPr>
              <a:t>у?</a:t>
            </a:r>
            <a:endParaRPr lang="uk-UA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  <a:tabLst>
                <a:tab pos="926465" algn="l"/>
              </a:tabLst>
            </a:pPr>
            <a:r>
              <a:rPr lang="uk-UA" spc="-45" dirty="0">
                <a:solidFill>
                  <a:srgbClr val="231F20"/>
                </a:solidFill>
                <a:latin typeface="Arial Unicode MS"/>
                <a:cs typeface="Arial Unicode MS"/>
              </a:rPr>
              <a:t>а)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spc="-65" dirty="0">
                <a:solidFill>
                  <a:srgbClr val="231F20"/>
                </a:solidFill>
                <a:latin typeface="Arial Unicode MS"/>
                <a:cs typeface="Arial Unicode MS"/>
              </a:rPr>
              <a:t>т</a:t>
            </a:r>
            <a:r>
              <a:rPr lang="uk-UA" spc="-5" dirty="0">
                <a:solidFill>
                  <a:srgbClr val="231F20"/>
                </a:solidFill>
                <a:latin typeface="Arial Unicode MS"/>
                <a:cs typeface="Arial Unicode MS"/>
              </a:rPr>
              <a:t>ак,</a:t>
            </a:r>
            <a:r>
              <a:rPr lang="uk-UA" dirty="0">
                <a:solidFill>
                  <a:srgbClr val="231F20"/>
                </a:solidFill>
                <a:latin typeface="Arial Unicode MS"/>
                <a:cs typeface="Arial Unicode MS"/>
              </a:rPr>
              <a:t>	</a:t>
            </a:r>
            <a:r>
              <a:rPr lang="uk-UA" spc="-50" dirty="0">
                <a:solidFill>
                  <a:srgbClr val="231F20"/>
                </a:solidFill>
                <a:latin typeface="Arial Unicode MS"/>
                <a:cs typeface="Arial Unicode MS"/>
              </a:rPr>
              <a:t>б)</a:t>
            </a:r>
            <a:r>
              <a:rPr lang="uk-UA" spc="-25" dirty="0">
                <a:solidFill>
                  <a:srgbClr val="231F20"/>
                </a:solidFill>
                <a:latin typeface="Arial Unicode MS"/>
                <a:cs typeface="Arial Unicode MS"/>
              </a:rPr>
              <a:t> </a:t>
            </a:r>
            <a:r>
              <a:rPr lang="uk-UA" dirty="0">
                <a:solidFill>
                  <a:srgbClr val="231F20"/>
                </a:solidFill>
                <a:latin typeface="Arial Unicode MS"/>
                <a:cs typeface="Arial Unicode MS"/>
              </a:rPr>
              <a:t>ні</a:t>
            </a:r>
            <a:r>
              <a:rPr lang="uk-UA" dirty="0" smtClean="0">
                <a:solidFill>
                  <a:srgbClr val="231F20"/>
                </a:solidFill>
                <a:latin typeface="Arial Unicode MS"/>
                <a:cs typeface="Arial Unicode MS"/>
              </a:rPr>
              <a:t>.</a:t>
            </a:r>
            <a:endParaRPr lang="uk-UA" dirty="0">
              <a:latin typeface="Arial Unicode MS"/>
              <a:cs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251179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6632"/>
            <a:ext cx="9144000" cy="6741368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uk-UA" b="1" spc="5" dirty="0">
                <a:solidFill>
                  <a:srgbClr val="C00000"/>
                </a:solidFill>
                <a:latin typeface="Trebuchet MS"/>
                <a:cs typeface="Trebuchet MS"/>
              </a:rPr>
              <a:t>Ша</a:t>
            </a:r>
            <a:r>
              <a:rPr lang="uk-UA" b="1" spc="-5" dirty="0">
                <a:solidFill>
                  <a:srgbClr val="C00000"/>
                </a:solidFill>
                <a:latin typeface="Trebuchet MS"/>
                <a:cs typeface="Trebuchet MS"/>
              </a:rPr>
              <a:t>б</a:t>
            </a:r>
            <a:r>
              <a:rPr lang="uk-UA" b="1" spc="-30" dirty="0">
                <a:solidFill>
                  <a:srgbClr val="C00000"/>
                </a:solidFill>
                <a:latin typeface="Trebuchet MS"/>
                <a:cs typeface="Trebuchet MS"/>
              </a:rPr>
              <a:t>лон</a:t>
            </a:r>
            <a:r>
              <a:rPr lang="uk-UA" b="1" spc="-7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lang="uk-UA" b="1" spc="-40" dirty="0">
                <a:solidFill>
                  <a:srgbClr val="C00000"/>
                </a:solidFill>
                <a:latin typeface="Trebuchet MS"/>
                <a:cs typeface="Trebuchet MS"/>
              </a:rPr>
              <a:t>для</a:t>
            </a:r>
            <a:r>
              <a:rPr lang="uk-UA" b="1" spc="-7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lang="uk-UA" b="1" spc="-15" dirty="0" smtClean="0">
                <a:solidFill>
                  <a:srgbClr val="C00000"/>
                </a:solidFill>
                <a:latin typeface="Trebuchet MS"/>
                <a:cs typeface="Trebuchet MS"/>
              </a:rPr>
              <a:t>ви</a:t>
            </a:r>
            <a:r>
              <a:rPr lang="uk-UA" b="1" spc="-35" dirty="0" smtClean="0">
                <a:solidFill>
                  <a:srgbClr val="C00000"/>
                </a:solidFill>
                <a:latin typeface="Trebuchet MS"/>
                <a:cs typeface="Trebuchet MS"/>
              </a:rPr>
              <a:t>к</a:t>
            </a:r>
            <a:r>
              <a:rPr lang="uk-UA" b="1" spc="-25" dirty="0" smtClean="0">
                <a:solidFill>
                  <a:srgbClr val="C00000"/>
                </a:solidFill>
                <a:latin typeface="Trebuchet MS"/>
                <a:cs typeface="Trebuchet MS"/>
              </a:rPr>
              <a:t>онання:</a:t>
            </a:r>
          </a:p>
          <a:p>
            <a:pPr marL="0" indent="0" algn="ctr">
              <a:buNone/>
            </a:pPr>
            <a:endParaRPr lang="uk-UA" sz="900" dirty="0">
              <a:solidFill>
                <a:srgbClr val="C00000"/>
              </a:solidFill>
              <a:latin typeface="Trebuchet MS"/>
              <a:cs typeface="Trebuchet MS"/>
            </a:endParaRPr>
          </a:p>
          <a:p>
            <a:pPr marL="0" indent="0" fontAlgn="t">
              <a:buNone/>
            </a:pPr>
            <a:r>
              <a:rPr lang="uk-UA" b="1" dirty="0" smtClean="0">
                <a:solidFill>
                  <a:srgbClr val="00B050"/>
                </a:solidFill>
              </a:rPr>
              <a:t>В  </a:t>
            </a:r>
            <a:r>
              <a:rPr lang="uk-UA" b="1" dirty="0">
                <a:solidFill>
                  <a:srgbClr val="00B050"/>
                </a:solidFill>
              </a:rPr>
              <a:t>узгодженні  з  ключем  визначте суму балів.</a:t>
            </a:r>
          </a:p>
          <a:p>
            <a:pPr fontAlgn="t"/>
            <a:r>
              <a:rPr lang="uk-UA" b="1" dirty="0">
                <a:solidFill>
                  <a:srgbClr val="C00000"/>
                </a:solidFill>
              </a:rPr>
              <a:t>Ключ:</a:t>
            </a:r>
            <a:r>
              <a:rPr lang="uk-UA" b="1" dirty="0"/>
              <a:t> </a:t>
            </a:r>
            <a:r>
              <a:rPr lang="uk-UA" dirty="0"/>
              <a:t>1а, 2а, </a:t>
            </a:r>
            <a:r>
              <a:rPr lang="uk-UA" dirty="0" smtClean="0"/>
              <a:t>3б, </a:t>
            </a:r>
            <a:r>
              <a:rPr lang="uk-UA" dirty="0"/>
              <a:t>4а, 5а, </a:t>
            </a:r>
            <a:r>
              <a:rPr lang="uk-UA" dirty="0" smtClean="0"/>
              <a:t>6б, </a:t>
            </a:r>
            <a:r>
              <a:rPr lang="uk-UA" dirty="0"/>
              <a:t>7а, </a:t>
            </a:r>
            <a:r>
              <a:rPr lang="uk-UA" dirty="0" smtClean="0"/>
              <a:t>8б, 9б, </a:t>
            </a:r>
            <a:r>
              <a:rPr lang="uk-UA" dirty="0"/>
              <a:t>10а, 11а, 12а, </a:t>
            </a:r>
            <a:r>
              <a:rPr lang="uk-UA" dirty="0" smtClean="0"/>
              <a:t>13б, 14б, </a:t>
            </a:r>
            <a:r>
              <a:rPr lang="uk-UA" dirty="0"/>
              <a:t>15а, </a:t>
            </a:r>
            <a:r>
              <a:rPr lang="uk-UA" dirty="0" smtClean="0"/>
              <a:t>16б, </a:t>
            </a:r>
            <a:r>
              <a:rPr lang="uk-UA" dirty="0"/>
              <a:t>17а, </a:t>
            </a:r>
            <a:r>
              <a:rPr lang="uk-UA" dirty="0" smtClean="0"/>
              <a:t>18б, 19б, </a:t>
            </a:r>
            <a:r>
              <a:rPr lang="uk-UA" dirty="0"/>
              <a:t>20а, 21а, 22а, 23а, 24а, </a:t>
            </a:r>
            <a:r>
              <a:rPr lang="uk-UA" dirty="0" smtClean="0"/>
              <a:t>25б, </a:t>
            </a:r>
            <a:r>
              <a:rPr lang="uk-UA" dirty="0"/>
              <a:t>26а, </a:t>
            </a:r>
            <a:r>
              <a:rPr lang="uk-UA" dirty="0" smtClean="0"/>
              <a:t>27б, 28а</a:t>
            </a:r>
            <a:r>
              <a:rPr lang="uk-UA" dirty="0"/>
              <a:t>, </a:t>
            </a:r>
            <a:r>
              <a:rPr lang="uk-UA" dirty="0" smtClean="0"/>
              <a:t>29б, 30б, </a:t>
            </a:r>
            <a:r>
              <a:rPr lang="uk-UA" dirty="0"/>
              <a:t>31а, 32а, </a:t>
            </a:r>
            <a:r>
              <a:rPr lang="uk-UA" dirty="0" smtClean="0"/>
              <a:t>33б, </a:t>
            </a:r>
            <a:r>
              <a:rPr lang="uk-UA" dirty="0"/>
              <a:t>34а, </a:t>
            </a:r>
            <a:r>
              <a:rPr lang="uk-UA" dirty="0" smtClean="0"/>
              <a:t>35б, 36б, 37а</a:t>
            </a:r>
            <a:r>
              <a:rPr lang="uk-UA" dirty="0"/>
              <a:t>, </a:t>
            </a:r>
            <a:r>
              <a:rPr lang="uk-UA" dirty="0" smtClean="0"/>
              <a:t>38б, </a:t>
            </a:r>
            <a:r>
              <a:rPr lang="uk-UA" dirty="0"/>
              <a:t>39а, </a:t>
            </a:r>
            <a:r>
              <a:rPr lang="uk-UA" dirty="0" smtClean="0"/>
              <a:t>40б, </a:t>
            </a:r>
            <a:r>
              <a:rPr lang="uk-UA" dirty="0"/>
              <a:t>41а, 42а, 43а, 44а, </a:t>
            </a:r>
            <a:r>
              <a:rPr lang="uk-UA" dirty="0" smtClean="0"/>
              <a:t>45б, 46а</a:t>
            </a:r>
            <a:r>
              <a:rPr lang="uk-UA" dirty="0"/>
              <a:t>, </a:t>
            </a:r>
            <a:r>
              <a:rPr lang="uk-UA" dirty="0" smtClean="0"/>
              <a:t>47б, </a:t>
            </a:r>
            <a:r>
              <a:rPr lang="uk-UA" dirty="0"/>
              <a:t>48а, </a:t>
            </a:r>
            <a:r>
              <a:rPr lang="uk-UA" dirty="0" smtClean="0"/>
              <a:t>49б, 50б.</a:t>
            </a:r>
            <a:endParaRPr lang="uk-UA" dirty="0"/>
          </a:p>
          <a:p>
            <a:pPr fontAlgn="t"/>
            <a:r>
              <a:rPr lang="uk-UA" dirty="0"/>
              <a:t>За  кожну  відповідь,  яка  співпадає  з ключем  –  1  бал,  в  іншому  випадку  — 0 бал. </a:t>
            </a:r>
            <a:endParaRPr lang="uk-UA" dirty="0" smtClean="0"/>
          </a:p>
          <a:p>
            <a:pPr fontAlgn="t"/>
            <a:r>
              <a:rPr lang="uk-UA" dirty="0" smtClean="0"/>
              <a:t>Якщо </a:t>
            </a:r>
            <a:r>
              <a:rPr lang="uk-UA" dirty="0"/>
              <a:t>сума балів – </a:t>
            </a:r>
            <a:r>
              <a:rPr lang="uk-UA" b="1" dirty="0"/>
              <a:t>до 25 балів, </a:t>
            </a:r>
            <a:r>
              <a:rPr lang="uk-UA" dirty="0"/>
              <a:t>то якості лідера виражені слабо. </a:t>
            </a:r>
            <a:endParaRPr lang="uk-UA" dirty="0" smtClean="0"/>
          </a:p>
          <a:p>
            <a:pPr fontAlgn="t"/>
            <a:r>
              <a:rPr lang="uk-UA" dirty="0" smtClean="0"/>
              <a:t>Якщо </a:t>
            </a:r>
            <a:r>
              <a:rPr lang="uk-UA" dirty="0"/>
              <a:t>сума балів – </a:t>
            </a:r>
            <a:r>
              <a:rPr lang="uk-UA" b="1" dirty="0"/>
              <a:t>от 26 до 35, </a:t>
            </a:r>
            <a:r>
              <a:rPr lang="uk-UA" dirty="0"/>
              <a:t>то якості </a:t>
            </a:r>
            <a:r>
              <a:rPr lang="uk-UA" dirty="0" smtClean="0"/>
              <a:t>лідера </a:t>
            </a:r>
            <a:r>
              <a:rPr lang="uk-UA" dirty="0"/>
              <a:t>виражені на середньому рівні. </a:t>
            </a:r>
            <a:endParaRPr lang="uk-UA" dirty="0" smtClean="0"/>
          </a:p>
          <a:p>
            <a:pPr fontAlgn="t"/>
            <a:r>
              <a:rPr lang="uk-UA" dirty="0" smtClean="0"/>
              <a:t>Якщо </a:t>
            </a:r>
            <a:r>
              <a:rPr lang="uk-UA" dirty="0"/>
              <a:t>сума балів </a:t>
            </a:r>
            <a:r>
              <a:rPr lang="uk-UA" b="1" dirty="0"/>
              <a:t>от 36 до 40, </a:t>
            </a:r>
            <a:r>
              <a:rPr lang="uk-UA" dirty="0"/>
              <a:t>то якості </a:t>
            </a:r>
            <a:r>
              <a:rPr lang="uk-UA" dirty="0" smtClean="0"/>
              <a:t>лідера </a:t>
            </a:r>
            <a:r>
              <a:rPr lang="uk-UA" dirty="0"/>
              <a:t>виражені сильно. </a:t>
            </a:r>
            <a:endParaRPr lang="uk-UA" dirty="0" smtClean="0"/>
          </a:p>
          <a:p>
            <a:pPr fontAlgn="t"/>
            <a:r>
              <a:rPr lang="uk-UA" dirty="0" smtClean="0"/>
              <a:t>Якщо </a:t>
            </a:r>
            <a:r>
              <a:rPr lang="uk-UA" dirty="0"/>
              <a:t>сума балів </a:t>
            </a:r>
            <a:r>
              <a:rPr lang="uk-UA" b="1" dirty="0"/>
              <a:t>більше, ніж 40, </a:t>
            </a:r>
            <a:r>
              <a:rPr lang="uk-UA" dirty="0"/>
              <a:t>то  ця  людина,  лідер, схильний до диктату</a:t>
            </a:r>
            <a:r>
              <a:rPr lang="uk-UA" dirty="0" smtClean="0"/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51432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ОСНОВИ ЛІДЕРСТВ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851" y="3501009"/>
            <a:ext cx="5295885" cy="3361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Кузнецовська міська публічна бібліотека www kuzneclib in u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16633"/>
            <a:ext cx="4505415" cy="322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773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856984" cy="6669360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lnSpc>
                <a:spcPct val="100000"/>
              </a:lnSpc>
              <a:spcBef>
                <a:spcPts val="280"/>
              </a:spcBef>
              <a:buNone/>
            </a:pPr>
            <a:r>
              <a:rPr lang="uk-UA" b="1" i="1" spc="-155" dirty="0">
                <a:solidFill>
                  <a:srgbClr val="C00000"/>
                </a:solidFill>
                <a:latin typeface="Trebuchet MS"/>
                <a:cs typeface="Trebuchet MS"/>
              </a:rPr>
              <a:t>Поняття.</a:t>
            </a:r>
            <a:r>
              <a:rPr lang="uk-UA" b="1" i="1" spc="-5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lang="uk-UA" b="1" spc="-125" dirty="0">
                <a:solidFill>
                  <a:srgbClr val="C00000"/>
                </a:solidFill>
                <a:latin typeface="Trebuchet MS"/>
                <a:cs typeface="Trebuchet MS"/>
              </a:rPr>
              <a:t>Т</a:t>
            </a:r>
            <a:r>
              <a:rPr lang="uk-UA" b="1" spc="-20" dirty="0">
                <a:solidFill>
                  <a:srgbClr val="C00000"/>
                </a:solidFill>
                <a:latin typeface="Trebuchet MS"/>
                <a:cs typeface="Trebuchet MS"/>
              </a:rPr>
              <a:t>ипи</a:t>
            </a:r>
            <a:r>
              <a:rPr lang="uk-UA" b="1" spc="-7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lang="uk-UA" b="1" spc="-35" dirty="0">
                <a:solidFill>
                  <a:srgbClr val="C00000"/>
                </a:solidFill>
                <a:latin typeface="Trebuchet MS"/>
                <a:cs typeface="Trebuchet MS"/>
              </a:rPr>
              <a:t>лі</a:t>
            </a:r>
            <a:r>
              <a:rPr lang="uk-UA" b="1" spc="-50" dirty="0">
                <a:solidFill>
                  <a:srgbClr val="C00000"/>
                </a:solidFill>
                <a:latin typeface="Trebuchet MS"/>
                <a:cs typeface="Trebuchet MS"/>
              </a:rPr>
              <a:t>д</a:t>
            </a:r>
            <a:r>
              <a:rPr lang="uk-UA" b="1" spc="-25" dirty="0">
                <a:solidFill>
                  <a:srgbClr val="C00000"/>
                </a:solidFill>
                <a:latin typeface="Trebuchet MS"/>
                <a:cs typeface="Trebuchet MS"/>
              </a:rPr>
              <a:t>ерства</a:t>
            </a:r>
            <a:r>
              <a:rPr lang="uk-UA" b="1" spc="-75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lang="uk-UA" b="1" i="1" spc="-35" dirty="0">
                <a:solidFill>
                  <a:srgbClr val="C00000"/>
                </a:solidFill>
                <a:latin typeface="Trebuchet MS"/>
                <a:cs typeface="Trebuchet MS"/>
              </a:rPr>
              <a:t>по</a:t>
            </a:r>
            <a:r>
              <a:rPr lang="uk-UA" b="1" i="1" spc="-85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lang="uk-UA" b="1" i="1" spc="-5" dirty="0">
                <a:solidFill>
                  <a:srgbClr val="C00000"/>
                </a:solidFill>
                <a:latin typeface="Trebuchet MS"/>
                <a:cs typeface="Trebuchet MS"/>
              </a:rPr>
              <a:t>Р</a:t>
            </a:r>
            <a:r>
              <a:rPr lang="uk-UA" b="1" i="1" spc="-60" dirty="0">
                <a:solidFill>
                  <a:srgbClr val="C00000"/>
                </a:solidFill>
                <a:latin typeface="Trebuchet MS"/>
                <a:cs typeface="Trebuchet MS"/>
              </a:rPr>
              <a:t>обе</a:t>
            </a:r>
            <a:r>
              <a:rPr lang="uk-UA" b="1" i="1" spc="-70" dirty="0">
                <a:solidFill>
                  <a:srgbClr val="C00000"/>
                </a:solidFill>
                <a:latin typeface="Trebuchet MS"/>
                <a:cs typeface="Trebuchet MS"/>
              </a:rPr>
              <a:t>р</a:t>
            </a:r>
            <a:r>
              <a:rPr lang="uk-UA" b="1" i="1" spc="-409" dirty="0">
                <a:solidFill>
                  <a:srgbClr val="C00000"/>
                </a:solidFill>
                <a:latin typeface="Trebuchet MS"/>
                <a:cs typeface="Trebuchet MS"/>
              </a:rPr>
              <a:t>т</a:t>
            </a:r>
            <a:r>
              <a:rPr lang="uk-UA" b="1" i="1" spc="-75" dirty="0">
                <a:solidFill>
                  <a:srgbClr val="C00000"/>
                </a:solidFill>
                <a:latin typeface="Trebuchet MS"/>
                <a:cs typeface="Trebuchet MS"/>
              </a:rPr>
              <a:t>у</a:t>
            </a:r>
            <a:r>
              <a:rPr lang="uk-UA" b="1" i="1" spc="-85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lang="uk-UA" b="1" i="1" spc="-65" dirty="0" err="1">
                <a:solidFill>
                  <a:srgbClr val="C00000"/>
                </a:solidFill>
                <a:latin typeface="Trebuchet MS"/>
                <a:cs typeface="Trebuchet MS"/>
              </a:rPr>
              <a:t>Ді</a:t>
            </a:r>
            <a:r>
              <a:rPr lang="uk-UA" b="1" i="1" spc="-80" dirty="0" err="1">
                <a:solidFill>
                  <a:srgbClr val="C00000"/>
                </a:solidFill>
                <a:latin typeface="Trebuchet MS"/>
                <a:cs typeface="Trebuchet MS"/>
              </a:rPr>
              <a:t>л</a:t>
            </a:r>
            <a:r>
              <a:rPr lang="uk-UA" b="1" i="1" spc="-434" dirty="0" err="1">
                <a:solidFill>
                  <a:srgbClr val="C00000"/>
                </a:solidFill>
                <a:latin typeface="Trebuchet MS"/>
                <a:cs typeface="Trebuchet MS"/>
              </a:rPr>
              <a:t>т</a:t>
            </a:r>
            <a:r>
              <a:rPr lang="uk-UA" b="1" i="1" spc="-55" dirty="0" err="1">
                <a:solidFill>
                  <a:srgbClr val="C00000"/>
                </a:solidFill>
                <a:latin typeface="Trebuchet MS"/>
                <a:cs typeface="Trebuchet MS"/>
              </a:rPr>
              <a:t>су</a:t>
            </a:r>
            <a:r>
              <a:rPr lang="uk-UA" spc="10" dirty="0" smtClean="0">
                <a:solidFill>
                  <a:srgbClr val="C00000"/>
                </a:solidFill>
                <a:latin typeface="Arial Unicode MS"/>
                <a:cs typeface="Arial Unicode MS"/>
              </a:rPr>
              <a:t>:</a:t>
            </a:r>
          </a:p>
          <a:p>
            <a:pPr marL="0" indent="0" algn="ctr">
              <a:lnSpc>
                <a:spcPct val="100000"/>
              </a:lnSpc>
              <a:spcBef>
                <a:spcPts val="280"/>
              </a:spcBef>
              <a:buNone/>
            </a:pPr>
            <a:endParaRPr lang="uk-UA" dirty="0">
              <a:solidFill>
                <a:srgbClr val="C00000"/>
              </a:solidFill>
              <a:latin typeface="Arial Unicode MS"/>
              <a:cs typeface="Arial Unicode MS"/>
            </a:endParaRPr>
          </a:p>
          <a:p>
            <a:pPr marL="12700" marR="5080" algn="just">
              <a:lnSpc>
                <a:spcPct val="100000"/>
              </a:lnSpc>
              <a:spcBef>
                <a:spcPts val="285"/>
              </a:spcBef>
            </a:pPr>
            <a:r>
              <a:rPr lang="uk-UA" b="1" i="1" spc="-35" dirty="0" err="1">
                <a:solidFill>
                  <a:srgbClr val="C00000"/>
                </a:solidFill>
                <a:latin typeface="Trebuchet MS"/>
                <a:cs typeface="Trebuchet MS"/>
              </a:rPr>
              <a:t>Ме</a:t>
            </a:r>
            <a:r>
              <a:rPr lang="uk-UA" b="1" i="1" spc="-135" dirty="0" err="1">
                <a:solidFill>
                  <a:srgbClr val="C00000"/>
                </a:solidFill>
                <a:latin typeface="Trebuchet MS"/>
                <a:cs typeface="Trebuchet MS"/>
              </a:rPr>
              <a:t>талі</a:t>
            </a:r>
            <a:r>
              <a:rPr lang="uk-UA" b="1" i="1" spc="-150" dirty="0" err="1">
                <a:solidFill>
                  <a:srgbClr val="C00000"/>
                </a:solidFill>
                <a:latin typeface="Trebuchet MS"/>
                <a:cs typeface="Trebuchet MS"/>
              </a:rPr>
              <a:t>д</a:t>
            </a:r>
            <a:r>
              <a:rPr lang="uk-UA" b="1" i="1" spc="-120" dirty="0" err="1">
                <a:solidFill>
                  <a:srgbClr val="C00000"/>
                </a:solidFill>
                <a:latin typeface="Trebuchet MS"/>
                <a:cs typeface="Trebuchet MS"/>
              </a:rPr>
              <a:t>ерст</a:t>
            </a:r>
            <a:r>
              <a:rPr lang="uk-UA" b="1" i="1" spc="-114" dirty="0" err="1">
                <a:solidFill>
                  <a:srgbClr val="C00000"/>
                </a:solidFill>
                <a:latin typeface="Trebuchet MS"/>
                <a:cs typeface="Trebuchet MS"/>
              </a:rPr>
              <a:t>в</a:t>
            </a:r>
            <a:r>
              <a:rPr lang="uk-UA" b="1" i="1" spc="-60" dirty="0" err="1">
                <a:solidFill>
                  <a:srgbClr val="C00000"/>
                </a:solidFill>
                <a:latin typeface="Trebuchet MS"/>
                <a:cs typeface="Trebuchet MS"/>
              </a:rPr>
              <a:t>о</a:t>
            </a:r>
            <a:r>
              <a:rPr lang="uk-UA" b="1" i="1" spc="-5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lang="uk-UA" i="1" spc="-65" dirty="0">
                <a:solidFill>
                  <a:srgbClr val="C00000"/>
                </a:solidFill>
                <a:latin typeface="Arial"/>
                <a:cs typeface="Arial"/>
              </a:rPr>
              <a:t>–</a:t>
            </a:r>
            <a:r>
              <a:rPr lang="uk-UA" i="1" spc="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40" dirty="0">
                <a:solidFill>
                  <a:srgbClr val="231F20"/>
                </a:solidFill>
                <a:latin typeface="Arial"/>
                <a:cs typeface="Arial"/>
              </a:rPr>
              <a:t>ц</a:t>
            </a:r>
            <a:r>
              <a:rPr lang="uk-UA" i="1" spc="-50" dirty="0">
                <a:solidFill>
                  <a:srgbClr val="231F20"/>
                </a:solidFill>
                <a:latin typeface="Arial"/>
                <a:cs typeface="Arial"/>
              </a:rPr>
              <a:t>е</a:t>
            </a:r>
            <a:r>
              <a:rPr lang="uk-UA" i="1" spc="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40" dirty="0">
                <a:solidFill>
                  <a:srgbClr val="231F20"/>
                </a:solidFill>
                <a:latin typeface="Arial"/>
                <a:cs typeface="Arial"/>
              </a:rPr>
              <a:t>с</a:t>
            </a:r>
            <a:r>
              <a:rPr lang="uk-UA" i="1" spc="-275" dirty="0">
                <a:solidFill>
                  <a:srgbClr val="231F20"/>
                </a:solidFill>
                <a:latin typeface="Arial"/>
                <a:cs typeface="Arial"/>
              </a:rPr>
              <a:t>т</a:t>
            </a:r>
            <a:r>
              <a:rPr lang="uk-UA" i="1" spc="-180" dirty="0">
                <a:solidFill>
                  <a:srgbClr val="231F20"/>
                </a:solidFill>
                <a:latin typeface="Arial"/>
                <a:cs typeface="Arial"/>
              </a:rPr>
              <a:t>в</a:t>
            </a:r>
            <a:r>
              <a:rPr lang="uk-UA" i="1" spc="-40" dirty="0">
                <a:solidFill>
                  <a:srgbClr val="231F20"/>
                </a:solidFill>
                <a:latin typeface="Arial"/>
                <a:cs typeface="Arial"/>
              </a:rPr>
              <a:t>орення</a:t>
            </a:r>
            <a:r>
              <a:rPr lang="uk-UA" i="1" spc="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50" dirty="0">
                <a:solidFill>
                  <a:srgbClr val="231F20"/>
                </a:solidFill>
                <a:latin typeface="Arial"/>
                <a:cs typeface="Arial"/>
              </a:rPr>
              <a:t>р</a:t>
            </a:r>
            <a:r>
              <a:rPr lang="uk-UA" i="1" spc="-65" dirty="0">
                <a:solidFill>
                  <a:srgbClr val="231F20"/>
                </a:solidFill>
                <a:latin typeface="Arial"/>
                <a:cs typeface="Arial"/>
              </a:rPr>
              <a:t>уху</a:t>
            </a:r>
            <a:r>
              <a:rPr lang="uk-UA" i="1" spc="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15" dirty="0">
                <a:solidFill>
                  <a:srgbClr val="231F20"/>
                </a:solidFill>
                <a:latin typeface="Arial"/>
                <a:cs typeface="Arial"/>
              </a:rPr>
              <a:t>в</a:t>
            </a:r>
            <a:r>
              <a:rPr lang="uk-UA" i="1" spc="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45" dirty="0">
                <a:solidFill>
                  <a:srgbClr val="231F20"/>
                </a:solidFill>
                <a:latin typeface="Arial"/>
                <a:cs typeface="Arial"/>
              </a:rPr>
              <a:t>широ</a:t>
            </a:r>
            <a:r>
              <a:rPr lang="uk-UA" i="1" spc="-55" dirty="0">
                <a:solidFill>
                  <a:srgbClr val="231F20"/>
                </a:solidFill>
                <a:latin typeface="Arial"/>
                <a:cs typeface="Arial"/>
              </a:rPr>
              <a:t>к</a:t>
            </a:r>
            <a:r>
              <a:rPr lang="uk-UA" i="1" spc="-60" dirty="0">
                <a:solidFill>
                  <a:srgbClr val="231F20"/>
                </a:solidFill>
                <a:latin typeface="Arial"/>
                <a:cs typeface="Arial"/>
              </a:rPr>
              <a:t>о</a:t>
            </a:r>
            <a:r>
              <a:rPr lang="uk-UA" i="1" spc="-75" dirty="0">
                <a:solidFill>
                  <a:srgbClr val="231F20"/>
                </a:solidFill>
                <a:latin typeface="Arial"/>
                <a:cs typeface="Arial"/>
              </a:rPr>
              <a:t>м</a:t>
            </a:r>
            <a:r>
              <a:rPr lang="uk-UA" i="1" spc="-80" dirty="0">
                <a:solidFill>
                  <a:srgbClr val="231F20"/>
                </a:solidFill>
                <a:latin typeface="Arial"/>
                <a:cs typeface="Arial"/>
              </a:rPr>
              <a:t>у</a:t>
            </a:r>
            <a:r>
              <a:rPr lang="uk-UA" i="1" spc="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45" dirty="0">
                <a:solidFill>
                  <a:srgbClr val="231F20"/>
                </a:solidFill>
                <a:latin typeface="Arial"/>
                <a:cs typeface="Arial"/>
              </a:rPr>
              <a:t>с</a:t>
            </a:r>
            <a:r>
              <a:rPr lang="uk-UA" i="1" spc="-25" dirty="0">
                <a:solidFill>
                  <a:srgbClr val="231F20"/>
                </a:solidFill>
                <a:latin typeface="Arial"/>
                <a:cs typeface="Arial"/>
              </a:rPr>
              <a:t>енсі</a:t>
            </a:r>
            <a:r>
              <a:rPr lang="uk-UA" i="1" spc="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35" dirty="0">
                <a:solidFill>
                  <a:srgbClr val="231F20"/>
                </a:solidFill>
                <a:latin typeface="Arial"/>
                <a:cs typeface="Arial"/>
              </a:rPr>
              <a:t>(наприклад,</a:t>
            </a:r>
            <a:r>
              <a:rPr lang="uk-UA" i="1" spc="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30" dirty="0">
                <a:solidFill>
                  <a:srgbClr val="231F20"/>
                </a:solidFill>
                <a:latin typeface="Arial"/>
                <a:cs typeface="Arial"/>
              </a:rPr>
              <a:t>за</a:t>
            </a:r>
            <a:r>
              <a:rPr lang="uk-UA" i="1" spc="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45" dirty="0">
                <a:solidFill>
                  <a:srgbClr val="231F20"/>
                </a:solidFill>
                <a:latin typeface="Arial"/>
                <a:cs typeface="Arial"/>
              </a:rPr>
              <a:t>громадянські</a:t>
            </a:r>
            <a:r>
              <a:rPr lang="uk-UA" i="1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35" dirty="0">
                <a:solidFill>
                  <a:srgbClr val="231F20"/>
                </a:solidFill>
                <a:latin typeface="Arial"/>
                <a:cs typeface="Arial"/>
              </a:rPr>
              <a:t>права,</a:t>
            </a:r>
            <a:r>
              <a:rPr lang="uk-UA" i="1" spc="-7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25" dirty="0">
                <a:solidFill>
                  <a:srgbClr val="231F20"/>
                </a:solidFill>
                <a:latin typeface="Arial"/>
                <a:cs typeface="Arial"/>
              </a:rPr>
              <a:t>с</a:t>
            </a:r>
            <a:r>
              <a:rPr lang="uk-UA" i="1" spc="-35" dirty="0">
                <a:solidFill>
                  <a:srgbClr val="231F20"/>
                </a:solidFill>
                <a:latin typeface="Arial"/>
                <a:cs typeface="Arial"/>
              </a:rPr>
              <a:t>в</a:t>
            </a:r>
            <a:r>
              <a:rPr lang="uk-UA" i="1" spc="-65" dirty="0">
                <a:solidFill>
                  <a:srgbClr val="231F20"/>
                </a:solidFill>
                <a:latin typeface="Arial"/>
                <a:cs typeface="Arial"/>
              </a:rPr>
              <a:t>об</a:t>
            </a:r>
            <a:r>
              <a:rPr lang="uk-UA" i="1" spc="-75" dirty="0">
                <a:solidFill>
                  <a:srgbClr val="231F20"/>
                </a:solidFill>
                <a:latin typeface="Arial"/>
                <a:cs typeface="Arial"/>
              </a:rPr>
              <a:t>о</a:t>
            </a:r>
            <a:r>
              <a:rPr lang="uk-UA" i="1" spc="-35" dirty="0">
                <a:solidFill>
                  <a:srgbClr val="231F20"/>
                </a:solidFill>
                <a:latin typeface="Arial"/>
                <a:cs typeface="Arial"/>
              </a:rPr>
              <a:t>д</a:t>
            </a:r>
            <a:r>
              <a:rPr lang="uk-UA" i="1" spc="-80" dirty="0">
                <a:solidFill>
                  <a:srgbClr val="231F20"/>
                </a:solidFill>
                <a:latin typeface="Arial"/>
                <a:cs typeface="Arial"/>
              </a:rPr>
              <a:t>у</a:t>
            </a:r>
            <a:r>
              <a:rPr lang="uk-UA" i="1" spc="-7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15" dirty="0">
                <a:solidFill>
                  <a:srgbClr val="231F20"/>
                </a:solidFill>
                <a:latin typeface="Arial"/>
                <a:cs typeface="Arial"/>
              </a:rPr>
              <a:t>і</a:t>
            </a:r>
            <a:r>
              <a:rPr lang="uk-UA" i="1" spc="-7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229" dirty="0">
                <a:solidFill>
                  <a:srgbClr val="231F20"/>
                </a:solidFill>
                <a:latin typeface="Arial"/>
                <a:cs typeface="Arial"/>
              </a:rPr>
              <a:t>т.</a:t>
            </a:r>
            <a:r>
              <a:rPr lang="uk-UA" i="1" spc="-7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30" dirty="0">
                <a:solidFill>
                  <a:srgbClr val="231F20"/>
                </a:solidFill>
                <a:latin typeface="Arial"/>
                <a:cs typeface="Arial"/>
              </a:rPr>
              <a:t>д.).</a:t>
            </a:r>
            <a:r>
              <a:rPr lang="uk-UA" i="1" spc="-7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45" dirty="0">
                <a:solidFill>
                  <a:srgbClr val="231F20"/>
                </a:solidFill>
                <a:latin typeface="Arial"/>
                <a:cs typeface="Arial"/>
              </a:rPr>
              <a:t>Воно</a:t>
            </a:r>
            <a:r>
              <a:rPr lang="uk-UA" i="1" spc="-7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50" dirty="0">
                <a:solidFill>
                  <a:srgbClr val="231F20"/>
                </a:solidFill>
                <a:latin typeface="Arial"/>
                <a:cs typeface="Arial"/>
              </a:rPr>
              <a:t>з</a:t>
            </a:r>
            <a:r>
              <a:rPr lang="uk-UA" i="1" spc="-10" dirty="0">
                <a:solidFill>
                  <a:srgbClr val="231F20"/>
                </a:solidFill>
                <a:latin typeface="Arial"/>
                <a:cs typeface="Arial"/>
              </a:rPr>
              <a:t>’єд</a:t>
            </a:r>
            <a:r>
              <a:rPr lang="uk-UA" i="1" spc="-20" dirty="0">
                <a:solidFill>
                  <a:srgbClr val="231F20"/>
                </a:solidFill>
                <a:latin typeface="Arial"/>
                <a:cs typeface="Arial"/>
              </a:rPr>
              <a:t>н</a:t>
            </a:r>
            <a:r>
              <a:rPr lang="uk-UA" i="1" spc="-75" dirty="0">
                <a:solidFill>
                  <a:srgbClr val="231F20"/>
                </a:solidFill>
                <a:latin typeface="Arial"/>
                <a:cs typeface="Arial"/>
              </a:rPr>
              <a:t>у</a:t>
            </a:r>
            <a:r>
              <a:rPr lang="uk-UA" i="1" spc="-35" dirty="0">
                <a:solidFill>
                  <a:srgbClr val="231F20"/>
                </a:solidFill>
                <a:latin typeface="Arial"/>
                <a:cs typeface="Arial"/>
              </a:rPr>
              <a:t>є</a:t>
            </a:r>
            <a:r>
              <a:rPr lang="uk-UA" i="1" spc="-7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dirty="0">
                <a:solidFill>
                  <a:srgbClr val="231F20"/>
                </a:solidFill>
                <a:latin typeface="Arial"/>
                <a:cs typeface="Arial"/>
              </a:rPr>
              <a:t>і</a:t>
            </a:r>
            <a:r>
              <a:rPr lang="uk-UA" i="1" spc="-5" dirty="0">
                <a:solidFill>
                  <a:srgbClr val="231F20"/>
                </a:solidFill>
                <a:latin typeface="Arial"/>
                <a:cs typeface="Arial"/>
              </a:rPr>
              <a:t>ндивідів</a:t>
            </a:r>
            <a:r>
              <a:rPr lang="uk-UA" i="1" spc="-7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40" dirty="0">
                <a:solidFill>
                  <a:srgbClr val="231F20"/>
                </a:solidFill>
                <a:latin typeface="Arial"/>
                <a:cs typeface="Arial"/>
              </a:rPr>
              <a:t>чер</a:t>
            </a:r>
            <a:r>
              <a:rPr lang="uk-UA" i="1" spc="-45" dirty="0">
                <a:solidFill>
                  <a:srgbClr val="231F20"/>
                </a:solidFill>
                <a:latin typeface="Arial"/>
                <a:cs typeface="Arial"/>
              </a:rPr>
              <a:t>е</a:t>
            </a:r>
            <a:r>
              <a:rPr lang="uk-UA" i="1" spc="10" dirty="0">
                <a:solidFill>
                  <a:srgbClr val="231F20"/>
                </a:solidFill>
                <a:latin typeface="Arial"/>
                <a:cs typeface="Arial"/>
              </a:rPr>
              <a:t>з</a:t>
            </a:r>
            <a:r>
              <a:rPr lang="uk-UA" i="1" spc="-8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b="1" i="1" spc="-35" dirty="0" err="1">
                <a:solidFill>
                  <a:srgbClr val="231F20"/>
                </a:solidFill>
                <a:latin typeface="Trebuchet MS"/>
                <a:cs typeface="Trebuchet MS"/>
              </a:rPr>
              <a:t>візію</a:t>
            </a:r>
            <a:r>
              <a:rPr lang="uk-UA" b="1" i="1" spc="-114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i="1" spc="-60" dirty="0">
                <a:solidFill>
                  <a:srgbClr val="231F20"/>
                </a:solidFill>
                <a:latin typeface="Trebuchet MS"/>
                <a:cs typeface="Trebuchet MS"/>
              </a:rPr>
              <a:t>лі</a:t>
            </a:r>
            <a:r>
              <a:rPr lang="uk-UA" b="1" i="1" spc="-85" dirty="0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uk-UA" b="1" i="1" spc="-45" dirty="0">
                <a:solidFill>
                  <a:srgbClr val="231F20"/>
                </a:solidFill>
                <a:latin typeface="Trebuchet MS"/>
                <a:cs typeface="Trebuchet MS"/>
              </a:rPr>
              <a:t>ера</a:t>
            </a:r>
            <a:r>
              <a:rPr lang="uk-UA" b="1" i="1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i="1" spc="10" dirty="0">
                <a:solidFill>
                  <a:srgbClr val="231F20"/>
                </a:solidFill>
                <a:latin typeface="Arial"/>
                <a:cs typeface="Arial"/>
              </a:rPr>
              <a:t>з</a:t>
            </a:r>
            <a:r>
              <a:rPr lang="uk-UA" i="1" spc="-7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85" dirty="0">
                <a:solidFill>
                  <a:srgbClr val="231F20"/>
                </a:solidFill>
                <a:latin typeface="Arial"/>
                <a:cs typeface="Arial"/>
              </a:rPr>
              <a:t>о</a:t>
            </a:r>
            <a:r>
              <a:rPr lang="uk-UA" i="1" spc="-295" dirty="0">
                <a:solidFill>
                  <a:srgbClr val="231F20"/>
                </a:solidFill>
                <a:latin typeface="Arial"/>
                <a:cs typeface="Arial"/>
              </a:rPr>
              <a:t>т</a:t>
            </a:r>
            <a:r>
              <a:rPr lang="uk-UA" i="1" spc="-204" dirty="0">
                <a:solidFill>
                  <a:srgbClr val="231F20"/>
                </a:solidFill>
                <a:latin typeface="Arial"/>
                <a:cs typeface="Arial"/>
              </a:rPr>
              <a:t>о</a:t>
            </a:r>
            <a:r>
              <a:rPr lang="uk-UA" i="1" spc="-35" dirty="0">
                <a:solidFill>
                  <a:srgbClr val="231F20"/>
                </a:solidFill>
                <a:latin typeface="Arial"/>
                <a:cs typeface="Arial"/>
              </a:rPr>
              <a:t>ченням.</a:t>
            </a:r>
            <a:r>
              <a:rPr lang="uk-UA" i="1" spc="-7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85" dirty="0" smtClean="0">
                <a:solidFill>
                  <a:srgbClr val="231F20"/>
                </a:solidFill>
                <a:latin typeface="Arial"/>
                <a:cs typeface="Arial"/>
              </a:rPr>
              <a:t>Р</a:t>
            </a:r>
            <a:r>
              <a:rPr lang="uk-UA" i="1" spc="-65" dirty="0" smtClean="0">
                <a:solidFill>
                  <a:srgbClr val="231F20"/>
                </a:solidFill>
                <a:latin typeface="Arial"/>
                <a:cs typeface="Arial"/>
              </a:rPr>
              <a:t>о</a:t>
            </a:r>
            <a:r>
              <a:rPr lang="uk-UA" i="1" spc="-75" dirty="0" smtClean="0">
                <a:solidFill>
                  <a:srgbClr val="231F20"/>
                </a:solidFill>
                <a:latin typeface="Arial"/>
                <a:cs typeface="Arial"/>
              </a:rPr>
              <a:t>б</a:t>
            </a:r>
            <a:r>
              <a:rPr lang="uk-UA" i="1" spc="-50" dirty="0" smtClean="0">
                <a:solidFill>
                  <a:srgbClr val="231F20"/>
                </a:solidFill>
                <a:latin typeface="Arial"/>
                <a:cs typeface="Arial"/>
              </a:rPr>
              <a:t>ля</a:t>
            </a:r>
            <a:r>
              <a:rPr lang="uk-UA" i="1" spc="-20" dirty="0" smtClean="0">
                <a:solidFill>
                  <a:srgbClr val="231F20"/>
                </a:solidFill>
                <a:latin typeface="Arial"/>
                <a:cs typeface="Arial"/>
              </a:rPr>
              <a:t>чи</a:t>
            </a:r>
            <a:r>
              <a:rPr lang="uk-UA" i="1" spc="-4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40" dirty="0">
                <a:solidFill>
                  <a:srgbClr val="231F20"/>
                </a:solidFill>
                <a:latin typeface="Arial"/>
                <a:cs typeface="Arial"/>
              </a:rPr>
              <a:t>ц</a:t>
            </a:r>
            <a:r>
              <a:rPr lang="uk-UA" i="1" spc="-45" dirty="0">
                <a:solidFill>
                  <a:srgbClr val="231F20"/>
                </a:solidFill>
                <a:latin typeface="Arial"/>
                <a:cs typeface="Arial"/>
              </a:rPr>
              <a:t>е, </a:t>
            </a:r>
            <a:r>
              <a:rPr lang="uk-UA" i="1" spc="-20" dirty="0">
                <a:solidFill>
                  <a:srgbClr val="231F20"/>
                </a:solidFill>
                <a:latin typeface="Arial"/>
                <a:cs typeface="Arial"/>
              </a:rPr>
              <a:t>в</a:t>
            </a:r>
            <a:r>
              <a:rPr lang="uk-UA" i="1" spc="-45" dirty="0">
                <a:solidFill>
                  <a:srgbClr val="231F20"/>
                </a:solidFill>
                <a:latin typeface="Arial"/>
                <a:cs typeface="Arial"/>
              </a:rPr>
              <a:t>оно </a:t>
            </a:r>
            <a:r>
              <a:rPr lang="uk-UA" i="1" spc="-30" dirty="0">
                <a:solidFill>
                  <a:srgbClr val="231F20"/>
                </a:solidFill>
                <a:latin typeface="Arial"/>
                <a:cs typeface="Arial"/>
              </a:rPr>
              <a:t>вивільнює</a:t>
            </a:r>
            <a:r>
              <a:rPr lang="uk-UA" i="1" spc="-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50" dirty="0">
                <a:solidFill>
                  <a:srgbClr val="231F20"/>
                </a:solidFill>
                <a:latin typeface="Arial"/>
                <a:cs typeface="Arial"/>
              </a:rPr>
              <a:t>енергію</a:t>
            </a:r>
            <a:r>
              <a:rPr lang="uk-UA" i="1" spc="-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245" dirty="0">
                <a:solidFill>
                  <a:srgbClr val="231F20"/>
                </a:solidFill>
                <a:latin typeface="Arial"/>
                <a:cs typeface="Arial"/>
              </a:rPr>
              <a:t>та</a:t>
            </a:r>
            <a:r>
              <a:rPr lang="uk-UA" i="1" spc="-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40" dirty="0">
                <a:solidFill>
                  <a:srgbClr val="231F20"/>
                </a:solidFill>
                <a:latin typeface="Arial"/>
                <a:cs typeface="Arial"/>
              </a:rPr>
              <a:t>с</a:t>
            </a:r>
            <a:r>
              <a:rPr lang="uk-UA" i="1" spc="-275" dirty="0">
                <a:solidFill>
                  <a:srgbClr val="231F20"/>
                </a:solidFill>
                <a:latin typeface="Arial"/>
                <a:cs typeface="Arial"/>
              </a:rPr>
              <a:t>т</a:t>
            </a:r>
            <a:r>
              <a:rPr lang="uk-UA" i="1" spc="-180" dirty="0">
                <a:solidFill>
                  <a:srgbClr val="231F20"/>
                </a:solidFill>
                <a:latin typeface="Arial"/>
                <a:cs typeface="Arial"/>
              </a:rPr>
              <a:t>в</a:t>
            </a:r>
            <a:r>
              <a:rPr lang="uk-UA" i="1" spc="-50" dirty="0">
                <a:solidFill>
                  <a:srgbClr val="231F20"/>
                </a:solidFill>
                <a:latin typeface="Arial"/>
                <a:cs typeface="Arial"/>
              </a:rPr>
              <a:t>орює</a:t>
            </a:r>
            <a:r>
              <a:rPr lang="uk-UA" i="1" spc="-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25" dirty="0">
                <a:solidFill>
                  <a:srgbClr val="231F20"/>
                </a:solidFill>
                <a:latin typeface="Arial"/>
                <a:cs typeface="Arial"/>
              </a:rPr>
              <a:t>послі</a:t>
            </a:r>
            <a:r>
              <a:rPr lang="uk-UA" i="1" spc="-45" dirty="0">
                <a:solidFill>
                  <a:srgbClr val="231F20"/>
                </a:solidFill>
                <a:latin typeface="Arial"/>
                <a:cs typeface="Arial"/>
              </a:rPr>
              <a:t>д</a:t>
            </a:r>
            <a:r>
              <a:rPr lang="uk-UA" i="1" spc="-10" dirty="0">
                <a:solidFill>
                  <a:srgbClr val="231F20"/>
                </a:solidFill>
                <a:latin typeface="Arial"/>
                <a:cs typeface="Arial"/>
              </a:rPr>
              <a:t>овників-е</a:t>
            </a:r>
            <a:r>
              <a:rPr lang="uk-UA" i="1" spc="-20" dirty="0">
                <a:solidFill>
                  <a:srgbClr val="231F20"/>
                </a:solidFill>
                <a:latin typeface="Arial"/>
                <a:cs typeface="Arial"/>
              </a:rPr>
              <a:t>н</a:t>
            </a:r>
            <a:r>
              <a:rPr lang="uk-UA" i="1" spc="-415" dirty="0">
                <a:solidFill>
                  <a:srgbClr val="231F20"/>
                </a:solidFill>
                <a:latin typeface="Arial"/>
                <a:cs typeface="Arial"/>
              </a:rPr>
              <a:t>т</a:t>
            </a:r>
            <a:r>
              <a:rPr lang="uk-UA" i="1" spc="-75" dirty="0">
                <a:solidFill>
                  <a:srgbClr val="231F20"/>
                </a:solidFill>
                <a:latin typeface="Arial"/>
                <a:cs typeface="Arial"/>
              </a:rPr>
              <a:t>у</a:t>
            </a:r>
            <a:r>
              <a:rPr lang="uk-UA" i="1" spc="-20" dirty="0">
                <a:solidFill>
                  <a:srgbClr val="231F20"/>
                </a:solidFill>
                <a:latin typeface="Arial"/>
                <a:cs typeface="Arial"/>
              </a:rPr>
              <a:t>зіа</a:t>
            </a:r>
            <a:r>
              <a:rPr lang="uk-UA" i="1" spc="-25" dirty="0">
                <a:solidFill>
                  <a:srgbClr val="231F20"/>
                </a:solidFill>
                <a:latin typeface="Arial"/>
                <a:cs typeface="Arial"/>
              </a:rPr>
              <a:t>с</a:t>
            </a:r>
            <a:r>
              <a:rPr lang="uk-UA" i="1" spc="-114" dirty="0">
                <a:solidFill>
                  <a:srgbClr val="231F20"/>
                </a:solidFill>
                <a:latin typeface="Arial"/>
                <a:cs typeface="Arial"/>
              </a:rPr>
              <a:t>тів.</a:t>
            </a:r>
            <a:endParaRPr lang="uk-UA" dirty="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280"/>
              </a:spcBef>
            </a:pPr>
            <a:r>
              <a:rPr lang="uk-UA" b="1" i="1" spc="-50" dirty="0" err="1">
                <a:solidFill>
                  <a:srgbClr val="C00000"/>
                </a:solidFill>
                <a:latin typeface="Trebuchet MS"/>
                <a:cs typeface="Trebuchet MS"/>
              </a:rPr>
              <a:t>Макр</a:t>
            </a:r>
            <a:r>
              <a:rPr lang="uk-UA" b="1" i="1" spc="-60" dirty="0" err="1">
                <a:solidFill>
                  <a:srgbClr val="C00000"/>
                </a:solidFill>
                <a:latin typeface="Trebuchet MS"/>
                <a:cs typeface="Trebuchet MS"/>
              </a:rPr>
              <a:t>олі</a:t>
            </a:r>
            <a:r>
              <a:rPr lang="uk-UA" b="1" i="1" spc="-85" dirty="0" err="1">
                <a:solidFill>
                  <a:srgbClr val="C00000"/>
                </a:solidFill>
                <a:latin typeface="Trebuchet MS"/>
                <a:cs typeface="Trebuchet MS"/>
              </a:rPr>
              <a:t>д</a:t>
            </a:r>
            <a:r>
              <a:rPr lang="uk-UA" b="1" i="1" spc="-120" dirty="0" err="1">
                <a:solidFill>
                  <a:srgbClr val="C00000"/>
                </a:solidFill>
                <a:latin typeface="Trebuchet MS"/>
                <a:cs typeface="Trebuchet MS"/>
              </a:rPr>
              <a:t>ерст</a:t>
            </a:r>
            <a:r>
              <a:rPr lang="uk-UA" b="1" i="1" spc="-114" dirty="0" err="1">
                <a:solidFill>
                  <a:srgbClr val="C00000"/>
                </a:solidFill>
                <a:latin typeface="Trebuchet MS"/>
                <a:cs typeface="Trebuchet MS"/>
              </a:rPr>
              <a:t>в</a:t>
            </a:r>
            <a:r>
              <a:rPr lang="uk-UA" b="1" i="1" spc="-65" dirty="0" err="1">
                <a:solidFill>
                  <a:srgbClr val="C00000"/>
                </a:solidFill>
                <a:latin typeface="Trebuchet MS"/>
                <a:cs typeface="Trebuchet MS"/>
              </a:rPr>
              <a:t>о</a:t>
            </a:r>
            <a:r>
              <a:rPr lang="uk-UA" i="1" spc="-25" dirty="0">
                <a:solidFill>
                  <a:srgbClr val="C00000"/>
                </a:solidFill>
                <a:latin typeface="Arial"/>
                <a:cs typeface="Arial"/>
              </a:rPr>
              <a:t>.</a:t>
            </a:r>
            <a:r>
              <a:rPr lang="uk-UA" i="1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1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35" dirty="0">
                <a:solidFill>
                  <a:srgbClr val="231F20"/>
                </a:solidFill>
                <a:latin typeface="Arial"/>
                <a:cs typeface="Arial"/>
              </a:rPr>
              <a:t>В</a:t>
            </a:r>
            <a:r>
              <a:rPr lang="uk-UA" i="1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1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40" dirty="0">
                <a:solidFill>
                  <a:srgbClr val="231F20"/>
                </a:solidFill>
                <a:latin typeface="Arial"/>
                <a:cs typeface="Arial"/>
              </a:rPr>
              <a:t>н</a:t>
            </a:r>
            <a:r>
              <a:rPr lang="uk-UA" i="1" spc="-45" dirty="0">
                <a:solidFill>
                  <a:srgbClr val="231F20"/>
                </a:solidFill>
                <a:latin typeface="Arial"/>
                <a:cs typeface="Arial"/>
              </a:rPr>
              <a:t>ь</a:t>
            </a:r>
            <a:r>
              <a:rPr lang="uk-UA" i="1" spc="-60" dirty="0">
                <a:solidFill>
                  <a:srgbClr val="231F20"/>
                </a:solidFill>
                <a:latin typeface="Arial"/>
                <a:cs typeface="Arial"/>
              </a:rPr>
              <a:t>о</a:t>
            </a:r>
            <a:r>
              <a:rPr lang="uk-UA" i="1" spc="-75" dirty="0">
                <a:solidFill>
                  <a:srgbClr val="231F20"/>
                </a:solidFill>
                <a:latin typeface="Arial"/>
                <a:cs typeface="Arial"/>
              </a:rPr>
              <a:t>м</a:t>
            </a:r>
            <a:r>
              <a:rPr lang="uk-UA" i="1" spc="-80" dirty="0">
                <a:solidFill>
                  <a:srgbClr val="231F20"/>
                </a:solidFill>
                <a:latin typeface="Arial"/>
                <a:cs typeface="Arial"/>
              </a:rPr>
              <a:t>у</a:t>
            </a:r>
            <a:r>
              <a:rPr lang="uk-UA" i="1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1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50" dirty="0">
                <a:solidFill>
                  <a:srgbClr val="231F20"/>
                </a:solidFill>
                <a:latin typeface="Arial"/>
                <a:cs typeface="Arial"/>
              </a:rPr>
              <a:t>р</a:t>
            </a:r>
            <a:r>
              <a:rPr lang="uk-UA" i="1" spc="-65" dirty="0">
                <a:solidFill>
                  <a:srgbClr val="231F20"/>
                </a:solidFill>
                <a:latin typeface="Arial"/>
                <a:cs typeface="Arial"/>
              </a:rPr>
              <a:t>о</a:t>
            </a:r>
            <a:r>
              <a:rPr lang="uk-UA" i="1" spc="-55" dirty="0">
                <a:solidFill>
                  <a:srgbClr val="231F20"/>
                </a:solidFill>
                <a:latin typeface="Arial"/>
                <a:cs typeface="Arial"/>
              </a:rPr>
              <a:t>ль</a:t>
            </a:r>
            <a:r>
              <a:rPr lang="uk-UA" i="1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1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20" dirty="0">
                <a:solidFill>
                  <a:srgbClr val="231F20"/>
                </a:solidFill>
                <a:latin typeface="Arial"/>
                <a:cs typeface="Arial"/>
              </a:rPr>
              <a:t>лі</a:t>
            </a:r>
            <a:r>
              <a:rPr lang="uk-UA" i="1" spc="-40" dirty="0">
                <a:solidFill>
                  <a:srgbClr val="231F20"/>
                </a:solidFill>
                <a:latin typeface="Arial"/>
                <a:cs typeface="Arial"/>
              </a:rPr>
              <a:t>д</a:t>
            </a:r>
            <a:r>
              <a:rPr lang="uk-UA" i="1" spc="-50" dirty="0">
                <a:solidFill>
                  <a:srgbClr val="231F20"/>
                </a:solidFill>
                <a:latin typeface="Arial"/>
                <a:cs typeface="Arial"/>
              </a:rPr>
              <a:t>ера</a:t>
            </a:r>
            <a:r>
              <a:rPr lang="uk-UA" i="1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1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25" dirty="0">
                <a:solidFill>
                  <a:srgbClr val="231F20"/>
                </a:solidFill>
                <a:latin typeface="Arial"/>
                <a:cs typeface="Arial"/>
              </a:rPr>
              <a:t>п</a:t>
            </a:r>
            <a:r>
              <a:rPr lang="uk-UA" i="1" spc="-40" dirty="0">
                <a:solidFill>
                  <a:srgbClr val="231F20"/>
                </a:solidFill>
                <a:latin typeface="Arial"/>
                <a:cs typeface="Arial"/>
              </a:rPr>
              <a:t>о</a:t>
            </a:r>
            <a:r>
              <a:rPr lang="uk-UA" i="1" spc="-75" dirty="0">
                <a:solidFill>
                  <a:srgbClr val="231F20"/>
                </a:solidFill>
                <a:latin typeface="Arial"/>
                <a:cs typeface="Arial"/>
              </a:rPr>
              <a:t>ля</a:t>
            </a:r>
            <a:r>
              <a:rPr lang="uk-UA" i="1" spc="-70" dirty="0">
                <a:solidFill>
                  <a:srgbClr val="231F20"/>
                </a:solidFill>
                <a:latin typeface="Arial"/>
                <a:cs typeface="Arial"/>
              </a:rPr>
              <a:t>г</a:t>
            </a:r>
            <a:r>
              <a:rPr lang="uk-UA" i="1" spc="-50" dirty="0">
                <a:solidFill>
                  <a:srgbClr val="231F20"/>
                </a:solidFill>
                <a:latin typeface="Arial"/>
                <a:cs typeface="Arial"/>
              </a:rPr>
              <a:t>ає</a:t>
            </a:r>
            <a:r>
              <a:rPr lang="uk-UA" i="1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1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15" dirty="0">
                <a:solidFill>
                  <a:srgbClr val="231F20"/>
                </a:solidFill>
                <a:latin typeface="Arial"/>
                <a:cs typeface="Arial"/>
              </a:rPr>
              <a:t>в</a:t>
            </a:r>
            <a:r>
              <a:rPr lang="uk-UA" i="1" spc="1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b="1" i="1" spc="-180" dirty="0">
                <a:solidFill>
                  <a:srgbClr val="231F20"/>
                </a:solidFill>
                <a:latin typeface="Trebuchet MS"/>
                <a:cs typeface="Trebuchet MS"/>
              </a:rPr>
              <a:t>ст</a:t>
            </a:r>
            <a:r>
              <a:rPr lang="uk-UA" b="1" i="1" spc="-155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uk-UA" b="1" i="1" spc="-50" dirty="0">
                <a:solidFill>
                  <a:srgbClr val="231F20"/>
                </a:solidFill>
                <a:latin typeface="Trebuchet MS"/>
                <a:cs typeface="Trebuchet MS"/>
              </a:rPr>
              <a:t>оренні</a:t>
            </a:r>
            <a:r>
              <a:rPr lang="uk-UA" b="1" i="1" spc="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i="1" spc="-70" dirty="0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uk-UA" b="1" i="1" spc="-50" dirty="0">
                <a:solidFill>
                  <a:srgbClr val="231F20"/>
                </a:solidFill>
                <a:latin typeface="Trebuchet MS"/>
                <a:cs typeface="Trebuchet MS"/>
              </a:rPr>
              <a:t>спішної</a:t>
            </a:r>
            <a:r>
              <a:rPr lang="uk-UA" b="1" i="1" spc="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i="1" spc="-70" dirty="0">
                <a:solidFill>
                  <a:srgbClr val="231F20"/>
                </a:solidFill>
                <a:latin typeface="Trebuchet MS"/>
                <a:cs typeface="Trebuchet MS"/>
              </a:rPr>
              <a:t>ор</a:t>
            </a:r>
            <a:r>
              <a:rPr lang="uk-UA" b="1" i="1" spc="-55" dirty="0">
                <a:solidFill>
                  <a:srgbClr val="231F20"/>
                </a:solidFill>
                <a:latin typeface="Trebuchet MS"/>
                <a:cs typeface="Trebuchet MS"/>
              </a:rPr>
              <a:t>г</a:t>
            </a:r>
            <a:r>
              <a:rPr lang="uk-UA" b="1" i="1" spc="-45" dirty="0">
                <a:solidFill>
                  <a:srgbClr val="231F20"/>
                </a:solidFill>
                <a:latin typeface="Trebuchet MS"/>
                <a:cs typeface="Trebuchet MS"/>
              </a:rPr>
              <a:t>анізації</a:t>
            </a:r>
            <a:r>
              <a:rPr lang="uk-UA" i="1" spc="-30" dirty="0">
                <a:solidFill>
                  <a:srgbClr val="231F20"/>
                </a:solidFill>
                <a:latin typeface="Arial"/>
                <a:cs typeface="Arial"/>
              </a:rPr>
              <a:t>, </a:t>
            </a:r>
            <a:r>
              <a:rPr lang="uk-UA" i="1" spc="-35" dirty="0">
                <a:solidFill>
                  <a:srgbClr val="231F20"/>
                </a:solidFill>
                <a:latin typeface="Arial"/>
                <a:cs typeface="Arial"/>
              </a:rPr>
              <a:t>я</a:t>
            </a:r>
            <a:r>
              <a:rPr lang="uk-UA" i="1" spc="-50" dirty="0">
                <a:solidFill>
                  <a:srgbClr val="231F20"/>
                </a:solidFill>
                <a:latin typeface="Arial"/>
                <a:cs typeface="Arial"/>
              </a:rPr>
              <a:t>ке</a:t>
            </a:r>
            <a:r>
              <a:rPr lang="uk-UA" i="1" spc="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30" dirty="0">
                <a:solidFill>
                  <a:srgbClr val="231F20"/>
                </a:solidFill>
                <a:latin typeface="Arial"/>
                <a:cs typeface="Arial"/>
              </a:rPr>
              <a:t>реалі</a:t>
            </a:r>
            <a:r>
              <a:rPr lang="uk-UA" i="1" spc="-40" dirty="0">
                <a:solidFill>
                  <a:srgbClr val="231F20"/>
                </a:solidFill>
                <a:latin typeface="Arial"/>
                <a:cs typeface="Arial"/>
              </a:rPr>
              <a:t>з</a:t>
            </a:r>
            <a:r>
              <a:rPr lang="uk-UA" i="1" spc="-75" dirty="0">
                <a:solidFill>
                  <a:srgbClr val="231F20"/>
                </a:solidFill>
                <a:latin typeface="Arial"/>
                <a:cs typeface="Arial"/>
              </a:rPr>
              <a:t>у</a:t>
            </a:r>
            <a:r>
              <a:rPr lang="uk-UA" i="1" spc="-40" dirty="0">
                <a:solidFill>
                  <a:srgbClr val="231F20"/>
                </a:solidFill>
                <a:latin typeface="Arial"/>
                <a:cs typeface="Arial"/>
              </a:rPr>
              <a:t>є</a:t>
            </a:r>
            <a:r>
              <a:rPr lang="uk-UA" i="1" spc="-300" dirty="0">
                <a:solidFill>
                  <a:srgbClr val="231F20"/>
                </a:solidFill>
                <a:latin typeface="Arial"/>
                <a:cs typeface="Arial"/>
              </a:rPr>
              <a:t>т</a:t>
            </a:r>
            <a:r>
              <a:rPr lang="uk-UA" i="1" spc="-195" dirty="0">
                <a:solidFill>
                  <a:srgbClr val="231F20"/>
                </a:solidFill>
                <a:latin typeface="Arial"/>
                <a:cs typeface="Arial"/>
              </a:rPr>
              <a:t>ь</a:t>
            </a:r>
            <a:r>
              <a:rPr lang="uk-UA" i="1" spc="-45" dirty="0">
                <a:solidFill>
                  <a:srgbClr val="231F20"/>
                </a:solidFill>
                <a:latin typeface="Arial"/>
                <a:cs typeface="Arial"/>
              </a:rPr>
              <a:t>ся</a:t>
            </a:r>
            <a:r>
              <a:rPr lang="uk-UA" i="1" spc="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20" dirty="0">
                <a:solidFill>
                  <a:srgbClr val="231F20"/>
                </a:solidFill>
                <a:latin typeface="Arial"/>
                <a:cs typeface="Arial"/>
              </a:rPr>
              <a:t>д</a:t>
            </a:r>
            <a:r>
              <a:rPr lang="uk-UA" i="1" spc="-25" dirty="0">
                <a:solidFill>
                  <a:srgbClr val="231F20"/>
                </a:solidFill>
                <a:latin typeface="Arial"/>
                <a:cs typeface="Arial"/>
              </a:rPr>
              <a:t>в</a:t>
            </a:r>
            <a:r>
              <a:rPr lang="uk-UA" i="1" spc="-60" dirty="0">
                <a:solidFill>
                  <a:srgbClr val="231F20"/>
                </a:solidFill>
                <a:latin typeface="Arial"/>
                <a:cs typeface="Arial"/>
              </a:rPr>
              <a:t>ома</a:t>
            </a:r>
            <a:r>
              <a:rPr lang="uk-UA" i="1" spc="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50" dirty="0">
                <a:solidFill>
                  <a:srgbClr val="231F20"/>
                </a:solidFill>
                <a:latin typeface="Arial"/>
                <a:cs typeface="Arial"/>
              </a:rPr>
              <a:t>шляхами</a:t>
            </a:r>
            <a:r>
              <a:rPr lang="uk-UA" i="1" spc="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65" dirty="0">
                <a:solidFill>
                  <a:srgbClr val="231F20"/>
                </a:solidFill>
                <a:latin typeface="Arial"/>
                <a:cs typeface="Arial"/>
              </a:rPr>
              <a:t>–</a:t>
            </a:r>
            <a:r>
              <a:rPr lang="uk-UA" i="1" spc="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b="1" i="1" spc="-45" dirty="0">
                <a:solidFill>
                  <a:srgbClr val="231F20"/>
                </a:solidFill>
                <a:latin typeface="Trebuchet MS"/>
                <a:cs typeface="Trebuchet MS"/>
              </a:rPr>
              <a:t>зна</a:t>
            </a:r>
            <a:r>
              <a:rPr lang="uk-UA" b="1" i="1" spc="-70" dirty="0">
                <a:solidFill>
                  <a:srgbClr val="231F20"/>
                </a:solidFill>
                <a:latin typeface="Trebuchet MS"/>
                <a:cs typeface="Trebuchet MS"/>
              </a:rPr>
              <a:t>хо</a:t>
            </a:r>
            <a:r>
              <a:rPr lang="uk-UA" b="1" i="1" spc="-45" dirty="0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uk-UA" b="1" i="1" spc="-75" dirty="0">
                <a:solidFill>
                  <a:srgbClr val="231F20"/>
                </a:solidFill>
                <a:latin typeface="Trebuchet MS"/>
                <a:cs typeface="Trebuchet MS"/>
              </a:rPr>
              <a:t>ж</a:t>
            </a:r>
            <a:r>
              <a:rPr lang="uk-UA" b="1" i="1" spc="-65" dirty="0">
                <a:solidFill>
                  <a:srgbClr val="231F20"/>
                </a:solidFill>
                <a:latin typeface="Trebuchet MS"/>
                <a:cs typeface="Trebuchet MS"/>
              </a:rPr>
              <a:t>енням</a:t>
            </a:r>
            <a:r>
              <a:rPr lang="uk-UA" b="1" i="1" spc="-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i="1" spc="-70" dirty="0">
                <a:solidFill>
                  <a:srgbClr val="231F20"/>
                </a:solidFill>
                <a:latin typeface="Trebuchet MS"/>
                <a:cs typeface="Trebuchet MS"/>
              </a:rPr>
              <a:t>шляху</a:t>
            </a:r>
            <a:r>
              <a:rPr lang="uk-UA" b="1" i="1" spc="-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i="1" spc="-245" dirty="0">
                <a:solidFill>
                  <a:srgbClr val="231F20"/>
                </a:solidFill>
                <a:latin typeface="Arial"/>
                <a:cs typeface="Arial"/>
              </a:rPr>
              <a:t>та</a:t>
            </a:r>
            <a:r>
              <a:rPr lang="uk-UA" i="1" spc="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b="1" i="1" spc="-180" dirty="0">
                <a:solidFill>
                  <a:srgbClr val="231F20"/>
                </a:solidFill>
                <a:latin typeface="Trebuchet MS"/>
                <a:cs typeface="Trebuchet MS"/>
              </a:rPr>
              <a:t>ст</a:t>
            </a:r>
            <a:r>
              <a:rPr lang="uk-UA" b="1" i="1" spc="-155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uk-UA" b="1" i="1" spc="-60" dirty="0">
                <a:solidFill>
                  <a:srgbClr val="231F20"/>
                </a:solidFill>
                <a:latin typeface="Trebuchet MS"/>
                <a:cs typeface="Trebuchet MS"/>
              </a:rPr>
              <a:t>оренням</a:t>
            </a:r>
            <a:r>
              <a:rPr lang="uk-UA" b="1" i="1" spc="-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i="1" spc="-65" dirty="0">
                <a:solidFill>
                  <a:srgbClr val="231F20"/>
                </a:solidFill>
                <a:latin typeface="Trebuchet MS"/>
                <a:cs typeface="Trebuchet MS"/>
              </a:rPr>
              <a:t>кул</a:t>
            </a:r>
            <a:r>
              <a:rPr lang="uk-UA" b="1" i="1" spc="-105" dirty="0">
                <a:solidFill>
                  <a:srgbClr val="231F20"/>
                </a:solidFill>
                <a:latin typeface="Trebuchet MS"/>
                <a:cs typeface="Trebuchet MS"/>
              </a:rPr>
              <a:t>ь</a:t>
            </a:r>
            <a:r>
              <a:rPr lang="uk-UA" b="1" i="1" spc="-409" dirty="0">
                <a:solidFill>
                  <a:srgbClr val="231F20"/>
                </a:solidFill>
                <a:latin typeface="Trebuchet MS"/>
                <a:cs typeface="Trebuchet MS"/>
              </a:rPr>
              <a:t>т</a:t>
            </a:r>
            <a:r>
              <a:rPr lang="uk-UA" b="1" i="1" spc="-55" dirty="0">
                <a:solidFill>
                  <a:srgbClr val="231F20"/>
                </a:solidFill>
                <a:latin typeface="Trebuchet MS"/>
                <a:cs typeface="Trebuchet MS"/>
              </a:rPr>
              <a:t>ури</a:t>
            </a:r>
            <a:r>
              <a:rPr lang="uk-UA" i="1" spc="-25" dirty="0">
                <a:solidFill>
                  <a:srgbClr val="231F20"/>
                </a:solidFill>
                <a:latin typeface="Arial"/>
                <a:cs typeface="Arial"/>
              </a:rPr>
              <a:t>. </a:t>
            </a:r>
            <a:r>
              <a:rPr lang="uk-UA" b="1" i="1" spc="-40" dirty="0">
                <a:solidFill>
                  <a:srgbClr val="231F20"/>
                </a:solidFill>
                <a:latin typeface="Trebuchet MS"/>
                <a:cs typeface="Trebuchet MS"/>
              </a:rPr>
              <a:t>Зна</a:t>
            </a:r>
            <a:r>
              <a:rPr lang="uk-UA" b="1" i="1" spc="-60" dirty="0">
                <a:solidFill>
                  <a:srgbClr val="231F20"/>
                </a:solidFill>
                <a:latin typeface="Trebuchet MS"/>
                <a:cs typeface="Trebuchet MS"/>
              </a:rPr>
              <a:t>х</a:t>
            </a:r>
            <a:r>
              <a:rPr lang="uk-UA" b="1" i="1" spc="-70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uk-UA" b="1" i="1" spc="-45" dirty="0">
                <a:solidFill>
                  <a:srgbClr val="231F20"/>
                </a:solidFill>
                <a:latin typeface="Trebuchet MS"/>
                <a:cs typeface="Trebuchet MS"/>
              </a:rPr>
              <a:t>д</a:t>
            </a:r>
            <a:r>
              <a:rPr lang="uk-UA" b="1" i="1" spc="-75" dirty="0">
                <a:solidFill>
                  <a:srgbClr val="231F20"/>
                </a:solidFill>
                <a:latin typeface="Trebuchet MS"/>
                <a:cs typeface="Trebuchet MS"/>
              </a:rPr>
              <a:t>ж</a:t>
            </a:r>
            <a:r>
              <a:rPr lang="uk-UA" b="1" i="1" spc="-50" dirty="0">
                <a:solidFill>
                  <a:srgbClr val="231F20"/>
                </a:solidFill>
                <a:latin typeface="Trebuchet MS"/>
                <a:cs typeface="Trebuchet MS"/>
              </a:rPr>
              <a:t>ення</a:t>
            </a:r>
            <a:r>
              <a:rPr lang="uk-UA" b="1" i="1" spc="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i="1" spc="-70" dirty="0">
                <a:solidFill>
                  <a:srgbClr val="231F20"/>
                </a:solidFill>
                <a:latin typeface="Trebuchet MS"/>
                <a:cs typeface="Trebuchet MS"/>
              </a:rPr>
              <a:t>шляху</a:t>
            </a:r>
            <a:r>
              <a:rPr lang="uk-UA" b="1" i="1" spc="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i="1" spc="-20" dirty="0">
                <a:solidFill>
                  <a:srgbClr val="231F20"/>
                </a:solidFill>
                <a:latin typeface="Arial"/>
                <a:cs typeface="Arial"/>
              </a:rPr>
              <a:t>визн</a:t>
            </a:r>
            <a:r>
              <a:rPr lang="uk-UA" i="1" spc="-25" dirty="0">
                <a:solidFill>
                  <a:srgbClr val="231F20"/>
                </a:solidFill>
                <a:latin typeface="Arial"/>
                <a:cs typeface="Arial"/>
              </a:rPr>
              <a:t>а</a:t>
            </a:r>
            <a:r>
              <a:rPr lang="uk-UA" i="1" spc="-35" dirty="0">
                <a:solidFill>
                  <a:srgbClr val="231F20"/>
                </a:solidFill>
                <a:latin typeface="Arial"/>
                <a:cs typeface="Arial"/>
              </a:rPr>
              <a:t>чає</a:t>
            </a:r>
            <a:r>
              <a:rPr lang="uk-UA" i="1" spc="-300" dirty="0">
                <a:solidFill>
                  <a:srgbClr val="231F20"/>
                </a:solidFill>
                <a:latin typeface="Arial"/>
                <a:cs typeface="Arial"/>
              </a:rPr>
              <a:t>т</a:t>
            </a:r>
            <a:r>
              <a:rPr lang="uk-UA" i="1" spc="-195" dirty="0">
                <a:solidFill>
                  <a:srgbClr val="231F20"/>
                </a:solidFill>
                <a:latin typeface="Arial"/>
                <a:cs typeface="Arial"/>
              </a:rPr>
              <a:t>ь</a:t>
            </a:r>
            <a:r>
              <a:rPr lang="uk-UA" i="1" spc="-45" dirty="0">
                <a:solidFill>
                  <a:srgbClr val="231F20"/>
                </a:solidFill>
                <a:latin typeface="Arial"/>
                <a:cs typeface="Arial"/>
              </a:rPr>
              <a:t>ся</a:t>
            </a:r>
            <a:r>
              <a:rPr lang="uk-UA" i="1" spc="5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30" dirty="0">
                <a:solidFill>
                  <a:srgbClr val="231F20"/>
                </a:solidFill>
                <a:latin typeface="Arial"/>
                <a:cs typeface="Arial"/>
              </a:rPr>
              <a:t>зна</a:t>
            </a:r>
            <a:r>
              <a:rPr lang="uk-UA" i="1" spc="-45" dirty="0">
                <a:solidFill>
                  <a:srgbClr val="231F20"/>
                </a:solidFill>
                <a:latin typeface="Arial"/>
                <a:cs typeface="Arial"/>
              </a:rPr>
              <a:t>х</a:t>
            </a:r>
            <a:r>
              <a:rPr lang="uk-UA" i="1" spc="-70" dirty="0">
                <a:solidFill>
                  <a:srgbClr val="231F20"/>
                </a:solidFill>
                <a:latin typeface="Arial"/>
                <a:cs typeface="Arial"/>
              </a:rPr>
              <a:t>о</a:t>
            </a:r>
            <a:r>
              <a:rPr lang="uk-UA" i="1" spc="-25" dirty="0">
                <a:solidFill>
                  <a:srgbClr val="231F20"/>
                </a:solidFill>
                <a:latin typeface="Arial"/>
                <a:cs typeface="Arial"/>
              </a:rPr>
              <a:t>д</a:t>
            </a:r>
            <a:r>
              <a:rPr lang="uk-UA" i="1" spc="-50" dirty="0">
                <a:solidFill>
                  <a:srgbClr val="231F20"/>
                </a:solidFill>
                <a:latin typeface="Arial"/>
                <a:cs typeface="Arial"/>
              </a:rPr>
              <a:t>ж</a:t>
            </a:r>
            <a:r>
              <a:rPr lang="uk-UA" i="1" spc="-45" dirty="0">
                <a:solidFill>
                  <a:srgbClr val="231F20"/>
                </a:solidFill>
                <a:latin typeface="Arial"/>
                <a:cs typeface="Arial"/>
              </a:rPr>
              <a:t>енням</a:t>
            </a:r>
            <a:r>
              <a:rPr lang="uk-UA" i="1" spc="5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60" dirty="0">
                <a:solidFill>
                  <a:srgbClr val="231F20"/>
                </a:solidFill>
                <a:latin typeface="Arial"/>
                <a:cs typeface="Arial"/>
              </a:rPr>
              <a:t>шляху</a:t>
            </a:r>
            <a:r>
              <a:rPr lang="uk-UA" i="1" spc="5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35" dirty="0">
                <a:solidFill>
                  <a:srgbClr val="231F20"/>
                </a:solidFill>
                <a:latin typeface="Arial"/>
                <a:cs typeface="Arial"/>
              </a:rPr>
              <a:t>д</a:t>
            </a:r>
            <a:r>
              <a:rPr lang="uk-UA" i="1" spc="-60" dirty="0">
                <a:solidFill>
                  <a:srgbClr val="231F20"/>
                </a:solidFill>
                <a:latin typeface="Arial"/>
                <a:cs typeface="Arial"/>
              </a:rPr>
              <a:t>о</a:t>
            </a:r>
            <a:r>
              <a:rPr lang="uk-UA" i="1" spc="5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75" dirty="0">
                <a:solidFill>
                  <a:srgbClr val="231F20"/>
                </a:solidFill>
                <a:latin typeface="Arial"/>
                <a:cs typeface="Arial"/>
              </a:rPr>
              <a:t>у</a:t>
            </a:r>
            <a:r>
              <a:rPr lang="uk-UA" i="1" spc="-45" dirty="0">
                <a:solidFill>
                  <a:srgbClr val="231F20"/>
                </a:solidFill>
                <a:latin typeface="Arial"/>
                <a:cs typeface="Arial"/>
              </a:rPr>
              <a:t>спішного</a:t>
            </a:r>
            <a:r>
              <a:rPr lang="uk-UA" i="1" spc="5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55" dirty="0" smtClean="0">
                <a:solidFill>
                  <a:srgbClr val="231F20"/>
                </a:solidFill>
                <a:latin typeface="Arial"/>
                <a:cs typeface="Arial"/>
              </a:rPr>
              <a:t>май</a:t>
            </a:r>
            <a:r>
              <a:rPr lang="uk-UA" i="1" spc="-65" dirty="0" smtClean="0">
                <a:solidFill>
                  <a:srgbClr val="231F20"/>
                </a:solidFill>
                <a:latin typeface="Arial"/>
                <a:cs typeface="Arial"/>
              </a:rPr>
              <a:t>б</a:t>
            </a:r>
            <a:r>
              <a:rPr lang="uk-UA" i="1" spc="-55" dirty="0" smtClean="0">
                <a:solidFill>
                  <a:srgbClr val="231F20"/>
                </a:solidFill>
                <a:latin typeface="Arial"/>
                <a:cs typeface="Arial"/>
              </a:rPr>
              <a:t>у</a:t>
            </a:r>
            <a:r>
              <a:rPr lang="uk-UA" i="1" spc="-190" dirty="0" smtClean="0">
                <a:solidFill>
                  <a:srgbClr val="231F20"/>
                </a:solidFill>
                <a:latin typeface="Arial"/>
                <a:cs typeface="Arial"/>
              </a:rPr>
              <a:t>тн</a:t>
            </a:r>
            <a:r>
              <a:rPr lang="uk-UA" i="1" spc="-150" dirty="0" smtClean="0">
                <a:solidFill>
                  <a:srgbClr val="231F20"/>
                </a:solidFill>
                <a:latin typeface="Arial"/>
                <a:cs typeface="Arial"/>
              </a:rPr>
              <a:t>ь</a:t>
            </a:r>
            <a:r>
              <a:rPr lang="uk-UA" i="1" spc="-60" dirty="0" smtClean="0">
                <a:solidFill>
                  <a:srgbClr val="231F20"/>
                </a:solidFill>
                <a:latin typeface="Arial"/>
                <a:cs typeface="Arial"/>
              </a:rPr>
              <a:t>о</a:t>
            </a:r>
            <a:r>
              <a:rPr lang="uk-UA" i="1" spc="-65" dirty="0" smtClean="0">
                <a:solidFill>
                  <a:srgbClr val="231F20"/>
                </a:solidFill>
                <a:latin typeface="Arial"/>
                <a:cs typeface="Arial"/>
              </a:rPr>
              <a:t>го</a:t>
            </a:r>
            <a:r>
              <a:rPr lang="uk-UA" i="1" spc="-65" dirty="0">
                <a:solidFill>
                  <a:srgbClr val="231F20"/>
                </a:solidFill>
                <a:latin typeface="Arial"/>
                <a:cs typeface="Arial"/>
              </a:rPr>
              <a:t>.</a:t>
            </a:r>
            <a:r>
              <a:rPr lang="uk-UA" i="1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b="1" i="1" spc="10" dirty="0">
                <a:solidFill>
                  <a:srgbClr val="231F20"/>
                </a:solidFill>
                <a:latin typeface="Trebuchet MS"/>
                <a:cs typeface="Trebuchet MS"/>
              </a:rPr>
              <a:t>С</a:t>
            </a:r>
            <a:r>
              <a:rPr lang="uk-UA" b="1" i="1" spc="-285" dirty="0">
                <a:solidFill>
                  <a:srgbClr val="231F20"/>
                </a:solidFill>
                <a:latin typeface="Trebuchet MS"/>
                <a:cs typeface="Trebuchet MS"/>
              </a:rPr>
              <a:t>т</a:t>
            </a:r>
            <a:r>
              <a:rPr lang="uk-UA" b="1" i="1" spc="-195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lang="uk-UA" b="1" i="1" spc="-50" dirty="0">
                <a:solidFill>
                  <a:srgbClr val="231F20"/>
                </a:solidFill>
                <a:latin typeface="Trebuchet MS"/>
                <a:cs typeface="Trebuchet MS"/>
              </a:rPr>
              <a:t>орення</a:t>
            </a:r>
            <a:r>
              <a:rPr lang="uk-UA" b="1" i="1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i="1" spc="-65" dirty="0">
                <a:solidFill>
                  <a:srgbClr val="231F20"/>
                </a:solidFill>
                <a:latin typeface="Trebuchet MS"/>
                <a:cs typeface="Trebuchet MS"/>
              </a:rPr>
              <a:t>кул</a:t>
            </a:r>
            <a:r>
              <a:rPr lang="uk-UA" b="1" i="1" spc="-105" dirty="0">
                <a:solidFill>
                  <a:srgbClr val="231F20"/>
                </a:solidFill>
                <a:latin typeface="Trebuchet MS"/>
                <a:cs typeface="Trebuchet MS"/>
              </a:rPr>
              <a:t>ь</a:t>
            </a:r>
            <a:r>
              <a:rPr lang="uk-UA" b="1" i="1" spc="-409" dirty="0">
                <a:solidFill>
                  <a:srgbClr val="231F20"/>
                </a:solidFill>
                <a:latin typeface="Trebuchet MS"/>
                <a:cs typeface="Trebuchet MS"/>
              </a:rPr>
              <a:t>т</a:t>
            </a:r>
            <a:r>
              <a:rPr lang="uk-UA" b="1" i="1" spc="-55" dirty="0">
                <a:solidFill>
                  <a:srgbClr val="231F20"/>
                </a:solidFill>
                <a:latin typeface="Trebuchet MS"/>
                <a:cs typeface="Trebuchet MS"/>
              </a:rPr>
              <a:t>ури</a:t>
            </a:r>
            <a:r>
              <a:rPr lang="uk-UA" b="1" i="1" spc="-5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i="1" spc="-50" dirty="0">
                <a:solidFill>
                  <a:srgbClr val="231F20"/>
                </a:solidFill>
                <a:latin typeface="Arial"/>
                <a:cs typeface="Arial"/>
              </a:rPr>
              <a:t>р</a:t>
            </a:r>
            <a:r>
              <a:rPr lang="uk-UA" i="1" spc="-55" dirty="0">
                <a:solidFill>
                  <a:srgbClr val="231F20"/>
                </a:solidFill>
                <a:latin typeface="Arial"/>
                <a:cs typeface="Arial"/>
              </a:rPr>
              <a:t>о</a:t>
            </a:r>
            <a:r>
              <a:rPr lang="uk-UA" i="1" spc="-50" dirty="0">
                <a:solidFill>
                  <a:srgbClr val="231F20"/>
                </a:solidFill>
                <a:latin typeface="Arial"/>
                <a:cs typeface="Arial"/>
              </a:rPr>
              <a:t>з</a:t>
            </a:r>
            <a:r>
              <a:rPr lang="uk-UA" i="1" spc="-60" dirty="0">
                <a:solidFill>
                  <a:srgbClr val="231F20"/>
                </a:solidFill>
                <a:latin typeface="Arial"/>
                <a:cs typeface="Arial"/>
              </a:rPr>
              <a:t>г</a:t>
            </a:r>
            <a:r>
              <a:rPr lang="uk-UA" i="1" spc="-45" dirty="0">
                <a:solidFill>
                  <a:srgbClr val="231F20"/>
                </a:solidFill>
                <a:latin typeface="Arial"/>
                <a:cs typeface="Arial"/>
              </a:rPr>
              <a:t>лядає</a:t>
            </a:r>
            <a:r>
              <a:rPr lang="uk-UA" i="1" spc="-300" dirty="0">
                <a:solidFill>
                  <a:srgbClr val="231F20"/>
                </a:solidFill>
                <a:latin typeface="Arial"/>
                <a:cs typeface="Arial"/>
              </a:rPr>
              <a:t>т</a:t>
            </a:r>
            <a:r>
              <a:rPr lang="uk-UA" i="1" spc="-195" dirty="0">
                <a:solidFill>
                  <a:srgbClr val="231F20"/>
                </a:solidFill>
                <a:latin typeface="Arial"/>
                <a:cs typeface="Arial"/>
              </a:rPr>
              <a:t>ь</a:t>
            </a:r>
            <a:r>
              <a:rPr lang="uk-UA" i="1" spc="-45" dirty="0">
                <a:solidFill>
                  <a:srgbClr val="231F20"/>
                </a:solidFill>
                <a:latin typeface="Arial"/>
                <a:cs typeface="Arial"/>
              </a:rPr>
              <a:t>ся</a:t>
            </a:r>
            <a:r>
              <a:rPr lang="uk-UA" i="1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35" dirty="0">
                <a:solidFill>
                  <a:srgbClr val="231F20"/>
                </a:solidFill>
                <a:latin typeface="Arial"/>
                <a:cs typeface="Arial"/>
              </a:rPr>
              <a:t>як</a:t>
            </a:r>
            <a:r>
              <a:rPr lang="uk-UA" i="1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20" dirty="0">
                <a:solidFill>
                  <a:srgbClr val="231F20"/>
                </a:solidFill>
                <a:latin typeface="Arial"/>
                <a:cs typeface="Arial"/>
              </a:rPr>
              <a:t>об`єднання</a:t>
            </a:r>
            <a:r>
              <a:rPr lang="uk-UA" i="1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55" dirty="0">
                <a:solidFill>
                  <a:srgbClr val="231F20"/>
                </a:solidFill>
                <a:latin typeface="Arial"/>
                <a:cs typeface="Arial"/>
              </a:rPr>
              <a:t>л</a:t>
            </a:r>
            <a:r>
              <a:rPr lang="uk-UA" i="1" spc="-80" dirty="0">
                <a:solidFill>
                  <a:srgbClr val="231F20"/>
                </a:solidFill>
                <a:latin typeface="Arial"/>
                <a:cs typeface="Arial"/>
              </a:rPr>
              <a:t>ю</a:t>
            </a:r>
            <a:r>
              <a:rPr lang="uk-UA" i="1" spc="-35" dirty="0">
                <a:solidFill>
                  <a:srgbClr val="231F20"/>
                </a:solidFill>
                <a:latin typeface="Arial"/>
                <a:cs typeface="Arial"/>
              </a:rPr>
              <a:t>дей</a:t>
            </a:r>
            <a:r>
              <a:rPr lang="uk-UA" i="1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15" dirty="0">
                <a:solidFill>
                  <a:srgbClr val="231F20"/>
                </a:solidFill>
                <a:latin typeface="Arial"/>
                <a:cs typeface="Arial"/>
              </a:rPr>
              <a:t>в</a:t>
            </a:r>
            <a:r>
              <a:rPr lang="uk-UA" i="1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75" dirty="0">
                <a:solidFill>
                  <a:srgbClr val="231F20"/>
                </a:solidFill>
                <a:latin typeface="Arial"/>
                <a:cs typeface="Arial"/>
              </a:rPr>
              <a:t>ор</a:t>
            </a:r>
            <a:r>
              <a:rPr lang="uk-UA" i="1" spc="-70" dirty="0">
                <a:solidFill>
                  <a:srgbClr val="231F20"/>
                </a:solidFill>
                <a:latin typeface="Arial"/>
                <a:cs typeface="Arial"/>
              </a:rPr>
              <a:t>г</a:t>
            </a:r>
            <a:r>
              <a:rPr lang="uk-UA" i="1" spc="-25" dirty="0">
                <a:solidFill>
                  <a:srgbClr val="231F20"/>
                </a:solidFill>
                <a:latin typeface="Arial"/>
                <a:cs typeface="Arial"/>
              </a:rPr>
              <a:t>анізацію,</a:t>
            </a:r>
            <a:r>
              <a:rPr lang="uk-UA" i="1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35" dirty="0">
                <a:solidFill>
                  <a:srgbClr val="231F20"/>
                </a:solidFill>
                <a:latin typeface="Arial"/>
                <a:cs typeface="Arial"/>
              </a:rPr>
              <a:t>як</a:t>
            </a:r>
            <a:r>
              <a:rPr lang="uk-UA" i="1" spc="-60" dirty="0">
                <a:solidFill>
                  <a:srgbClr val="231F20"/>
                </a:solidFill>
                <a:latin typeface="Arial"/>
                <a:cs typeface="Arial"/>
              </a:rPr>
              <a:t>а</a:t>
            </a:r>
            <a:r>
              <a:rPr lang="uk-UA" i="1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55" dirty="0">
                <a:solidFill>
                  <a:srgbClr val="231F20"/>
                </a:solidFill>
                <a:latin typeface="Arial"/>
                <a:cs typeface="Arial"/>
              </a:rPr>
              <a:t>має</a:t>
            </a:r>
            <a:r>
              <a:rPr lang="uk-UA" i="1" spc="-25" dirty="0">
                <a:solidFill>
                  <a:srgbClr val="231F20"/>
                </a:solidFill>
                <a:latin typeface="Arial"/>
                <a:cs typeface="Arial"/>
              </a:rPr>
              <a:t> с</a:t>
            </a:r>
            <a:r>
              <a:rPr lang="uk-UA" i="1" spc="-35" dirty="0">
                <a:solidFill>
                  <a:srgbClr val="231F20"/>
                </a:solidFill>
                <a:latin typeface="Arial"/>
                <a:cs typeface="Arial"/>
              </a:rPr>
              <a:t>в</a:t>
            </a:r>
            <a:r>
              <a:rPr lang="uk-UA" i="1" spc="-60" dirty="0">
                <a:solidFill>
                  <a:srgbClr val="231F20"/>
                </a:solidFill>
                <a:latin typeface="Arial"/>
                <a:cs typeface="Arial"/>
              </a:rPr>
              <a:t>ою</a:t>
            </a:r>
            <a:r>
              <a:rPr lang="uk-UA" i="1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35" dirty="0">
                <a:solidFill>
                  <a:srgbClr val="231F20"/>
                </a:solidFill>
                <a:latin typeface="Arial"/>
                <a:cs typeface="Arial"/>
              </a:rPr>
              <a:t>ціль,</a:t>
            </a:r>
            <a:r>
              <a:rPr lang="uk-UA" i="1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20" dirty="0">
                <a:solidFill>
                  <a:srgbClr val="231F20"/>
                </a:solidFill>
                <a:latin typeface="Arial"/>
                <a:cs typeface="Arial"/>
              </a:rPr>
              <a:t>лі</a:t>
            </a:r>
            <a:r>
              <a:rPr lang="uk-UA" i="1" spc="-40" dirty="0">
                <a:solidFill>
                  <a:srgbClr val="231F20"/>
                </a:solidFill>
                <a:latin typeface="Arial"/>
                <a:cs typeface="Arial"/>
              </a:rPr>
              <a:t>д</a:t>
            </a:r>
            <a:r>
              <a:rPr lang="uk-UA" i="1" spc="-45" dirty="0">
                <a:solidFill>
                  <a:srgbClr val="231F20"/>
                </a:solidFill>
                <a:latin typeface="Arial"/>
                <a:cs typeface="Arial"/>
              </a:rPr>
              <a:t>ер</a:t>
            </a:r>
            <a:r>
              <a:rPr lang="uk-UA" i="1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20" dirty="0">
                <a:solidFill>
                  <a:srgbClr val="231F20"/>
                </a:solidFill>
                <a:latin typeface="Arial"/>
                <a:cs typeface="Arial"/>
              </a:rPr>
              <a:t>при</a:t>
            </a:r>
            <a:r>
              <a:rPr lang="uk-UA" i="1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40" dirty="0">
                <a:solidFill>
                  <a:srgbClr val="231F20"/>
                </a:solidFill>
                <a:latin typeface="Arial"/>
                <a:cs typeface="Arial"/>
              </a:rPr>
              <a:t>ц</a:t>
            </a:r>
            <a:r>
              <a:rPr lang="uk-UA" i="1" spc="-45" dirty="0">
                <a:solidFill>
                  <a:srgbClr val="231F20"/>
                </a:solidFill>
                <a:latin typeface="Arial"/>
                <a:cs typeface="Arial"/>
              </a:rPr>
              <a:t>ь</a:t>
            </a:r>
            <a:r>
              <a:rPr lang="uk-UA" i="1" spc="-60" dirty="0">
                <a:solidFill>
                  <a:srgbClr val="231F20"/>
                </a:solidFill>
                <a:latin typeface="Arial"/>
                <a:cs typeface="Arial"/>
              </a:rPr>
              <a:t>о</a:t>
            </a:r>
            <a:r>
              <a:rPr lang="uk-UA" i="1" spc="-75" dirty="0">
                <a:solidFill>
                  <a:srgbClr val="231F20"/>
                </a:solidFill>
                <a:latin typeface="Arial"/>
                <a:cs typeface="Arial"/>
              </a:rPr>
              <a:t>м</a:t>
            </a:r>
            <a:r>
              <a:rPr lang="uk-UA" i="1" spc="-80" dirty="0">
                <a:solidFill>
                  <a:srgbClr val="231F20"/>
                </a:solidFill>
                <a:latin typeface="Arial"/>
                <a:cs typeface="Arial"/>
              </a:rPr>
              <a:t>у</a:t>
            </a:r>
            <a:r>
              <a:rPr lang="uk-UA" i="1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30" dirty="0">
                <a:solidFill>
                  <a:srgbClr val="231F20"/>
                </a:solidFill>
                <a:latin typeface="Arial"/>
                <a:cs typeface="Arial"/>
              </a:rPr>
              <a:t>впливає</a:t>
            </a:r>
            <a:r>
              <a:rPr lang="uk-UA" i="1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40" dirty="0">
                <a:solidFill>
                  <a:srgbClr val="231F20"/>
                </a:solidFill>
                <a:latin typeface="Arial"/>
                <a:cs typeface="Arial"/>
              </a:rPr>
              <a:t>на</a:t>
            </a:r>
            <a:r>
              <a:rPr lang="uk-UA" i="1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55" dirty="0">
                <a:solidFill>
                  <a:srgbClr val="231F20"/>
                </a:solidFill>
                <a:latin typeface="Arial"/>
                <a:cs typeface="Arial"/>
              </a:rPr>
              <a:t>л</a:t>
            </a:r>
            <a:r>
              <a:rPr lang="uk-UA" i="1" spc="-80" dirty="0">
                <a:solidFill>
                  <a:srgbClr val="231F20"/>
                </a:solidFill>
                <a:latin typeface="Arial"/>
                <a:cs typeface="Arial"/>
              </a:rPr>
              <a:t>ю</a:t>
            </a:r>
            <a:r>
              <a:rPr lang="uk-UA" i="1" spc="-35" dirty="0">
                <a:solidFill>
                  <a:srgbClr val="231F20"/>
                </a:solidFill>
                <a:latin typeface="Arial"/>
                <a:cs typeface="Arial"/>
              </a:rPr>
              <a:t>дей</a:t>
            </a:r>
            <a:r>
              <a:rPr lang="uk-UA" i="1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15" dirty="0">
                <a:solidFill>
                  <a:srgbClr val="231F20"/>
                </a:solidFill>
                <a:latin typeface="Arial"/>
                <a:cs typeface="Arial"/>
              </a:rPr>
              <a:t>і</a:t>
            </a:r>
            <a:r>
              <a:rPr lang="uk-UA" i="1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40" dirty="0">
                <a:solidFill>
                  <a:srgbClr val="231F20"/>
                </a:solidFill>
                <a:latin typeface="Arial"/>
                <a:cs typeface="Arial"/>
              </a:rPr>
              <a:t>с</a:t>
            </a:r>
            <a:r>
              <a:rPr lang="uk-UA" i="1" spc="-275" dirty="0">
                <a:solidFill>
                  <a:srgbClr val="231F20"/>
                </a:solidFill>
                <a:latin typeface="Arial"/>
                <a:cs typeface="Arial"/>
              </a:rPr>
              <a:t>т</a:t>
            </a:r>
            <a:r>
              <a:rPr lang="uk-UA" i="1" spc="-180" dirty="0">
                <a:solidFill>
                  <a:srgbClr val="231F20"/>
                </a:solidFill>
                <a:latin typeface="Arial"/>
                <a:cs typeface="Arial"/>
              </a:rPr>
              <a:t>в</a:t>
            </a:r>
            <a:r>
              <a:rPr lang="uk-UA" i="1" spc="-50" dirty="0">
                <a:solidFill>
                  <a:srgbClr val="231F20"/>
                </a:solidFill>
                <a:latin typeface="Arial"/>
                <a:cs typeface="Arial"/>
              </a:rPr>
              <a:t>орює </a:t>
            </a:r>
            <a:r>
              <a:rPr lang="uk-UA" i="1" spc="-20" dirty="0">
                <a:solidFill>
                  <a:srgbClr val="231F20"/>
                </a:solidFill>
                <a:latin typeface="Arial"/>
                <a:cs typeface="Arial"/>
              </a:rPr>
              <a:t>відданих</a:t>
            </a:r>
            <a:r>
              <a:rPr lang="uk-UA" i="1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20" dirty="0">
                <a:solidFill>
                  <a:srgbClr val="231F20"/>
                </a:solidFill>
                <a:latin typeface="Arial"/>
                <a:cs typeface="Arial"/>
              </a:rPr>
              <a:t>членів</a:t>
            </a:r>
            <a:r>
              <a:rPr lang="uk-UA" i="1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75" dirty="0">
                <a:solidFill>
                  <a:srgbClr val="231F20"/>
                </a:solidFill>
                <a:latin typeface="Arial"/>
                <a:cs typeface="Arial"/>
              </a:rPr>
              <a:t>ор</a:t>
            </a:r>
            <a:r>
              <a:rPr lang="uk-UA" i="1" spc="-70" dirty="0">
                <a:solidFill>
                  <a:srgbClr val="231F20"/>
                </a:solidFill>
                <a:latin typeface="Arial"/>
                <a:cs typeface="Arial"/>
              </a:rPr>
              <a:t>г</a:t>
            </a:r>
            <a:r>
              <a:rPr lang="uk-UA" i="1" spc="-15" dirty="0">
                <a:solidFill>
                  <a:srgbClr val="231F20"/>
                </a:solidFill>
                <a:latin typeface="Arial"/>
                <a:cs typeface="Arial"/>
              </a:rPr>
              <a:t>анізації.</a:t>
            </a:r>
            <a:endParaRPr lang="uk-UA" dirty="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280"/>
              </a:spcBef>
            </a:pPr>
            <a:r>
              <a:rPr lang="uk-UA" b="1" i="1" spc="-45" dirty="0" err="1">
                <a:solidFill>
                  <a:srgbClr val="C00000"/>
                </a:solidFill>
                <a:latin typeface="Trebuchet MS"/>
                <a:cs typeface="Trebuchet MS"/>
              </a:rPr>
              <a:t>Мікр</a:t>
            </a:r>
            <a:r>
              <a:rPr lang="uk-UA" b="1" i="1" spc="-60" dirty="0" err="1">
                <a:solidFill>
                  <a:srgbClr val="C00000"/>
                </a:solidFill>
                <a:latin typeface="Trebuchet MS"/>
                <a:cs typeface="Trebuchet MS"/>
              </a:rPr>
              <a:t>олі</a:t>
            </a:r>
            <a:r>
              <a:rPr lang="uk-UA" b="1" i="1" spc="-85" dirty="0" err="1">
                <a:solidFill>
                  <a:srgbClr val="C00000"/>
                </a:solidFill>
                <a:latin typeface="Trebuchet MS"/>
                <a:cs typeface="Trebuchet MS"/>
              </a:rPr>
              <a:t>д</a:t>
            </a:r>
            <a:r>
              <a:rPr lang="uk-UA" b="1" i="1" spc="-120" dirty="0" err="1">
                <a:solidFill>
                  <a:srgbClr val="C00000"/>
                </a:solidFill>
                <a:latin typeface="Trebuchet MS"/>
                <a:cs typeface="Trebuchet MS"/>
              </a:rPr>
              <a:t>ерст</a:t>
            </a:r>
            <a:r>
              <a:rPr lang="uk-UA" b="1" i="1" spc="-114" dirty="0" err="1">
                <a:solidFill>
                  <a:srgbClr val="C00000"/>
                </a:solidFill>
                <a:latin typeface="Trebuchet MS"/>
                <a:cs typeface="Trebuchet MS"/>
              </a:rPr>
              <a:t>в</a:t>
            </a:r>
            <a:r>
              <a:rPr lang="uk-UA" b="1" i="1" spc="-60" dirty="0" err="1">
                <a:solidFill>
                  <a:srgbClr val="C00000"/>
                </a:solidFill>
                <a:latin typeface="Trebuchet MS"/>
                <a:cs typeface="Trebuchet MS"/>
              </a:rPr>
              <a:t>о</a:t>
            </a:r>
            <a:r>
              <a:rPr lang="uk-UA" b="1" i="1" spc="-3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lang="uk-UA" i="1" spc="-95" dirty="0">
                <a:solidFill>
                  <a:srgbClr val="231F20"/>
                </a:solidFill>
                <a:latin typeface="Arial"/>
                <a:cs typeface="Arial"/>
              </a:rPr>
              <a:t>фок</a:t>
            </a:r>
            <a:r>
              <a:rPr lang="uk-UA" i="1" spc="-70" dirty="0">
                <a:solidFill>
                  <a:srgbClr val="231F20"/>
                </a:solidFill>
                <a:latin typeface="Arial"/>
                <a:cs typeface="Arial"/>
              </a:rPr>
              <a:t>у</a:t>
            </a:r>
            <a:r>
              <a:rPr lang="uk-UA" i="1" spc="-55" dirty="0">
                <a:solidFill>
                  <a:srgbClr val="231F20"/>
                </a:solidFill>
                <a:latin typeface="Arial"/>
                <a:cs typeface="Arial"/>
              </a:rPr>
              <a:t>с</a:t>
            </a:r>
            <a:r>
              <a:rPr lang="uk-UA" i="1" spc="-50" dirty="0">
                <a:solidFill>
                  <a:srgbClr val="231F20"/>
                </a:solidFill>
                <a:latin typeface="Arial"/>
                <a:cs typeface="Arial"/>
              </a:rPr>
              <a:t>у</a:t>
            </a:r>
            <a:r>
              <a:rPr lang="uk-UA" i="1" spc="-40" dirty="0">
                <a:solidFill>
                  <a:srgbClr val="231F20"/>
                </a:solidFill>
                <a:latin typeface="Arial"/>
                <a:cs typeface="Arial"/>
              </a:rPr>
              <a:t>є</a:t>
            </a:r>
            <a:r>
              <a:rPr lang="uk-UA" i="1" spc="-300" dirty="0">
                <a:solidFill>
                  <a:srgbClr val="231F20"/>
                </a:solidFill>
                <a:latin typeface="Arial"/>
                <a:cs typeface="Arial"/>
              </a:rPr>
              <a:t>т</a:t>
            </a:r>
            <a:r>
              <a:rPr lang="uk-UA" i="1" spc="-195" dirty="0">
                <a:solidFill>
                  <a:srgbClr val="231F20"/>
                </a:solidFill>
                <a:latin typeface="Arial"/>
                <a:cs typeface="Arial"/>
              </a:rPr>
              <a:t>ь</a:t>
            </a:r>
            <a:r>
              <a:rPr lang="uk-UA" i="1" spc="-45" dirty="0">
                <a:solidFill>
                  <a:srgbClr val="231F20"/>
                </a:solidFill>
                <a:latin typeface="Arial"/>
                <a:cs typeface="Arial"/>
              </a:rPr>
              <a:t>ся</a:t>
            </a:r>
            <a:r>
              <a:rPr lang="uk-UA" i="1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40" dirty="0">
                <a:solidFill>
                  <a:srgbClr val="231F20"/>
                </a:solidFill>
                <a:latin typeface="Arial"/>
                <a:cs typeface="Arial"/>
              </a:rPr>
              <a:t>на</a:t>
            </a:r>
            <a:r>
              <a:rPr lang="uk-UA" i="1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20" dirty="0">
                <a:solidFill>
                  <a:srgbClr val="231F20"/>
                </a:solidFill>
                <a:latin typeface="Arial"/>
                <a:cs typeface="Arial"/>
              </a:rPr>
              <a:t>визн</a:t>
            </a:r>
            <a:r>
              <a:rPr lang="uk-UA" i="1" spc="-25" dirty="0">
                <a:solidFill>
                  <a:srgbClr val="231F20"/>
                </a:solidFill>
                <a:latin typeface="Arial"/>
                <a:cs typeface="Arial"/>
              </a:rPr>
              <a:t>а</a:t>
            </a:r>
            <a:r>
              <a:rPr lang="uk-UA" i="1" spc="-30" dirty="0">
                <a:solidFill>
                  <a:srgbClr val="231F20"/>
                </a:solidFill>
                <a:latin typeface="Arial"/>
                <a:cs typeface="Arial"/>
              </a:rPr>
              <a:t>чення</a:t>
            </a:r>
            <a:r>
              <a:rPr lang="uk-UA" i="1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190" dirty="0">
                <a:solidFill>
                  <a:srgbClr val="231F20"/>
                </a:solidFill>
                <a:latin typeface="Arial"/>
                <a:cs typeface="Arial"/>
              </a:rPr>
              <a:t>та</a:t>
            </a:r>
            <a:r>
              <a:rPr lang="uk-UA" i="1" spc="-150" dirty="0">
                <a:solidFill>
                  <a:srgbClr val="231F20"/>
                </a:solidFill>
                <a:latin typeface="Arial"/>
                <a:cs typeface="Arial"/>
              </a:rPr>
              <a:t>к</a:t>
            </a:r>
            <a:r>
              <a:rPr lang="uk-UA" i="1" spc="-75" dirty="0">
                <a:solidFill>
                  <a:srgbClr val="231F20"/>
                </a:solidFill>
                <a:latin typeface="Arial"/>
                <a:cs typeface="Arial"/>
              </a:rPr>
              <a:t>ого</a:t>
            </a:r>
            <a:r>
              <a:rPr lang="uk-UA" i="1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40" dirty="0">
                <a:solidFill>
                  <a:srgbClr val="231F20"/>
                </a:solidFill>
                <a:latin typeface="Arial"/>
                <a:cs typeface="Arial"/>
              </a:rPr>
              <a:t>с</a:t>
            </a:r>
            <a:r>
              <a:rPr lang="uk-UA" i="1" spc="-145" dirty="0">
                <a:solidFill>
                  <a:srgbClr val="231F20"/>
                </a:solidFill>
                <a:latin typeface="Arial"/>
                <a:cs typeface="Arial"/>
              </a:rPr>
              <a:t>тилю</a:t>
            </a:r>
            <a:r>
              <a:rPr lang="uk-UA" i="1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20" dirty="0">
                <a:solidFill>
                  <a:srgbClr val="231F20"/>
                </a:solidFill>
                <a:latin typeface="Arial"/>
                <a:cs typeface="Arial"/>
              </a:rPr>
              <a:t>лі</a:t>
            </a:r>
            <a:r>
              <a:rPr lang="uk-UA" i="1" spc="-40" dirty="0">
                <a:solidFill>
                  <a:srgbClr val="231F20"/>
                </a:solidFill>
                <a:latin typeface="Arial"/>
                <a:cs typeface="Arial"/>
              </a:rPr>
              <a:t>д</a:t>
            </a:r>
            <a:r>
              <a:rPr lang="uk-UA" i="1" spc="-45" dirty="0">
                <a:solidFill>
                  <a:srgbClr val="231F20"/>
                </a:solidFill>
                <a:latin typeface="Arial"/>
                <a:cs typeface="Arial"/>
              </a:rPr>
              <a:t>ерс</a:t>
            </a:r>
            <a:r>
              <a:rPr lang="uk-UA" i="1" spc="-135" dirty="0">
                <a:solidFill>
                  <a:srgbClr val="231F20"/>
                </a:solidFill>
                <a:latin typeface="Arial"/>
                <a:cs typeface="Arial"/>
              </a:rPr>
              <a:t>тва,</a:t>
            </a:r>
            <a:r>
              <a:rPr lang="uk-UA" i="1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30" dirty="0">
                <a:solidFill>
                  <a:srgbClr val="231F20"/>
                </a:solidFill>
                <a:latin typeface="Arial"/>
                <a:cs typeface="Arial"/>
              </a:rPr>
              <a:t>який</a:t>
            </a:r>
            <a:r>
              <a:rPr lang="uk-UA" i="1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35" dirty="0">
                <a:solidFill>
                  <a:srgbClr val="231F20"/>
                </a:solidFill>
                <a:latin typeface="Arial"/>
                <a:cs typeface="Arial"/>
              </a:rPr>
              <a:t>д</a:t>
            </a:r>
            <a:r>
              <a:rPr lang="uk-UA" i="1" spc="-65" dirty="0">
                <a:solidFill>
                  <a:srgbClr val="231F20"/>
                </a:solidFill>
                <a:latin typeface="Arial"/>
                <a:cs typeface="Arial"/>
              </a:rPr>
              <a:t>о</a:t>
            </a:r>
            <a:r>
              <a:rPr lang="uk-UA" i="1" dirty="0">
                <a:solidFill>
                  <a:srgbClr val="231F20"/>
                </a:solidFill>
                <a:latin typeface="Arial"/>
                <a:cs typeface="Arial"/>
              </a:rPr>
              <a:t>з</a:t>
            </a:r>
            <a:r>
              <a:rPr lang="uk-UA" i="1" spc="-5" dirty="0">
                <a:solidFill>
                  <a:srgbClr val="231F20"/>
                </a:solidFill>
                <a:latin typeface="Arial"/>
                <a:cs typeface="Arial"/>
              </a:rPr>
              <a:t>в</a:t>
            </a:r>
            <a:r>
              <a:rPr lang="uk-UA" i="1" spc="-75" dirty="0">
                <a:solidFill>
                  <a:srgbClr val="231F20"/>
                </a:solidFill>
                <a:latin typeface="Arial"/>
                <a:cs typeface="Arial"/>
              </a:rPr>
              <a:t>о</a:t>
            </a:r>
            <a:r>
              <a:rPr lang="uk-UA" i="1" spc="-45" dirty="0">
                <a:solidFill>
                  <a:srgbClr val="231F20"/>
                </a:solidFill>
                <a:latin typeface="Arial"/>
                <a:cs typeface="Arial"/>
              </a:rPr>
              <a:t>ляє</a:t>
            </a:r>
            <a:r>
              <a:rPr lang="uk-UA" i="1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40" dirty="0">
                <a:solidFill>
                  <a:srgbClr val="231F20"/>
                </a:solidFill>
                <a:latin typeface="Arial"/>
                <a:cs typeface="Arial"/>
              </a:rPr>
              <a:t>с</a:t>
            </a:r>
            <a:r>
              <a:rPr lang="uk-UA" i="1" spc="-275" dirty="0">
                <a:solidFill>
                  <a:srgbClr val="231F20"/>
                </a:solidFill>
                <a:latin typeface="Arial"/>
                <a:cs typeface="Arial"/>
              </a:rPr>
              <a:t>т</a:t>
            </a:r>
            <a:r>
              <a:rPr lang="uk-UA" i="1" spc="-180" dirty="0">
                <a:solidFill>
                  <a:srgbClr val="231F20"/>
                </a:solidFill>
                <a:latin typeface="Arial"/>
                <a:cs typeface="Arial"/>
              </a:rPr>
              <a:t>в</a:t>
            </a:r>
            <a:r>
              <a:rPr lang="uk-UA" i="1" spc="-40" dirty="0">
                <a:solidFill>
                  <a:srgbClr val="231F20"/>
                </a:solidFill>
                <a:latin typeface="Arial"/>
                <a:cs typeface="Arial"/>
              </a:rPr>
              <a:t>ор</a:t>
            </a:r>
            <a:r>
              <a:rPr lang="uk-UA" i="1" spc="-45" dirty="0">
                <a:solidFill>
                  <a:srgbClr val="231F20"/>
                </a:solidFill>
                <a:latin typeface="Arial"/>
                <a:cs typeface="Arial"/>
              </a:rPr>
              <a:t>и</a:t>
            </a:r>
            <a:r>
              <a:rPr lang="uk-UA" i="1" spc="-225" dirty="0">
                <a:solidFill>
                  <a:srgbClr val="231F20"/>
                </a:solidFill>
                <a:latin typeface="Arial"/>
                <a:cs typeface="Arial"/>
              </a:rPr>
              <a:t>ти</a:t>
            </a:r>
            <a:r>
              <a:rPr lang="uk-UA" i="1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b="1" i="1" spc="-95" dirty="0">
                <a:solidFill>
                  <a:srgbClr val="231F20"/>
                </a:solidFill>
                <a:latin typeface="Trebuchet MS"/>
                <a:cs typeface="Trebuchet MS"/>
              </a:rPr>
              <a:t>ефективн</a:t>
            </a:r>
            <a:r>
              <a:rPr lang="uk-UA" b="1" i="1" spc="-75" dirty="0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uk-UA" b="1" i="1" spc="-5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i="1" spc="-65" dirty="0">
                <a:solidFill>
                  <a:srgbClr val="231F20"/>
                </a:solidFill>
                <a:latin typeface="Trebuchet MS"/>
                <a:cs typeface="Trebuchet MS"/>
              </a:rPr>
              <a:t>роб</a:t>
            </a:r>
            <a:r>
              <a:rPr lang="uk-UA" b="1" i="1" spc="-70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uk-UA" b="1" i="1" spc="-60" dirty="0">
                <a:solidFill>
                  <a:srgbClr val="231F20"/>
                </a:solidFill>
                <a:latin typeface="Trebuchet MS"/>
                <a:cs typeface="Trebuchet MS"/>
              </a:rPr>
              <a:t>ч</a:t>
            </a:r>
            <a:r>
              <a:rPr lang="uk-UA" b="1" i="1" spc="-75" dirty="0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uk-UA" b="1" i="1" spc="-5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i="1" spc="-60" dirty="0">
                <a:solidFill>
                  <a:srgbClr val="231F20"/>
                </a:solidFill>
                <a:latin typeface="Trebuchet MS"/>
                <a:cs typeface="Trebuchet MS"/>
              </a:rPr>
              <a:t>а</a:t>
            </a:r>
            <a:r>
              <a:rPr lang="uk-UA" b="1" i="1" spc="-175" dirty="0">
                <a:solidFill>
                  <a:srgbClr val="231F20"/>
                </a:solidFill>
                <a:latin typeface="Trebuchet MS"/>
                <a:cs typeface="Trebuchet MS"/>
              </a:rPr>
              <a:t>тмо</a:t>
            </a:r>
            <a:r>
              <a:rPr lang="uk-UA" b="1" i="1" spc="-130" dirty="0">
                <a:solidFill>
                  <a:srgbClr val="231F20"/>
                </a:solidFill>
                <a:latin typeface="Trebuchet MS"/>
                <a:cs typeface="Trebuchet MS"/>
              </a:rPr>
              <a:t>с</a:t>
            </a:r>
            <a:r>
              <a:rPr lang="uk-UA" b="1" i="1" spc="-70" dirty="0">
                <a:solidFill>
                  <a:srgbClr val="231F20"/>
                </a:solidFill>
                <a:latin typeface="Trebuchet MS"/>
                <a:cs typeface="Trebuchet MS"/>
              </a:rPr>
              <a:t>фе</a:t>
            </a:r>
            <a:r>
              <a:rPr lang="uk-UA" b="1" i="1" spc="-75" dirty="0">
                <a:solidFill>
                  <a:srgbClr val="231F20"/>
                </a:solidFill>
                <a:latin typeface="Trebuchet MS"/>
                <a:cs typeface="Trebuchet MS"/>
              </a:rPr>
              <a:t>ру</a:t>
            </a:r>
            <a:r>
              <a:rPr lang="uk-UA" b="1" i="1" spc="-3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i="1" spc="-245" dirty="0">
                <a:solidFill>
                  <a:srgbClr val="231F20"/>
                </a:solidFill>
                <a:latin typeface="Arial"/>
                <a:cs typeface="Arial"/>
              </a:rPr>
              <a:t>та</a:t>
            </a:r>
            <a:r>
              <a:rPr lang="uk-UA" i="1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b="1" i="1" spc="-60" dirty="0">
                <a:solidFill>
                  <a:srgbClr val="231F20"/>
                </a:solidFill>
                <a:latin typeface="Trebuchet MS"/>
                <a:cs typeface="Trebuchet MS"/>
              </a:rPr>
              <a:t>р</a:t>
            </a:r>
            <a:r>
              <a:rPr lang="uk-UA" b="1" i="1" spc="-65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uk-UA" b="1" i="1" spc="-30" dirty="0">
                <a:solidFill>
                  <a:srgbClr val="231F20"/>
                </a:solidFill>
                <a:latin typeface="Trebuchet MS"/>
                <a:cs typeface="Trebuchet MS"/>
              </a:rPr>
              <a:t>зви</a:t>
            </a:r>
            <a:r>
              <a:rPr lang="uk-UA" b="1" i="1" spc="-35" dirty="0">
                <a:solidFill>
                  <a:srgbClr val="231F20"/>
                </a:solidFill>
                <a:latin typeface="Trebuchet MS"/>
                <a:cs typeface="Trebuchet MS"/>
              </a:rPr>
              <a:t>н</a:t>
            </a:r>
            <a:r>
              <a:rPr lang="uk-UA" b="1" i="1" spc="-55" dirty="0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uk-UA" b="1" i="1" spc="-235" dirty="0">
                <a:solidFill>
                  <a:srgbClr val="231F20"/>
                </a:solidFill>
                <a:latin typeface="Trebuchet MS"/>
                <a:cs typeface="Trebuchet MS"/>
              </a:rPr>
              <a:t>ти</a:t>
            </a:r>
            <a:r>
              <a:rPr lang="uk-UA" b="1" i="1" spc="-5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i="1" spc="-75" dirty="0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lang="uk-UA" b="1" i="1" spc="-5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i="1" spc="-75" dirty="0">
                <a:solidFill>
                  <a:srgbClr val="231F20"/>
                </a:solidFill>
                <a:latin typeface="Trebuchet MS"/>
                <a:cs typeface="Trebuchet MS"/>
              </a:rPr>
              <a:t>співробітників</a:t>
            </a:r>
            <a:r>
              <a:rPr lang="uk-UA" b="1" i="1" spc="-5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i="1" spc="-35" dirty="0">
                <a:solidFill>
                  <a:srgbClr val="231F20"/>
                </a:solidFill>
                <a:latin typeface="Trebuchet MS"/>
                <a:cs typeface="Trebuchet MS"/>
              </a:rPr>
              <a:t>п</a:t>
            </a:r>
            <a:r>
              <a:rPr lang="uk-UA" b="1" i="1" spc="-45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uk-UA" b="1" i="1" spc="-185" dirty="0">
                <a:solidFill>
                  <a:srgbClr val="231F20"/>
                </a:solidFill>
                <a:latin typeface="Trebuchet MS"/>
                <a:cs typeface="Trebuchet MS"/>
              </a:rPr>
              <a:t>тяг</a:t>
            </a:r>
            <a:r>
              <a:rPr lang="uk-UA" b="1" i="1" spc="-5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i="1" spc="-60" dirty="0">
                <a:solidFill>
                  <a:srgbClr val="231F20"/>
                </a:solidFill>
                <a:latin typeface="Trebuchet MS"/>
                <a:cs typeface="Trebuchet MS"/>
              </a:rPr>
              <a:t>до</a:t>
            </a:r>
            <a:r>
              <a:rPr lang="uk-UA" b="1" i="1" spc="-5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b="1" i="1" spc="-65" dirty="0" smtClean="0">
                <a:solidFill>
                  <a:srgbClr val="231F20"/>
                </a:solidFill>
                <a:latin typeface="Trebuchet MS"/>
                <a:cs typeface="Trebuchet MS"/>
              </a:rPr>
              <a:t>к</a:t>
            </a:r>
            <a:r>
              <a:rPr lang="uk-UA" b="1" i="1" spc="-60" dirty="0" smtClean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lang="uk-UA" b="1" i="1" spc="-45" dirty="0" smtClean="0">
                <a:solidFill>
                  <a:srgbClr val="231F20"/>
                </a:solidFill>
                <a:latin typeface="Trebuchet MS"/>
                <a:cs typeface="Trebuchet MS"/>
              </a:rPr>
              <a:t>операції</a:t>
            </a:r>
            <a:r>
              <a:rPr lang="uk-UA" b="1" i="1" spc="35" dirty="0" smtClean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lang="uk-UA" i="1" spc="-15" dirty="0">
                <a:solidFill>
                  <a:srgbClr val="231F20"/>
                </a:solidFill>
                <a:latin typeface="Arial"/>
                <a:cs typeface="Arial"/>
              </a:rPr>
              <a:t>в</a:t>
            </a:r>
            <a:r>
              <a:rPr lang="uk-UA" i="1" spc="5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30" dirty="0">
                <a:solidFill>
                  <a:srgbClr val="231F20"/>
                </a:solidFill>
                <a:latin typeface="Arial"/>
                <a:cs typeface="Arial"/>
              </a:rPr>
              <a:t>про</a:t>
            </a:r>
            <a:r>
              <a:rPr lang="uk-UA" i="1" spc="-45" dirty="0">
                <a:solidFill>
                  <a:srgbClr val="231F20"/>
                </a:solidFill>
                <a:latin typeface="Arial"/>
                <a:cs typeface="Arial"/>
              </a:rPr>
              <a:t>ц</a:t>
            </a:r>
            <a:r>
              <a:rPr lang="uk-UA" i="1" spc="-30" dirty="0">
                <a:solidFill>
                  <a:srgbClr val="231F20"/>
                </a:solidFill>
                <a:latin typeface="Arial"/>
                <a:cs typeface="Arial"/>
              </a:rPr>
              <a:t>есі</a:t>
            </a:r>
            <a:r>
              <a:rPr lang="uk-UA" i="1" spc="5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20" dirty="0">
                <a:solidFill>
                  <a:srgbClr val="231F20"/>
                </a:solidFill>
                <a:latin typeface="Arial"/>
                <a:cs typeface="Arial"/>
              </a:rPr>
              <a:t>ви</a:t>
            </a:r>
            <a:r>
              <a:rPr lang="uk-UA" i="1" spc="-35" dirty="0">
                <a:solidFill>
                  <a:srgbClr val="231F20"/>
                </a:solidFill>
                <a:latin typeface="Arial"/>
                <a:cs typeface="Arial"/>
              </a:rPr>
              <a:t>конання</a:t>
            </a:r>
            <a:r>
              <a:rPr lang="uk-UA" i="1" spc="5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60" dirty="0">
                <a:solidFill>
                  <a:srgbClr val="231F20"/>
                </a:solidFill>
                <a:latin typeface="Arial"/>
                <a:cs typeface="Arial"/>
              </a:rPr>
              <a:t>роб</a:t>
            </a:r>
            <a:r>
              <a:rPr lang="uk-UA" i="1" spc="-85" dirty="0">
                <a:solidFill>
                  <a:srgbClr val="231F20"/>
                </a:solidFill>
                <a:latin typeface="Arial"/>
                <a:cs typeface="Arial"/>
              </a:rPr>
              <a:t>о</a:t>
            </a:r>
            <a:r>
              <a:rPr lang="uk-UA" i="1" spc="-160" dirty="0">
                <a:solidFill>
                  <a:srgbClr val="231F20"/>
                </a:solidFill>
                <a:latin typeface="Arial"/>
                <a:cs typeface="Arial"/>
              </a:rPr>
              <a:t>ти.</a:t>
            </a:r>
            <a:r>
              <a:rPr lang="uk-UA" i="1" spc="5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50" dirty="0">
                <a:solidFill>
                  <a:srgbClr val="231F20"/>
                </a:solidFill>
                <a:latin typeface="Arial"/>
                <a:cs typeface="Arial"/>
              </a:rPr>
              <a:t>Як</a:t>
            </a:r>
            <a:r>
              <a:rPr lang="uk-UA" i="1" spc="-85" dirty="0">
                <a:solidFill>
                  <a:srgbClr val="231F20"/>
                </a:solidFill>
                <a:latin typeface="Arial"/>
                <a:cs typeface="Arial"/>
              </a:rPr>
              <a:t>щ</a:t>
            </a:r>
            <a:r>
              <a:rPr lang="uk-UA" i="1" spc="-60" dirty="0">
                <a:solidFill>
                  <a:srgbClr val="231F20"/>
                </a:solidFill>
                <a:latin typeface="Arial"/>
                <a:cs typeface="Arial"/>
              </a:rPr>
              <a:t>о</a:t>
            </a:r>
            <a:r>
              <a:rPr lang="uk-UA" i="1" spc="5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40" dirty="0">
                <a:solidFill>
                  <a:srgbClr val="231F20"/>
                </a:solidFill>
                <a:latin typeface="Arial"/>
                <a:cs typeface="Arial"/>
              </a:rPr>
              <a:t>с</a:t>
            </a:r>
            <a:r>
              <a:rPr lang="uk-UA" i="1" spc="-145" dirty="0">
                <a:solidFill>
                  <a:srgbClr val="231F20"/>
                </a:solidFill>
                <a:latin typeface="Arial"/>
                <a:cs typeface="Arial"/>
              </a:rPr>
              <a:t>тиль</a:t>
            </a:r>
            <a:r>
              <a:rPr lang="uk-UA" i="1" spc="5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20" dirty="0">
                <a:solidFill>
                  <a:srgbClr val="231F20"/>
                </a:solidFill>
                <a:latin typeface="Arial"/>
                <a:cs typeface="Arial"/>
              </a:rPr>
              <a:t>підібраний</a:t>
            </a:r>
            <a:r>
              <a:rPr lang="uk-UA" i="1" spc="5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35" dirty="0">
                <a:solidFill>
                  <a:srgbClr val="231F20"/>
                </a:solidFill>
                <a:latin typeface="Arial"/>
                <a:cs typeface="Arial"/>
              </a:rPr>
              <a:t>правильно,</a:t>
            </a:r>
            <a:r>
              <a:rPr lang="uk-UA" i="1" spc="5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245" dirty="0">
                <a:solidFill>
                  <a:srgbClr val="231F20"/>
                </a:solidFill>
                <a:latin typeface="Arial"/>
                <a:cs typeface="Arial"/>
              </a:rPr>
              <a:t>то</a:t>
            </a:r>
            <a:r>
              <a:rPr lang="uk-UA" i="1" spc="5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55" dirty="0">
                <a:solidFill>
                  <a:srgbClr val="231F20"/>
                </a:solidFill>
                <a:latin typeface="Arial"/>
                <a:cs typeface="Arial"/>
              </a:rPr>
              <a:t>л</a:t>
            </a:r>
            <a:r>
              <a:rPr lang="uk-UA" i="1" spc="-80" dirty="0">
                <a:solidFill>
                  <a:srgbClr val="231F20"/>
                </a:solidFill>
                <a:latin typeface="Arial"/>
                <a:cs typeface="Arial"/>
              </a:rPr>
              <a:t>ю</a:t>
            </a:r>
            <a:r>
              <a:rPr lang="uk-UA" i="1" spc="-20" dirty="0">
                <a:solidFill>
                  <a:srgbClr val="231F20"/>
                </a:solidFill>
                <a:latin typeface="Arial"/>
                <a:cs typeface="Arial"/>
              </a:rPr>
              <a:t>ди</a:t>
            </a:r>
            <a:r>
              <a:rPr lang="uk-UA" i="1" spc="-15" dirty="0">
                <a:solidFill>
                  <a:srgbClr val="231F20"/>
                </a:solidFill>
                <a:latin typeface="Arial"/>
                <a:cs typeface="Arial"/>
              </a:rPr>
              <a:t> ви</a:t>
            </a:r>
            <a:r>
              <a:rPr lang="uk-UA" i="1" spc="-35" dirty="0">
                <a:solidFill>
                  <a:srgbClr val="231F20"/>
                </a:solidFill>
                <a:latin typeface="Arial"/>
                <a:cs typeface="Arial"/>
              </a:rPr>
              <a:t>к</a:t>
            </a:r>
            <a:r>
              <a:rPr lang="uk-UA" i="1" spc="-40" dirty="0">
                <a:solidFill>
                  <a:srgbClr val="231F20"/>
                </a:solidFill>
                <a:latin typeface="Arial"/>
                <a:cs typeface="Arial"/>
              </a:rPr>
              <a:t>о</a:t>
            </a:r>
            <a:r>
              <a:rPr lang="uk-UA" i="1" spc="-45" dirty="0">
                <a:solidFill>
                  <a:srgbClr val="231F20"/>
                </a:solidFill>
                <a:latin typeface="Arial"/>
                <a:cs typeface="Arial"/>
              </a:rPr>
              <a:t>н</a:t>
            </a:r>
            <a:r>
              <a:rPr lang="uk-UA" i="1" spc="-55" dirty="0">
                <a:solidFill>
                  <a:srgbClr val="231F20"/>
                </a:solidFill>
                <a:latin typeface="Arial"/>
                <a:cs typeface="Arial"/>
              </a:rPr>
              <a:t>у</a:t>
            </a:r>
            <a:r>
              <a:rPr lang="uk-UA" i="1" spc="-110" dirty="0">
                <a:solidFill>
                  <a:srgbClr val="231F20"/>
                </a:solidFill>
                <a:latin typeface="Arial"/>
                <a:cs typeface="Arial"/>
              </a:rPr>
              <a:t>ю</a:t>
            </a:r>
            <a:r>
              <a:rPr lang="uk-UA" i="1" spc="-245" dirty="0">
                <a:solidFill>
                  <a:srgbClr val="231F20"/>
                </a:solidFill>
                <a:latin typeface="Arial"/>
                <a:cs typeface="Arial"/>
              </a:rPr>
              <a:t>ть</a:t>
            </a:r>
            <a:r>
              <a:rPr lang="uk-UA" i="1" spc="-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60" dirty="0">
                <a:solidFill>
                  <a:srgbClr val="231F20"/>
                </a:solidFill>
                <a:latin typeface="Arial"/>
                <a:cs typeface="Arial"/>
              </a:rPr>
              <a:t>роб</a:t>
            </a:r>
            <a:r>
              <a:rPr lang="uk-UA" i="1" spc="-85" dirty="0">
                <a:solidFill>
                  <a:srgbClr val="231F20"/>
                </a:solidFill>
                <a:latin typeface="Arial"/>
                <a:cs typeface="Arial"/>
              </a:rPr>
              <a:t>о</a:t>
            </a:r>
            <a:r>
              <a:rPr lang="uk-UA" i="1" spc="-415" dirty="0">
                <a:solidFill>
                  <a:srgbClr val="231F20"/>
                </a:solidFill>
                <a:latin typeface="Arial"/>
                <a:cs typeface="Arial"/>
              </a:rPr>
              <a:t>т</a:t>
            </a:r>
            <a:r>
              <a:rPr lang="uk-UA" i="1" spc="-80" dirty="0">
                <a:solidFill>
                  <a:srgbClr val="231F20"/>
                </a:solidFill>
                <a:latin typeface="Arial"/>
                <a:cs typeface="Arial"/>
              </a:rPr>
              <a:t>у</a:t>
            </a:r>
            <a:r>
              <a:rPr lang="uk-UA" i="1" spc="-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10" dirty="0">
                <a:solidFill>
                  <a:srgbClr val="231F20"/>
                </a:solidFill>
                <a:latin typeface="Arial"/>
                <a:cs typeface="Arial"/>
              </a:rPr>
              <a:t>із</a:t>
            </a:r>
            <a:r>
              <a:rPr lang="uk-UA" i="1" spc="-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25" dirty="0">
                <a:solidFill>
                  <a:srgbClr val="231F20"/>
                </a:solidFill>
                <a:latin typeface="Arial"/>
                <a:cs typeface="Arial"/>
              </a:rPr>
              <a:t>за</a:t>
            </a:r>
            <a:r>
              <a:rPr lang="uk-UA" i="1" spc="-40" dirty="0">
                <a:solidFill>
                  <a:srgbClr val="231F20"/>
                </a:solidFill>
                <a:latin typeface="Arial"/>
                <a:cs typeface="Arial"/>
              </a:rPr>
              <a:t>д</a:t>
            </a:r>
            <a:r>
              <a:rPr lang="uk-UA" i="1" spc="-35" dirty="0">
                <a:solidFill>
                  <a:srgbClr val="231F20"/>
                </a:solidFill>
                <a:latin typeface="Arial"/>
                <a:cs typeface="Arial"/>
              </a:rPr>
              <a:t>о</a:t>
            </a:r>
            <a:r>
              <a:rPr lang="uk-UA" i="1" spc="-40" dirty="0">
                <a:solidFill>
                  <a:srgbClr val="231F20"/>
                </a:solidFill>
                <a:latin typeface="Arial"/>
                <a:cs typeface="Arial"/>
              </a:rPr>
              <a:t>в</a:t>
            </a:r>
            <a:r>
              <a:rPr lang="uk-UA" i="1" spc="-75" dirty="0">
                <a:solidFill>
                  <a:srgbClr val="231F20"/>
                </a:solidFill>
                <a:latin typeface="Arial"/>
                <a:cs typeface="Arial"/>
              </a:rPr>
              <a:t>о</a:t>
            </a:r>
            <a:r>
              <a:rPr lang="uk-UA" i="1" spc="-45" dirty="0">
                <a:solidFill>
                  <a:srgbClr val="231F20"/>
                </a:solidFill>
                <a:latin typeface="Arial"/>
                <a:cs typeface="Arial"/>
              </a:rPr>
              <a:t>ленням </a:t>
            </a:r>
            <a:r>
              <a:rPr lang="uk-UA" i="1" spc="15" dirty="0">
                <a:solidFill>
                  <a:srgbClr val="231F20"/>
                </a:solidFill>
                <a:latin typeface="Arial"/>
                <a:cs typeface="Arial"/>
              </a:rPr>
              <a:t>і</a:t>
            </a:r>
            <a:r>
              <a:rPr lang="uk-UA" i="1" spc="-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15" dirty="0">
                <a:solidFill>
                  <a:srgbClr val="231F20"/>
                </a:solidFill>
                <a:latin typeface="Arial"/>
                <a:cs typeface="Arial"/>
              </a:rPr>
              <a:t>в</a:t>
            </a:r>
            <a:r>
              <a:rPr lang="uk-UA" i="1" spc="-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20" dirty="0">
                <a:solidFill>
                  <a:srgbClr val="231F20"/>
                </a:solidFill>
                <a:latin typeface="Arial"/>
                <a:cs typeface="Arial"/>
              </a:rPr>
              <a:t>діловій</a:t>
            </a:r>
            <a:r>
              <a:rPr lang="uk-UA" i="1" spc="-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k-UA" i="1" spc="-65" dirty="0">
                <a:solidFill>
                  <a:srgbClr val="231F20"/>
                </a:solidFill>
                <a:latin typeface="Arial"/>
                <a:cs typeface="Arial"/>
              </a:rPr>
              <a:t>а</a:t>
            </a:r>
            <a:r>
              <a:rPr lang="uk-UA" i="1" spc="-160" dirty="0">
                <a:solidFill>
                  <a:srgbClr val="231F20"/>
                </a:solidFill>
                <a:latin typeface="Arial"/>
                <a:cs typeface="Arial"/>
              </a:rPr>
              <a:t>тмо</a:t>
            </a:r>
            <a:r>
              <a:rPr lang="uk-UA" i="1" spc="-130" dirty="0">
                <a:solidFill>
                  <a:srgbClr val="231F20"/>
                </a:solidFill>
                <a:latin typeface="Arial"/>
                <a:cs typeface="Arial"/>
              </a:rPr>
              <a:t>с</a:t>
            </a:r>
            <a:r>
              <a:rPr lang="uk-UA" i="1" spc="-65" dirty="0">
                <a:solidFill>
                  <a:srgbClr val="231F20"/>
                </a:solidFill>
                <a:latin typeface="Arial"/>
                <a:cs typeface="Arial"/>
              </a:rPr>
              <a:t>фері</a:t>
            </a:r>
            <a:r>
              <a:rPr lang="uk-UA" i="1" spc="-40" dirty="0" smtClean="0">
                <a:solidFill>
                  <a:srgbClr val="231F20"/>
                </a:solidFill>
                <a:latin typeface="Arial"/>
                <a:cs typeface="Arial"/>
              </a:rPr>
              <a:t>.</a:t>
            </a:r>
            <a:endParaRPr lang="uk-UA" sz="2800" baseline="35353" dirty="0">
              <a:latin typeface="Arial Unicode MS"/>
              <a:cs typeface="Arial Unicode MS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8575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63" t="17379" r="28034" b="26892"/>
          <a:stretch/>
        </p:blipFill>
        <p:spPr bwMode="auto">
          <a:xfrm>
            <a:off x="32422" y="-3813"/>
            <a:ext cx="9111578" cy="6879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83" t="50156" r="34522" b="16498"/>
          <a:stretch/>
        </p:blipFill>
        <p:spPr bwMode="auto">
          <a:xfrm>
            <a:off x="539552" y="2204864"/>
            <a:ext cx="3000054" cy="1907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0181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57" r="1573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1733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1" r="13119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2354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3" r="1354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42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874</Words>
  <Application>Microsoft Office PowerPoint</Application>
  <PresentationFormat>Экран (4:3)</PresentationFormat>
  <Paragraphs>156</Paragraphs>
  <Slides>46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47" baseType="lpstr">
      <vt:lpstr>Тема Office</vt:lpstr>
      <vt:lpstr>Тема 5: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20 ЦИТАТ УСПІШНИХ ЛЮДЕЙ ПРО ЛИДЕРІВ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Практичне завдання: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</dc:title>
  <dc:creator>Mariana</dc:creator>
  <cp:lastModifiedBy>Mariana</cp:lastModifiedBy>
  <cp:revision>24</cp:revision>
  <dcterms:created xsi:type="dcterms:W3CDTF">2022-04-02T15:24:48Z</dcterms:created>
  <dcterms:modified xsi:type="dcterms:W3CDTF">2022-04-04T08:02:07Z</dcterms:modified>
</cp:coreProperties>
</file>