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0" r:id="rId4"/>
    <p:sldId id="292" r:id="rId5"/>
    <p:sldId id="293" r:id="rId6"/>
    <p:sldId id="27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8" r:id="rId27"/>
    <p:sldId id="281" r:id="rId28"/>
    <p:sldId id="290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  <p:sldId id="291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279" r:id="rId4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1396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DED1-585B-4D8B-9998-D8AC0E9D7EC3}" type="datetimeFigureOut">
              <a:rPr lang="uk-UA" smtClean="0"/>
              <a:t>04.04.2022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5E27-8310-4567-821C-57F4DE5338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174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DED1-585B-4D8B-9998-D8AC0E9D7EC3}" type="datetimeFigureOut">
              <a:rPr lang="uk-UA" smtClean="0"/>
              <a:t>04.04.2022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5E27-8310-4567-821C-57F4DE5338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48489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DED1-585B-4D8B-9998-D8AC0E9D7EC3}" type="datetimeFigureOut">
              <a:rPr lang="uk-UA" smtClean="0"/>
              <a:t>04.04.2022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5E27-8310-4567-821C-57F4DE5338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14586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DED1-585B-4D8B-9998-D8AC0E9D7EC3}" type="datetimeFigureOut">
              <a:rPr lang="uk-UA" smtClean="0"/>
              <a:t>04.04.2022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5E27-8310-4567-821C-57F4DE5338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8655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DED1-585B-4D8B-9998-D8AC0E9D7EC3}" type="datetimeFigureOut">
              <a:rPr lang="uk-UA" smtClean="0"/>
              <a:t>04.04.2022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5E27-8310-4567-821C-57F4DE5338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493730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DED1-585B-4D8B-9998-D8AC0E9D7EC3}" type="datetimeFigureOut">
              <a:rPr lang="uk-UA" smtClean="0"/>
              <a:t>04.04.2022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5E27-8310-4567-821C-57F4DE5338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40221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DED1-585B-4D8B-9998-D8AC0E9D7EC3}" type="datetimeFigureOut">
              <a:rPr lang="uk-UA" smtClean="0"/>
              <a:t>04.04.2022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5E27-8310-4567-821C-57F4DE5338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3189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DED1-585B-4D8B-9998-D8AC0E9D7EC3}" type="datetimeFigureOut">
              <a:rPr lang="uk-UA" smtClean="0"/>
              <a:t>04.04.2022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5E27-8310-4567-821C-57F4DE5338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2637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DED1-585B-4D8B-9998-D8AC0E9D7EC3}" type="datetimeFigureOut">
              <a:rPr lang="uk-UA" smtClean="0"/>
              <a:t>04.04.2022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5E27-8310-4567-821C-57F4DE5338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9893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DED1-585B-4D8B-9998-D8AC0E9D7EC3}" type="datetimeFigureOut">
              <a:rPr lang="uk-UA" smtClean="0"/>
              <a:t>04.04.2022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5E27-8310-4567-821C-57F4DE5338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59118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D9DED1-585B-4D8B-9998-D8AC0E9D7EC3}" type="datetimeFigureOut">
              <a:rPr lang="uk-UA" smtClean="0"/>
              <a:t>04.04.2022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695E27-8310-4567-821C-57F4DE5338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65782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D9DED1-585B-4D8B-9998-D8AC0E9D7EC3}" type="datetimeFigureOut">
              <a:rPr lang="uk-UA" smtClean="0"/>
              <a:t>04.04.2022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95E27-8310-4567-821C-57F4DE533801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19158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23928" y="548680"/>
            <a:ext cx="4676056" cy="1470025"/>
          </a:xfrm>
        </p:spPr>
        <p:txBody>
          <a:bodyPr>
            <a:normAutofit/>
          </a:bodyPr>
          <a:lstStyle/>
          <a:p>
            <a:r>
              <a:rPr lang="uk-UA" sz="3200" i="1" dirty="0" smtClean="0"/>
              <a:t>Тема 5:</a:t>
            </a:r>
            <a:endParaRPr lang="uk-UA" sz="3200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27984" y="1657400"/>
            <a:ext cx="3952528" cy="864096"/>
          </a:xfrm>
        </p:spPr>
        <p:txBody>
          <a:bodyPr/>
          <a:lstStyle/>
          <a:p>
            <a:r>
              <a:rPr lang="uk-UA" b="1" dirty="0" smtClean="0"/>
              <a:t>ВЛАДА ЛІДЕРА</a:t>
            </a:r>
            <a:endParaRPr lang="uk-UA" b="1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4" t="51386" r="36122" b="17303"/>
          <a:stretch/>
        </p:blipFill>
        <p:spPr bwMode="auto">
          <a:xfrm>
            <a:off x="1187624" y="2420888"/>
            <a:ext cx="6984776" cy="4437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Партійне будівництво у схемах і моделях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260648"/>
            <a:ext cx="3665887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97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362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971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16" r="1514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0357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r="1396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3340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8" t="3146" r="13371" b="3670"/>
          <a:stretch/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 descr="Как выглядит христианское лидерство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12" y="4293096"/>
            <a:ext cx="3384376" cy="2322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0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r="14382"/>
          <a:stretch/>
        </p:blipFill>
        <p:spPr bwMode="auto">
          <a:xfrm>
            <a:off x="-13476" y="0"/>
            <a:ext cx="91574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041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r="15814"/>
          <a:stretch/>
        </p:blipFill>
        <p:spPr bwMode="auto">
          <a:xfrm>
            <a:off x="-22771" y="0"/>
            <a:ext cx="9166771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1" t="39700" r="30140" b="28839"/>
          <a:stretch/>
        </p:blipFill>
        <p:spPr bwMode="auto">
          <a:xfrm>
            <a:off x="3419872" y="3442692"/>
            <a:ext cx="5232786" cy="30106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14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9" r="13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53" t="37303" r="2163" b="38727"/>
          <a:stretch/>
        </p:blipFill>
        <p:spPr bwMode="auto">
          <a:xfrm>
            <a:off x="3923928" y="2636912"/>
            <a:ext cx="4496914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288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8" r="144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57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9" r="14803"/>
          <a:stretch/>
        </p:blipFill>
        <p:spPr bwMode="auto">
          <a:xfrm>
            <a:off x="-11785" y="0"/>
            <a:ext cx="915578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976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2" r="14719"/>
          <a:stretch/>
        </p:blipFill>
        <p:spPr bwMode="auto">
          <a:xfrm>
            <a:off x="-622" y="0"/>
            <a:ext cx="91446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6740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r="12865" b="1161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24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04" r="178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 descr="Резюме Лідерство у закладі загальної середньої освіт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365104"/>
            <a:ext cx="4032448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4360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0" r="146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136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94" r="1632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8363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r="1623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71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7" r="13960"/>
          <a:stretch/>
        </p:blipFill>
        <p:spPr bwMode="auto">
          <a:xfrm>
            <a:off x="-20993" y="0"/>
            <a:ext cx="91649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210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r="14635"/>
          <a:stretch/>
        </p:blipFill>
        <p:spPr bwMode="auto">
          <a:xfrm>
            <a:off x="178" y="0"/>
            <a:ext cx="91438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9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9" t="17808" r="21300" b="22268"/>
          <a:stretch/>
        </p:blipFill>
        <p:spPr bwMode="auto">
          <a:xfrm>
            <a:off x="130757" y="0"/>
            <a:ext cx="904975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948264" y="6597352"/>
            <a:ext cx="2016224" cy="2880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" y="0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923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7170" name="Picture 2" descr="Презентація: &quot;Бути лідером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960"/>
            <a:ext cx="8928991" cy="637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87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194" name="Picture 2" descr="Презентація: &quot;Бути лідером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528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4964" cy="1498178"/>
          </a:xfrm>
        </p:spPr>
        <p:txBody>
          <a:bodyPr>
            <a:normAutofit/>
          </a:bodyPr>
          <a:lstStyle/>
          <a:p>
            <a:r>
              <a:rPr lang="ru-RU" b="1" i="1" cap="all" dirty="0"/>
              <a:t>20 ЦИТАТ УСПІШНИХ ЛЮДЕЙ ПРО </a:t>
            </a:r>
            <a:r>
              <a:rPr lang="ru-RU" b="1" i="1" cap="all" dirty="0" smtClean="0"/>
              <a:t>ЛИДЕРІВ</a:t>
            </a:r>
            <a:endParaRPr lang="uk-UA" i="1" dirty="0"/>
          </a:p>
        </p:txBody>
      </p:sp>
      <p:pic>
        <p:nvPicPr>
          <p:cNvPr id="2050" name="Picture 2" descr="Разрыв шаблона: как меняется лидерство в эпоху миллениалов | The Poi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44824"/>
            <a:ext cx="8386628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45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обложка_Психологія лідерства в бізнесі.cd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48510"/>
            <a:ext cx="4392488" cy="28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Як досягти лідерства в сучасному світі | Mind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sp>
        <p:nvSpPr>
          <p:cNvPr id="3" name="AutoShape 4" descr="Что такое осознанное лидерств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1030" name="Picture 6" descr="ЛІДЕРСТВО – ФАКТОР УСПІХУ ОСОБИСТОСТІ – Сумський національний аграрний  університ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645024"/>
            <a:ext cx="4968552" cy="2817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341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525344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«Щоб керувати собою, використовуйте голову. Для управління іншими використовуйте серце ».</a:t>
            </a:r>
            <a:br>
              <a:rPr lang="uk-UA" dirty="0"/>
            </a:br>
            <a:r>
              <a:rPr lang="uk-UA" b="1" i="1" dirty="0">
                <a:solidFill>
                  <a:srgbClr val="C00000"/>
                </a:solidFill>
              </a:rPr>
              <a:t>Елеонора Рузвельт (</a:t>
            </a:r>
            <a:r>
              <a:rPr lang="en-US" b="1" i="1" dirty="0">
                <a:solidFill>
                  <a:srgbClr val="C00000"/>
                </a:solidFill>
              </a:rPr>
              <a:t>Eleanor Roosevelt)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uk-UA" i="1" dirty="0" err="1">
                <a:solidFill>
                  <a:srgbClr val="C00000"/>
                </a:solidFill>
              </a:rPr>
              <a:t>екс-перша</a:t>
            </a:r>
            <a:r>
              <a:rPr lang="uk-UA" i="1" dirty="0">
                <a:solidFill>
                  <a:srgbClr val="C00000"/>
                </a:solidFill>
              </a:rPr>
              <a:t> леді США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  <a:p>
            <a:r>
              <a:rPr lang="uk-UA" dirty="0"/>
              <a:t>«Перш, ніж стати лідером, ви прагнете до власного успіху. Для лідера успіх - це спостерігати зростання інших ».</a:t>
            </a:r>
            <a:br>
              <a:rPr lang="uk-UA" dirty="0"/>
            </a:br>
            <a:r>
              <a:rPr lang="uk-UA" b="1" i="1" dirty="0">
                <a:solidFill>
                  <a:srgbClr val="C00000"/>
                </a:solidFill>
              </a:rPr>
              <a:t>Джек </a:t>
            </a:r>
            <a:r>
              <a:rPr lang="uk-UA" b="1" i="1" dirty="0" err="1">
                <a:solidFill>
                  <a:srgbClr val="C00000"/>
                </a:solidFill>
              </a:rPr>
              <a:t>Велч</a:t>
            </a:r>
            <a:r>
              <a:rPr lang="uk-UA" b="1" i="1" dirty="0">
                <a:solidFill>
                  <a:srgbClr val="C00000"/>
                </a:solidFill>
              </a:rPr>
              <a:t> (</a:t>
            </a:r>
            <a:r>
              <a:rPr lang="en-US" b="1" i="1" dirty="0">
                <a:solidFill>
                  <a:srgbClr val="C00000"/>
                </a:solidFill>
              </a:rPr>
              <a:t>Jack Welch)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uk-UA" i="1" dirty="0">
                <a:solidFill>
                  <a:srgbClr val="C00000"/>
                </a:solidFill>
              </a:rPr>
              <a:t>колишній генеральний директор компанії «</a:t>
            </a:r>
            <a:r>
              <a:rPr lang="en-US" i="1" dirty="0">
                <a:solidFill>
                  <a:srgbClr val="C00000"/>
                </a:solidFill>
              </a:rPr>
              <a:t>General Electric»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«</a:t>
            </a:r>
            <a:r>
              <a:rPr lang="uk-UA" dirty="0"/>
              <a:t>Якщо ваші дії призводять до результатів, які надихають інших мріяти більше, дізнаватися більше, робити більше і домагатися більшого, значить, ви відмінний лідер!».</a:t>
            </a:r>
            <a:br>
              <a:rPr lang="uk-UA" dirty="0"/>
            </a:br>
            <a:r>
              <a:rPr lang="uk-UA" b="1" i="1" dirty="0" err="1">
                <a:solidFill>
                  <a:srgbClr val="C00000"/>
                </a:solidFill>
              </a:rPr>
              <a:t>Доллі</a:t>
            </a:r>
            <a:r>
              <a:rPr lang="uk-UA" b="1" i="1" dirty="0">
                <a:solidFill>
                  <a:srgbClr val="C00000"/>
                </a:solidFill>
              </a:rPr>
              <a:t> </a:t>
            </a:r>
            <a:r>
              <a:rPr lang="uk-UA" b="1" i="1" dirty="0" err="1">
                <a:solidFill>
                  <a:srgbClr val="C00000"/>
                </a:solidFill>
              </a:rPr>
              <a:t>Партон</a:t>
            </a:r>
            <a:r>
              <a:rPr lang="uk-UA" b="1" i="1" dirty="0">
                <a:solidFill>
                  <a:srgbClr val="C00000"/>
                </a:solidFill>
              </a:rPr>
              <a:t> (</a:t>
            </a:r>
            <a:r>
              <a:rPr lang="en-US" b="1" i="1" dirty="0">
                <a:solidFill>
                  <a:srgbClr val="C00000"/>
                </a:solidFill>
              </a:rPr>
              <a:t>Dolly Parton)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uk-UA" i="1" dirty="0">
                <a:solidFill>
                  <a:srgbClr val="C00000"/>
                </a:solidFill>
              </a:rPr>
              <a:t>виконавець і автор пісень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73653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688632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«Завдання лідера полягає в тому, щоб надихати і мотивувати людей, допомагаючи їм реалізувати свій потенціал повністю».</a:t>
            </a:r>
            <a:br>
              <a:rPr lang="uk-UA" dirty="0"/>
            </a:br>
            <a:r>
              <a:rPr lang="uk-UA" b="1" i="1" dirty="0" err="1">
                <a:solidFill>
                  <a:srgbClr val="C00000"/>
                </a:solidFill>
              </a:rPr>
              <a:t>Деніз</a:t>
            </a:r>
            <a:r>
              <a:rPr lang="uk-UA" b="1" i="1" dirty="0">
                <a:solidFill>
                  <a:srgbClr val="C00000"/>
                </a:solidFill>
              </a:rPr>
              <a:t> </a:t>
            </a:r>
            <a:r>
              <a:rPr lang="uk-UA" b="1" i="1" dirty="0" err="1">
                <a:solidFill>
                  <a:srgbClr val="C00000"/>
                </a:solidFill>
              </a:rPr>
              <a:t>Моррісон</a:t>
            </a:r>
            <a:r>
              <a:rPr lang="uk-UA" b="1" i="1" dirty="0">
                <a:solidFill>
                  <a:srgbClr val="C00000"/>
                </a:solidFill>
              </a:rPr>
              <a:t> (</a:t>
            </a:r>
            <a:r>
              <a:rPr lang="en-US" b="1" i="1" dirty="0" err="1">
                <a:solidFill>
                  <a:srgbClr val="C00000"/>
                </a:solidFill>
              </a:rPr>
              <a:t>Deniz</a:t>
            </a:r>
            <a:r>
              <a:rPr lang="en-US" b="1" i="1" dirty="0">
                <a:solidFill>
                  <a:srgbClr val="C00000"/>
                </a:solidFill>
              </a:rPr>
              <a:t> Morrison)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uk-UA" i="1" dirty="0">
                <a:solidFill>
                  <a:srgbClr val="C00000"/>
                </a:solidFill>
              </a:rPr>
              <a:t>генеральний директор компанії «</a:t>
            </a:r>
            <a:r>
              <a:rPr lang="en-US" i="1" dirty="0">
                <a:solidFill>
                  <a:srgbClr val="C00000"/>
                </a:solidFill>
              </a:rPr>
              <a:t>Campbell Soup»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«</a:t>
            </a:r>
            <a:r>
              <a:rPr lang="uk-UA" dirty="0"/>
              <a:t>Хороший лідер - це той, кому дістається трохи більше, коли мова йде про відповідальність, і трохи менше, коли доходить до подяки».</a:t>
            </a:r>
            <a:br>
              <a:rPr lang="uk-UA" dirty="0"/>
            </a:br>
            <a:r>
              <a:rPr lang="uk-UA" b="1" i="1" dirty="0">
                <a:solidFill>
                  <a:srgbClr val="C00000"/>
                </a:solidFill>
              </a:rPr>
              <a:t>Джон Максвелл (</a:t>
            </a:r>
            <a:r>
              <a:rPr lang="en-US" b="1" i="1" dirty="0">
                <a:solidFill>
                  <a:srgbClr val="C00000"/>
                </a:solidFill>
              </a:rPr>
              <a:t>John Maxwell)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uk-UA" i="1" dirty="0">
                <a:solidFill>
                  <a:srgbClr val="C00000"/>
                </a:solidFill>
              </a:rPr>
              <a:t>автор книг, спікер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  <a:p>
            <a:r>
              <a:rPr lang="uk-UA" dirty="0"/>
              <a:t>«Якщо ви чесні і служите людям, які на вас працюють, вони дадуть відповідь вам тим же».</a:t>
            </a:r>
            <a:br>
              <a:rPr lang="uk-UA" dirty="0"/>
            </a:br>
            <a:r>
              <a:rPr lang="uk-UA" b="1" i="1" dirty="0">
                <a:solidFill>
                  <a:srgbClr val="C00000"/>
                </a:solidFill>
              </a:rPr>
              <a:t>Мері </a:t>
            </a:r>
            <a:r>
              <a:rPr lang="uk-UA" b="1" i="1" dirty="0" err="1">
                <a:solidFill>
                  <a:srgbClr val="C00000"/>
                </a:solidFill>
              </a:rPr>
              <a:t>Кей</a:t>
            </a:r>
            <a:r>
              <a:rPr lang="uk-UA" b="1" i="1" dirty="0">
                <a:solidFill>
                  <a:srgbClr val="C00000"/>
                </a:solidFill>
              </a:rPr>
              <a:t> </a:t>
            </a:r>
            <a:r>
              <a:rPr lang="uk-UA" b="1" i="1" dirty="0" err="1">
                <a:solidFill>
                  <a:srgbClr val="C00000"/>
                </a:solidFill>
              </a:rPr>
              <a:t>Еш</a:t>
            </a:r>
            <a:r>
              <a:rPr lang="uk-UA" b="1" i="1" dirty="0">
                <a:solidFill>
                  <a:srgbClr val="C00000"/>
                </a:solidFill>
              </a:rPr>
              <a:t> (</a:t>
            </a:r>
            <a:r>
              <a:rPr lang="en-US" b="1" i="1" dirty="0">
                <a:solidFill>
                  <a:srgbClr val="C00000"/>
                </a:solidFill>
              </a:rPr>
              <a:t>Mary Kay Ash)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uk-UA" i="1" dirty="0">
                <a:solidFill>
                  <a:srgbClr val="C00000"/>
                </a:solidFill>
              </a:rPr>
              <a:t>засновник компанії «</a:t>
            </a:r>
            <a:r>
              <a:rPr lang="en-US" i="1" dirty="0">
                <a:solidFill>
                  <a:srgbClr val="C00000"/>
                </a:solidFill>
              </a:rPr>
              <a:t>Mary Kay Cosmetics»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631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92696"/>
            <a:ext cx="8229600" cy="5433467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«Лідер веде людей туди, куди вони хочуть йти. Видатний лідер - туди, куди вони не обов'язково хочуть йти, але де обов'язково хочуть опинитися ».</a:t>
            </a:r>
            <a:br>
              <a:rPr lang="uk-UA" dirty="0"/>
            </a:br>
            <a:r>
              <a:rPr lang="uk-UA" b="1" i="1" dirty="0" err="1">
                <a:solidFill>
                  <a:srgbClr val="C00000"/>
                </a:solidFill>
              </a:rPr>
              <a:t>Розалін</a:t>
            </a:r>
            <a:r>
              <a:rPr lang="uk-UA" b="1" i="1" dirty="0">
                <a:solidFill>
                  <a:srgbClr val="C00000"/>
                </a:solidFill>
              </a:rPr>
              <a:t> Картер (</a:t>
            </a:r>
            <a:r>
              <a:rPr lang="en-US" b="1" i="1" dirty="0">
                <a:solidFill>
                  <a:srgbClr val="C00000"/>
                </a:solidFill>
              </a:rPr>
              <a:t>Rosalynn Carter)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uk-UA" i="1" dirty="0" err="1">
                <a:solidFill>
                  <a:srgbClr val="C00000"/>
                </a:solidFill>
              </a:rPr>
              <a:t>екс-перша</a:t>
            </a:r>
            <a:r>
              <a:rPr lang="uk-UA" i="1" dirty="0">
                <a:solidFill>
                  <a:srgbClr val="C00000"/>
                </a:solidFill>
              </a:rPr>
              <a:t> леді США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  <a:p>
            <a:r>
              <a:rPr lang="uk-UA" dirty="0"/>
              <a:t>«Моя робота полягає не в тому, щоб спрощувати людям життя. Моя робота - робити людей краще ».</a:t>
            </a:r>
            <a:br>
              <a:rPr lang="uk-UA" dirty="0"/>
            </a:br>
            <a:r>
              <a:rPr lang="uk-UA" b="1" i="1" dirty="0">
                <a:solidFill>
                  <a:srgbClr val="C00000"/>
                </a:solidFill>
              </a:rPr>
              <a:t>Стів </a:t>
            </a:r>
            <a:r>
              <a:rPr lang="uk-UA" b="1" i="1" dirty="0" err="1">
                <a:solidFill>
                  <a:srgbClr val="C00000"/>
                </a:solidFill>
              </a:rPr>
              <a:t>Джобс</a:t>
            </a:r>
            <a:r>
              <a:rPr lang="uk-UA" b="1" i="1" dirty="0">
                <a:solidFill>
                  <a:srgbClr val="C00000"/>
                </a:solidFill>
              </a:rPr>
              <a:t> (</a:t>
            </a:r>
            <a:r>
              <a:rPr lang="en-US" b="1" i="1" dirty="0">
                <a:solidFill>
                  <a:srgbClr val="C00000"/>
                </a:solidFill>
              </a:rPr>
              <a:t>Steve Jobs)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uk-UA" i="1" dirty="0">
                <a:solidFill>
                  <a:srgbClr val="C00000"/>
                </a:solidFill>
              </a:rPr>
              <a:t>засновник компанії «</a:t>
            </a:r>
            <a:r>
              <a:rPr lang="en-US" i="1" dirty="0">
                <a:solidFill>
                  <a:srgbClr val="C00000"/>
                </a:solidFill>
              </a:rPr>
              <a:t>Apple»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«</a:t>
            </a:r>
            <a:r>
              <a:rPr lang="uk-UA" dirty="0"/>
              <a:t>Складно пояснити, що означає бути хорошим лідером. Але якщо люди готові йти за вами на край світу, то ви - хороший лідер ».</a:t>
            </a:r>
            <a:br>
              <a:rPr lang="uk-UA" dirty="0"/>
            </a:br>
            <a:r>
              <a:rPr lang="uk-UA" b="1" i="1" dirty="0" err="1">
                <a:solidFill>
                  <a:srgbClr val="C00000"/>
                </a:solidFill>
              </a:rPr>
              <a:t>Індра</a:t>
            </a:r>
            <a:r>
              <a:rPr lang="uk-UA" b="1" i="1" dirty="0">
                <a:solidFill>
                  <a:srgbClr val="C00000"/>
                </a:solidFill>
              </a:rPr>
              <a:t> </a:t>
            </a:r>
            <a:r>
              <a:rPr lang="uk-UA" b="1" i="1" dirty="0" err="1">
                <a:solidFill>
                  <a:srgbClr val="C00000"/>
                </a:solidFill>
              </a:rPr>
              <a:t>Нуйі</a:t>
            </a:r>
            <a:r>
              <a:rPr lang="uk-UA" b="1" i="1" dirty="0">
                <a:solidFill>
                  <a:srgbClr val="C00000"/>
                </a:solidFill>
              </a:rPr>
              <a:t> (</a:t>
            </a:r>
            <a:r>
              <a:rPr lang="en-US" b="1" i="1" dirty="0" err="1">
                <a:solidFill>
                  <a:srgbClr val="C00000"/>
                </a:solidFill>
              </a:rPr>
              <a:t>Indra</a:t>
            </a:r>
            <a:r>
              <a:rPr lang="en-US" b="1" i="1" dirty="0">
                <a:solidFill>
                  <a:srgbClr val="C00000"/>
                </a:solidFill>
              </a:rPr>
              <a:t> </a:t>
            </a:r>
            <a:r>
              <a:rPr lang="en-US" b="1" i="1" dirty="0" err="1">
                <a:solidFill>
                  <a:srgbClr val="C00000"/>
                </a:solidFill>
              </a:rPr>
              <a:t>Nooyi</a:t>
            </a:r>
            <a:r>
              <a:rPr lang="en-US" b="1" i="1" dirty="0">
                <a:solidFill>
                  <a:srgbClr val="C00000"/>
                </a:solidFill>
              </a:rPr>
              <a:t>)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uk-UA" i="1" dirty="0">
                <a:solidFill>
                  <a:srgbClr val="C00000"/>
                </a:solidFill>
              </a:rPr>
              <a:t>генеральний директор компанії «</a:t>
            </a:r>
            <a:r>
              <a:rPr lang="en-US" i="1" dirty="0">
                <a:solidFill>
                  <a:srgbClr val="C00000"/>
                </a:solidFill>
              </a:rPr>
              <a:t>PepsiCo»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513645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904656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«Люди не люблять слідувати за песимістами».</a:t>
            </a:r>
            <a:br>
              <a:rPr lang="uk-UA" dirty="0"/>
            </a:br>
            <a:r>
              <a:rPr lang="uk-UA" b="1" i="1" dirty="0">
                <a:solidFill>
                  <a:srgbClr val="C00000"/>
                </a:solidFill>
              </a:rPr>
              <a:t>Боб </a:t>
            </a:r>
            <a:r>
              <a:rPr lang="uk-UA" b="1" i="1" dirty="0" err="1">
                <a:solidFill>
                  <a:srgbClr val="C00000"/>
                </a:solidFill>
              </a:rPr>
              <a:t>Айгер</a:t>
            </a:r>
            <a:r>
              <a:rPr lang="uk-UA" b="1" i="1" dirty="0">
                <a:solidFill>
                  <a:srgbClr val="C00000"/>
                </a:solidFill>
              </a:rPr>
              <a:t> (</a:t>
            </a:r>
            <a:r>
              <a:rPr lang="en-US" b="1" i="1" dirty="0">
                <a:solidFill>
                  <a:srgbClr val="C00000"/>
                </a:solidFill>
              </a:rPr>
              <a:t>Bob </a:t>
            </a:r>
            <a:r>
              <a:rPr lang="en-US" b="1" i="1" dirty="0" err="1">
                <a:solidFill>
                  <a:srgbClr val="C00000"/>
                </a:solidFill>
              </a:rPr>
              <a:t>Iger</a:t>
            </a:r>
            <a:r>
              <a:rPr lang="en-US" b="1" i="1" dirty="0">
                <a:solidFill>
                  <a:srgbClr val="C00000"/>
                </a:solidFill>
              </a:rPr>
              <a:t>)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uk-UA" i="1" dirty="0">
                <a:solidFill>
                  <a:srgbClr val="C00000"/>
                </a:solidFill>
              </a:rPr>
              <a:t>генеральний директор компанії «</a:t>
            </a:r>
            <a:r>
              <a:rPr lang="en-US" i="1" dirty="0">
                <a:solidFill>
                  <a:srgbClr val="C00000"/>
                </a:solidFill>
              </a:rPr>
              <a:t>The Walt Disney»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«</a:t>
            </a:r>
            <a:r>
              <a:rPr lang="uk-UA" dirty="0"/>
              <a:t>Лідери йдуть попереду і залишаються там, задаючи стандарти, відповідно до яких будуть оцінювати свою роботу і роботу підлеглих».</a:t>
            </a:r>
            <a:br>
              <a:rPr lang="uk-UA" dirty="0"/>
            </a:br>
            <a:r>
              <a:rPr lang="uk-UA" b="1" i="1" dirty="0" err="1">
                <a:solidFill>
                  <a:srgbClr val="C00000"/>
                </a:solidFill>
              </a:rPr>
              <a:t>Фред</a:t>
            </a:r>
            <a:r>
              <a:rPr lang="uk-UA" b="1" i="1" dirty="0">
                <a:solidFill>
                  <a:srgbClr val="C00000"/>
                </a:solidFill>
              </a:rPr>
              <a:t> Сміт (</a:t>
            </a:r>
            <a:r>
              <a:rPr lang="en-US" b="1" i="1" dirty="0">
                <a:solidFill>
                  <a:srgbClr val="C00000"/>
                </a:solidFill>
              </a:rPr>
              <a:t>Fred Smith)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uk-UA" i="1" dirty="0">
                <a:solidFill>
                  <a:srgbClr val="C00000"/>
                </a:solidFill>
              </a:rPr>
              <a:t>засновник і керівник компанії «</a:t>
            </a:r>
            <a:r>
              <a:rPr lang="en-US" i="1" dirty="0">
                <a:solidFill>
                  <a:srgbClr val="C00000"/>
                </a:solidFill>
              </a:rPr>
              <a:t>FedEx»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  <a:p>
            <a:r>
              <a:rPr lang="en-US" dirty="0"/>
              <a:t>«</a:t>
            </a:r>
            <a:r>
              <a:rPr lang="uk-UA" dirty="0"/>
              <a:t>Кращий керівник - той, хто має достатньо здорового глузду, щоб найняти хорошого людини і дозволити йому робити те, що йому подобається. І здатний не втручатися в цей процес ».</a:t>
            </a:r>
            <a:br>
              <a:rPr lang="uk-UA" dirty="0"/>
            </a:br>
            <a:r>
              <a:rPr lang="uk-UA" b="1" i="1" dirty="0">
                <a:solidFill>
                  <a:srgbClr val="C00000"/>
                </a:solidFill>
              </a:rPr>
              <a:t>Теодор Рузвельт (</a:t>
            </a:r>
            <a:r>
              <a:rPr lang="en-US" b="1" i="1" dirty="0">
                <a:solidFill>
                  <a:srgbClr val="C00000"/>
                </a:solidFill>
              </a:rPr>
              <a:t>Theodore Roosevelt)</a:t>
            </a:r>
            <a:r>
              <a:rPr lang="en-US" i="1" dirty="0">
                <a:solidFill>
                  <a:srgbClr val="C00000"/>
                </a:solidFill>
              </a:rPr>
              <a:t>, </a:t>
            </a:r>
            <a:r>
              <a:rPr lang="uk-UA" i="1" dirty="0">
                <a:solidFill>
                  <a:srgbClr val="C00000"/>
                </a:solidFill>
              </a:rPr>
              <a:t>екс-президент США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382861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548680"/>
            <a:ext cx="8892480" cy="5904656"/>
          </a:xfrm>
        </p:spPr>
        <p:txBody>
          <a:bodyPr>
            <a:normAutofit fontScale="85000" lnSpcReduction="20000"/>
          </a:bodyPr>
          <a:lstStyle/>
          <a:p>
            <a:r>
              <a:rPr lang="ru-RU" dirty="0"/>
              <a:t>«Головне 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лідера</a:t>
            </a:r>
            <a:r>
              <a:rPr lang="ru-RU" dirty="0"/>
              <a:t> - </a:t>
            </a:r>
            <a:r>
              <a:rPr lang="ru-RU" dirty="0" err="1"/>
              <a:t>вселити</a:t>
            </a:r>
            <a:r>
              <a:rPr lang="ru-RU" dirty="0"/>
              <a:t> в </a:t>
            </a:r>
            <a:r>
              <a:rPr lang="ru-RU" dirty="0" err="1"/>
              <a:t>інших</a:t>
            </a:r>
            <a:r>
              <a:rPr lang="ru-RU" dirty="0"/>
              <a:t> людей </a:t>
            </a:r>
            <a:r>
              <a:rPr lang="ru-RU" dirty="0" err="1"/>
              <a:t>впевненість</a:t>
            </a:r>
            <a:r>
              <a:rPr lang="ru-RU" dirty="0"/>
              <a:t> в </a:t>
            </a:r>
            <a:r>
              <a:rPr lang="ru-RU" dirty="0" err="1"/>
              <a:t>своїх</a:t>
            </a:r>
            <a:r>
              <a:rPr lang="ru-RU" dirty="0"/>
              <a:t> силах і </a:t>
            </a:r>
            <a:r>
              <a:rPr lang="ru-RU" dirty="0" err="1"/>
              <a:t>бажання</a:t>
            </a:r>
            <a:r>
              <a:rPr lang="ru-RU" dirty="0"/>
              <a:t> </a:t>
            </a:r>
            <a:r>
              <a:rPr lang="ru-RU" dirty="0" err="1"/>
              <a:t>продовжувати</a:t>
            </a:r>
            <a:r>
              <a:rPr lang="ru-RU" dirty="0"/>
              <a:t>».</a:t>
            </a:r>
            <a:br>
              <a:rPr lang="ru-RU" dirty="0"/>
            </a:br>
            <a:r>
              <a:rPr lang="ru-RU" b="1" i="1" dirty="0" err="1">
                <a:solidFill>
                  <a:srgbClr val="C00000"/>
                </a:solidFill>
              </a:rPr>
              <a:t>Уолтер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Ліппман</a:t>
            </a:r>
            <a:r>
              <a:rPr lang="ru-RU" b="1" i="1" dirty="0">
                <a:solidFill>
                  <a:srgbClr val="C00000"/>
                </a:solidFill>
              </a:rPr>
              <a:t> (</a:t>
            </a:r>
            <a:r>
              <a:rPr lang="ru-RU" b="1" i="1" dirty="0" err="1">
                <a:solidFill>
                  <a:srgbClr val="C00000"/>
                </a:solidFill>
              </a:rPr>
              <a:t>Walter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Lippmann</a:t>
            </a:r>
            <a:r>
              <a:rPr lang="ru-RU" b="1" i="1" dirty="0">
                <a:solidFill>
                  <a:srgbClr val="C00000"/>
                </a:solidFill>
              </a:rPr>
              <a:t>)</a:t>
            </a:r>
            <a:r>
              <a:rPr lang="ru-RU" i="1" dirty="0">
                <a:solidFill>
                  <a:srgbClr val="C00000"/>
                </a:solidFill>
              </a:rPr>
              <a:t>, репортер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/>
              <a:t>«Ви не станете </a:t>
            </a:r>
            <a:r>
              <a:rPr lang="ru-RU" dirty="0" err="1"/>
              <a:t>лідером</a:t>
            </a:r>
            <a:r>
              <a:rPr lang="ru-RU" dirty="0"/>
              <a:t>, </a:t>
            </a:r>
            <a:r>
              <a:rPr lang="ru-RU" dirty="0" err="1"/>
              <a:t>змушуючи</a:t>
            </a:r>
            <a:r>
              <a:rPr lang="ru-RU" dirty="0"/>
              <a:t> людей </a:t>
            </a:r>
            <a:r>
              <a:rPr lang="ru-RU" dirty="0" err="1"/>
              <a:t>щось</a:t>
            </a:r>
            <a:r>
              <a:rPr lang="ru-RU" dirty="0"/>
              <a:t> </a:t>
            </a:r>
            <a:r>
              <a:rPr lang="ru-RU" dirty="0" err="1"/>
              <a:t>робити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- </a:t>
            </a:r>
            <a:r>
              <a:rPr lang="ru-RU" dirty="0" err="1"/>
              <a:t>насильство</a:t>
            </a:r>
            <a:r>
              <a:rPr lang="ru-RU" dirty="0"/>
              <a:t>, а не </a:t>
            </a:r>
            <a:r>
              <a:rPr lang="ru-RU" dirty="0" err="1"/>
              <a:t>лідерство</a:t>
            </a:r>
            <a:r>
              <a:rPr lang="ru-RU" dirty="0"/>
              <a:t> ».</a:t>
            </a:r>
            <a:br>
              <a:rPr lang="ru-RU" dirty="0"/>
            </a:br>
            <a:r>
              <a:rPr lang="ru-RU" b="1" i="1" dirty="0" err="1">
                <a:solidFill>
                  <a:srgbClr val="C00000"/>
                </a:solidFill>
              </a:rPr>
              <a:t>Дуайт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Ейзенхауер</a:t>
            </a:r>
            <a:r>
              <a:rPr lang="ru-RU" b="1" i="1" dirty="0">
                <a:solidFill>
                  <a:srgbClr val="C00000"/>
                </a:solidFill>
              </a:rPr>
              <a:t> (</a:t>
            </a:r>
            <a:r>
              <a:rPr lang="ru-RU" b="1" i="1" dirty="0" err="1">
                <a:solidFill>
                  <a:srgbClr val="C00000"/>
                </a:solidFill>
              </a:rPr>
              <a:t>Dwight</a:t>
            </a:r>
            <a:r>
              <a:rPr lang="ru-RU" b="1" i="1" dirty="0">
                <a:solidFill>
                  <a:srgbClr val="C00000"/>
                </a:solidFill>
              </a:rPr>
              <a:t> </a:t>
            </a:r>
            <a:r>
              <a:rPr lang="ru-RU" b="1" i="1" dirty="0" err="1">
                <a:solidFill>
                  <a:srgbClr val="C00000"/>
                </a:solidFill>
              </a:rPr>
              <a:t>Eisenhower</a:t>
            </a:r>
            <a:r>
              <a:rPr lang="ru-RU" b="1" i="1" dirty="0">
                <a:solidFill>
                  <a:srgbClr val="C00000"/>
                </a:solidFill>
              </a:rPr>
              <a:t>)</a:t>
            </a:r>
            <a:r>
              <a:rPr lang="ru-RU" i="1" dirty="0">
                <a:solidFill>
                  <a:srgbClr val="C00000"/>
                </a:solidFill>
              </a:rPr>
              <a:t>, </a:t>
            </a:r>
            <a:r>
              <a:rPr lang="ru-RU" i="1" dirty="0" err="1">
                <a:solidFill>
                  <a:srgbClr val="C00000"/>
                </a:solidFill>
              </a:rPr>
              <a:t>екс</a:t>
            </a:r>
            <a:r>
              <a:rPr lang="ru-RU" i="1" dirty="0">
                <a:solidFill>
                  <a:srgbClr val="C00000"/>
                </a:solidFill>
              </a:rPr>
              <a:t>-президент США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r>
              <a:rPr lang="ru-RU" dirty="0"/>
              <a:t>«</a:t>
            </a:r>
            <a:r>
              <a:rPr lang="ru-RU" dirty="0" err="1"/>
              <a:t>Завдання</a:t>
            </a:r>
            <a:r>
              <a:rPr lang="ru-RU" dirty="0"/>
              <a:t> </a:t>
            </a:r>
            <a:r>
              <a:rPr lang="ru-RU" dirty="0" err="1"/>
              <a:t>лідера</a:t>
            </a:r>
            <a:r>
              <a:rPr lang="ru-RU" dirty="0"/>
              <a:t> бути </a:t>
            </a:r>
            <a:r>
              <a:rPr lang="ru-RU" dirty="0" err="1"/>
              <a:t>сильним</a:t>
            </a:r>
            <a:r>
              <a:rPr lang="ru-RU" dirty="0"/>
              <a:t>, але не грубим; </a:t>
            </a:r>
            <a:r>
              <a:rPr lang="ru-RU" dirty="0" err="1"/>
              <a:t>добрим</a:t>
            </a:r>
            <a:r>
              <a:rPr lang="ru-RU" dirty="0"/>
              <a:t>, але не </a:t>
            </a:r>
            <a:r>
              <a:rPr lang="ru-RU" dirty="0" err="1"/>
              <a:t>слабким</a:t>
            </a:r>
            <a:r>
              <a:rPr lang="ru-RU" dirty="0"/>
              <a:t>; </a:t>
            </a:r>
            <a:r>
              <a:rPr lang="ru-RU" dirty="0" err="1"/>
              <a:t>зухвалим</a:t>
            </a:r>
            <a:r>
              <a:rPr lang="ru-RU" dirty="0"/>
              <a:t>, але не </a:t>
            </a:r>
            <a:r>
              <a:rPr lang="ru-RU" dirty="0" err="1"/>
              <a:t>агресивним</a:t>
            </a:r>
            <a:r>
              <a:rPr lang="ru-RU" dirty="0"/>
              <a:t>; </a:t>
            </a:r>
            <a:r>
              <a:rPr lang="ru-RU" dirty="0" err="1"/>
              <a:t>вдумливим</a:t>
            </a:r>
            <a:r>
              <a:rPr lang="ru-RU" dirty="0"/>
              <a:t>, але не </a:t>
            </a:r>
            <a:r>
              <a:rPr lang="ru-RU" dirty="0" err="1"/>
              <a:t>ледачим</a:t>
            </a:r>
            <a:r>
              <a:rPr lang="ru-RU" dirty="0"/>
              <a:t>; </a:t>
            </a:r>
            <a:r>
              <a:rPr lang="ru-RU" dirty="0" err="1"/>
              <a:t>скромним</a:t>
            </a:r>
            <a:r>
              <a:rPr lang="ru-RU" dirty="0"/>
              <a:t>, але не </a:t>
            </a:r>
            <a:r>
              <a:rPr lang="ru-RU" dirty="0" err="1"/>
              <a:t>боязким</a:t>
            </a:r>
            <a:r>
              <a:rPr lang="ru-RU" dirty="0"/>
              <a:t>; </a:t>
            </a:r>
            <a:r>
              <a:rPr lang="ru-RU" dirty="0" err="1"/>
              <a:t>амбітним</a:t>
            </a:r>
            <a:r>
              <a:rPr lang="ru-RU" dirty="0"/>
              <a:t>, але не </a:t>
            </a:r>
            <a:r>
              <a:rPr lang="ru-RU" dirty="0" err="1"/>
              <a:t>зарозумілим</a:t>
            </a:r>
            <a:r>
              <a:rPr lang="ru-RU" dirty="0"/>
              <a:t>; з </a:t>
            </a:r>
            <a:r>
              <a:rPr lang="ru-RU" dirty="0" err="1"/>
              <a:t>почуттям</a:t>
            </a:r>
            <a:r>
              <a:rPr lang="ru-RU" dirty="0"/>
              <a:t> </a:t>
            </a:r>
            <a:r>
              <a:rPr lang="ru-RU" dirty="0" err="1"/>
              <a:t>гумору</a:t>
            </a:r>
            <a:r>
              <a:rPr lang="ru-RU" dirty="0"/>
              <a:t>, але без </a:t>
            </a:r>
            <a:r>
              <a:rPr lang="ru-RU" dirty="0" err="1"/>
              <a:t>дурниць</a:t>
            </a:r>
            <a:r>
              <a:rPr lang="ru-RU" dirty="0"/>
              <a:t> ».</a:t>
            </a:r>
            <a:br>
              <a:rPr lang="ru-RU" dirty="0"/>
            </a:br>
            <a:r>
              <a:rPr lang="ru-RU" b="1" i="1" dirty="0">
                <a:solidFill>
                  <a:srgbClr val="C00000"/>
                </a:solidFill>
              </a:rPr>
              <a:t>Джим </a:t>
            </a:r>
            <a:r>
              <a:rPr lang="ru-RU" b="1" i="1" dirty="0" err="1">
                <a:solidFill>
                  <a:srgbClr val="C00000"/>
                </a:solidFill>
              </a:rPr>
              <a:t>Рон</a:t>
            </a:r>
            <a:endParaRPr lang="ru-RU" i="1" dirty="0">
              <a:solidFill>
                <a:srgbClr val="C00000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832608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548680"/>
            <a:ext cx="9144000" cy="6192688"/>
          </a:xfrm>
        </p:spPr>
        <p:txBody>
          <a:bodyPr>
            <a:normAutofit fontScale="85000" lnSpcReduction="10000"/>
          </a:bodyPr>
          <a:lstStyle/>
          <a:p>
            <a:r>
              <a:rPr lang="uk-UA" dirty="0"/>
              <a:t>«Якщо ми подивимося вперед, в наступне століття, ми побачимо, що лідерами будуть ті, хто надихає інших».</a:t>
            </a:r>
            <a:br>
              <a:rPr lang="uk-UA" dirty="0"/>
            </a:br>
            <a:r>
              <a:rPr lang="uk-UA" b="1" i="1" dirty="0">
                <a:solidFill>
                  <a:srgbClr val="C00000"/>
                </a:solidFill>
              </a:rPr>
              <a:t>Білл Гейтс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  <a:p>
            <a:r>
              <a:rPr lang="uk-UA" dirty="0"/>
              <a:t>«Якщо ваші дії надихають інших людей мріяти про щось більше, вчитися більшого, робити більше і ставати краще, значить ви лідер».</a:t>
            </a:r>
            <a:br>
              <a:rPr lang="uk-UA" dirty="0"/>
            </a:br>
            <a:r>
              <a:rPr lang="uk-UA" b="1" i="1" dirty="0">
                <a:solidFill>
                  <a:srgbClr val="C00000"/>
                </a:solidFill>
              </a:rPr>
              <a:t>Генрі Адамс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  <a:p>
            <a:r>
              <a:rPr lang="uk-UA" dirty="0"/>
              <a:t>«У лідера є дві важливі риси; по-перше, він сам кудись йде, по-друге, він може повести за собою людей.</a:t>
            </a:r>
            <a:br>
              <a:rPr lang="uk-UA" dirty="0"/>
            </a:br>
            <a:r>
              <a:rPr lang="uk-UA" b="1" i="1" dirty="0">
                <a:solidFill>
                  <a:srgbClr val="C00000"/>
                </a:solidFill>
              </a:rPr>
              <a:t>Максиміліан Робесп'єр</a:t>
            </a:r>
            <a:r>
              <a:rPr lang="uk-UA" i="1" dirty="0">
                <a:solidFill>
                  <a:srgbClr val="C00000"/>
                </a:solidFill>
              </a:rPr>
              <a:t>, один з лідерів Великої Французької революції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63414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77500" lnSpcReduction="20000"/>
          </a:bodyPr>
          <a:lstStyle/>
          <a:p>
            <a:r>
              <a:rPr lang="uk-UA" dirty="0"/>
              <a:t>«Завдання лідера в тому, щоб було більше лідерів, а не в тому, щоб було більше тих, хто слідує за </a:t>
            </a:r>
            <a:r>
              <a:rPr lang="uk-UA" dirty="0" smtClean="0"/>
              <a:t>лідером».</a:t>
            </a:r>
            <a:r>
              <a:rPr lang="uk-UA" dirty="0"/>
              <a:t/>
            </a:r>
            <a:br>
              <a:rPr lang="uk-UA" dirty="0"/>
            </a:br>
            <a:r>
              <a:rPr lang="uk-UA" b="1" i="1" dirty="0" err="1">
                <a:solidFill>
                  <a:srgbClr val="C00000"/>
                </a:solidFill>
              </a:rPr>
              <a:t>Ралф</a:t>
            </a:r>
            <a:r>
              <a:rPr lang="uk-UA" b="1" i="1" dirty="0">
                <a:solidFill>
                  <a:srgbClr val="C00000"/>
                </a:solidFill>
              </a:rPr>
              <a:t> </a:t>
            </a:r>
            <a:r>
              <a:rPr lang="uk-UA" b="1" i="1" dirty="0" err="1">
                <a:solidFill>
                  <a:srgbClr val="C00000"/>
                </a:solidFill>
              </a:rPr>
              <a:t>Нейдер</a:t>
            </a:r>
            <a:r>
              <a:rPr lang="uk-UA" i="1" dirty="0">
                <a:solidFill>
                  <a:srgbClr val="C00000"/>
                </a:solidFill>
              </a:rPr>
              <a:t>, американський юрист</a:t>
            </a:r>
            <a:r>
              <a:rPr lang="uk-UA" dirty="0"/>
              <a:t/>
            </a:r>
            <a:br>
              <a:rPr lang="uk-UA" dirty="0"/>
            </a:br>
            <a:r>
              <a:rPr lang="uk-UA" dirty="0"/>
              <a:t/>
            </a:r>
            <a:br>
              <a:rPr lang="uk-UA" dirty="0"/>
            </a:br>
            <a:endParaRPr lang="uk-UA" dirty="0"/>
          </a:p>
          <a:p>
            <a:r>
              <a:rPr lang="uk-UA" dirty="0"/>
              <a:t>«Люди, партнери, команда - тільки вони мають значення. Формула успіху </a:t>
            </a:r>
            <a:r>
              <a:rPr lang="uk-UA" dirty="0" smtClean="0"/>
              <a:t>будь-якої твоєї </a:t>
            </a:r>
            <a:r>
              <a:rPr lang="uk-UA" dirty="0"/>
              <a:t>справи знаходиться в поєднанні людей, які будуть навколо тебе. Відпускай без жалю тих, хто не хоче йти вперед разом з тобою. Не варто нікого тягнути - така людина насправді хоче жити іншим життям. Іди без сумніву від тих, хто залишав ножі в твоїй спині. Зрадив тебе раз за дрібний </a:t>
            </a:r>
            <a:r>
              <a:rPr lang="uk-UA" dirty="0" err="1"/>
              <a:t>прайс</a:t>
            </a:r>
            <a:r>
              <a:rPr lang="uk-UA" dirty="0"/>
              <a:t> - зрадить ще раз, коли ціна зросте. Довіряй без роздумів всім іншим. Неможливо жити без стовідсоткового довіри - воно або є, або його немає. Віддай своє життя власної інтуїції, спирайся на досвід, знання і свою команду. Чи не вигадуй і не роби вигляд. Чи не старайся справити враження. Просто будь тим, ким ти є. Якщо ти зробив щось гідне - розумні і правильні люди оцінять це і підуть з тобою. Інші тобі просто не </a:t>
            </a:r>
            <a:r>
              <a:rPr lang="uk-UA" dirty="0" smtClean="0"/>
              <a:t>потрібні».</a:t>
            </a:r>
            <a:r>
              <a:rPr lang="uk-UA" dirty="0"/>
              <a:t/>
            </a:r>
            <a:br>
              <a:rPr lang="uk-UA" dirty="0"/>
            </a:br>
            <a:r>
              <a:rPr lang="uk-UA" b="1" i="1" dirty="0" err="1">
                <a:solidFill>
                  <a:srgbClr val="C00000"/>
                </a:solidFill>
              </a:rPr>
              <a:t>Нік</a:t>
            </a:r>
            <a:r>
              <a:rPr lang="uk-UA" b="1" i="1" dirty="0">
                <a:solidFill>
                  <a:srgbClr val="C00000"/>
                </a:solidFill>
              </a:rPr>
              <a:t> Фельдман</a:t>
            </a:r>
            <a:endParaRPr lang="uk-UA" i="1" dirty="0">
              <a:solidFill>
                <a:srgbClr val="C00000"/>
              </a:solidFill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29610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218" name="Picture 2" descr="Презентація «УЧНІВСЬКИЙ ЛІДЕР СЬОГОДНІ – УСПІШНЕ МАЙБУТНЄ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8964487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Як стати лідером в колективі? Радить Олександр Сударкі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4" y="1700808"/>
            <a:ext cx="411474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455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rmAutofit fontScale="90000"/>
          </a:bodyPr>
          <a:lstStyle/>
          <a:p>
            <a:r>
              <a:rPr lang="ru-RU" b="1" spc="-15" dirty="0" err="1">
                <a:solidFill>
                  <a:srgbClr val="C00000"/>
                </a:solidFill>
                <a:latin typeface="Trebuchet MS"/>
                <a:cs typeface="Trebuchet MS"/>
              </a:rPr>
              <a:t>Практ</a:t>
            </a:r>
            <a:r>
              <a:rPr lang="ru-RU" b="1" spc="-20" dirty="0" err="1">
                <a:solidFill>
                  <a:srgbClr val="C00000"/>
                </a:solidFill>
                <a:latin typeface="Trebuchet MS"/>
                <a:cs typeface="Trebuchet MS"/>
              </a:rPr>
              <a:t>и</a:t>
            </a:r>
            <a:r>
              <a:rPr lang="ru-RU" b="1" spc="-25" dirty="0" err="1">
                <a:solidFill>
                  <a:srgbClr val="C00000"/>
                </a:solidFill>
                <a:latin typeface="Trebuchet MS"/>
                <a:cs typeface="Trebuchet MS"/>
              </a:rPr>
              <a:t>чне</a:t>
            </a:r>
            <a:r>
              <a:rPr lang="ru-RU" b="1" spc="-7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ru-RU" b="1" spc="5" dirty="0" err="1" smtClean="0">
                <a:solidFill>
                  <a:srgbClr val="C00000"/>
                </a:solidFill>
                <a:latin typeface="Trebuchet MS"/>
                <a:cs typeface="Trebuchet MS"/>
              </a:rPr>
              <a:t>за</a:t>
            </a:r>
            <a:r>
              <a:rPr lang="ru-RU" b="1" spc="-5" dirty="0" err="1" smtClean="0">
                <a:solidFill>
                  <a:srgbClr val="C00000"/>
                </a:solidFill>
                <a:latin typeface="Trebuchet MS"/>
                <a:cs typeface="Trebuchet MS"/>
              </a:rPr>
              <a:t>в</a:t>
            </a:r>
            <a:r>
              <a:rPr lang="ru-RU" b="1" spc="-25" dirty="0" err="1" smtClean="0">
                <a:solidFill>
                  <a:srgbClr val="C00000"/>
                </a:solidFill>
                <a:latin typeface="Trebuchet MS"/>
                <a:cs typeface="Trebuchet MS"/>
              </a:rPr>
              <a:t>дання</a:t>
            </a:r>
            <a:r>
              <a:rPr lang="ru-RU" dirty="0" smtClean="0">
                <a:solidFill>
                  <a:srgbClr val="C00000"/>
                </a:solidFill>
                <a:latin typeface="Trebuchet MS"/>
                <a:cs typeface="Trebuchet MS"/>
              </a:rPr>
              <a:t>: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908720"/>
            <a:ext cx="8784976" cy="5949280"/>
          </a:xfrm>
        </p:spPr>
        <p:txBody>
          <a:bodyPr>
            <a:normAutofit fontScale="70000" lnSpcReduction="20000"/>
          </a:bodyPr>
          <a:lstStyle/>
          <a:p>
            <a:pPr marL="12700" marR="5080">
              <a:lnSpc>
                <a:spcPct val="100000"/>
              </a:lnSpc>
              <a:spcBef>
                <a:spcPts val="285"/>
              </a:spcBef>
            </a:pPr>
            <a:r>
              <a:rPr lang="ru-RU" b="1" i="1" spc="-90" dirty="0" smtClean="0">
                <a:solidFill>
                  <a:srgbClr val="00B050"/>
                </a:solidFill>
                <a:latin typeface="Trebuchet MS"/>
                <a:cs typeface="Trebuchet MS"/>
              </a:rPr>
              <a:t>1</a:t>
            </a:r>
            <a:r>
              <a:rPr lang="ru-RU" b="1" i="1" spc="-90" dirty="0">
                <a:solidFill>
                  <a:srgbClr val="00B050"/>
                </a:solidFill>
                <a:latin typeface="Trebuchet MS"/>
                <a:cs typeface="Trebuchet MS"/>
              </a:rPr>
              <a:t>.</a:t>
            </a:r>
            <a:r>
              <a:rPr lang="ru-RU" b="1" i="1" spc="-6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60" dirty="0" err="1">
                <a:solidFill>
                  <a:srgbClr val="00B050"/>
                </a:solidFill>
                <a:latin typeface="Trebuchet MS"/>
                <a:cs typeface="Trebuchet MS"/>
              </a:rPr>
              <a:t>Ознайо</a:t>
            </a:r>
            <a:r>
              <a:rPr lang="ru-RU" b="1" i="1" spc="-85" dirty="0" err="1">
                <a:solidFill>
                  <a:srgbClr val="00B050"/>
                </a:solidFill>
                <a:latin typeface="Trebuchet MS"/>
                <a:cs typeface="Trebuchet MS"/>
              </a:rPr>
              <a:t>м</a:t>
            </a:r>
            <a:r>
              <a:rPr lang="ru-RU" b="1" i="1" spc="-434" dirty="0" err="1">
                <a:solidFill>
                  <a:srgbClr val="00B050"/>
                </a:solidFill>
                <a:latin typeface="Trebuchet MS"/>
                <a:cs typeface="Trebuchet MS"/>
              </a:rPr>
              <a:t>т</a:t>
            </a:r>
            <a:r>
              <a:rPr lang="ru-RU" b="1" i="1" spc="-35" dirty="0" err="1">
                <a:solidFill>
                  <a:srgbClr val="00B050"/>
                </a:solidFill>
                <a:latin typeface="Trebuchet MS"/>
                <a:cs typeface="Trebuchet MS"/>
              </a:rPr>
              <a:t>есь</a:t>
            </a:r>
            <a:r>
              <a:rPr lang="ru-RU" b="1" i="1" spc="-6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30" dirty="0" err="1">
                <a:solidFill>
                  <a:srgbClr val="00B050"/>
                </a:solidFill>
                <a:latin typeface="Trebuchet MS"/>
                <a:cs typeface="Trebuchet MS"/>
              </a:rPr>
              <a:t>із</a:t>
            </a:r>
            <a:r>
              <a:rPr lang="ru-RU" b="1" i="1" spc="-6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50" dirty="0" err="1">
                <a:solidFill>
                  <a:srgbClr val="00B050"/>
                </a:solidFill>
                <a:latin typeface="Trebuchet MS"/>
                <a:cs typeface="Trebuchet MS"/>
              </a:rPr>
              <a:t>запропонованим</a:t>
            </a:r>
            <a:r>
              <a:rPr lang="ru-RU" b="1" i="1" spc="-6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434" dirty="0">
                <a:solidFill>
                  <a:srgbClr val="00B050"/>
                </a:solidFill>
                <a:latin typeface="Trebuchet MS"/>
                <a:cs typeface="Trebuchet MS"/>
              </a:rPr>
              <a:t>т</a:t>
            </a:r>
            <a:r>
              <a:rPr lang="ru-RU" b="1" i="1" spc="-135" dirty="0">
                <a:solidFill>
                  <a:srgbClr val="00B050"/>
                </a:solidFill>
                <a:latin typeface="Trebuchet MS"/>
                <a:cs typeface="Trebuchet MS"/>
              </a:rPr>
              <a:t>ес</a:t>
            </a:r>
            <a:r>
              <a:rPr lang="ru-RU" b="1" i="1" spc="-220" dirty="0">
                <a:solidFill>
                  <a:srgbClr val="00B050"/>
                </a:solidFill>
                <a:latin typeface="Trebuchet MS"/>
                <a:cs typeface="Trebuchet MS"/>
              </a:rPr>
              <a:t>т</a:t>
            </a:r>
            <a:r>
              <a:rPr lang="ru-RU" b="1" i="1" spc="-90" dirty="0">
                <a:solidFill>
                  <a:srgbClr val="00B050"/>
                </a:solidFill>
                <a:latin typeface="Trebuchet MS"/>
                <a:cs typeface="Trebuchet MS"/>
              </a:rPr>
              <a:t>ом</a:t>
            </a:r>
            <a:r>
              <a:rPr lang="ru-RU" b="1" i="1" spc="-6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25" dirty="0">
                <a:solidFill>
                  <a:srgbClr val="00B050"/>
                </a:solidFill>
                <a:latin typeface="Trebuchet MS"/>
                <a:cs typeface="Trebuchet MS"/>
              </a:rPr>
              <a:t>«</a:t>
            </a:r>
            <a:r>
              <a:rPr lang="ru-RU" b="1" i="1" spc="-25" dirty="0" err="1">
                <a:solidFill>
                  <a:srgbClr val="00B050"/>
                </a:solidFill>
                <a:latin typeface="Trebuchet MS"/>
                <a:cs typeface="Trebuchet MS"/>
              </a:rPr>
              <a:t>Лі</a:t>
            </a:r>
            <a:r>
              <a:rPr lang="ru-RU" b="1" i="1" spc="-35" dirty="0" err="1">
                <a:solidFill>
                  <a:srgbClr val="00B050"/>
                </a:solidFill>
                <a:latin typeface="Trebuchet MS"/>
                <a:cs typeface="Trebuchet MS"/>
              </a:rPr>
              <a:t>д</a:t>
            </a:r>
            <a:r>
              <a:rPr lang="ru-RU" b="1" i="1" spc="-100" dirty="0" err="1">
                <a:solidFill>
                  <a:srgbClr val="00B050"/>
                </a:solidFill>
                <a:latin typeface="Trebuchet MS"/>
                <a:cs typeface="Trebuchet MS"/>
              </a:rPr>
              <a:t>ер</a:t>
            </a:r>
            <a:r>
              <a:rPr lang="ru-RU" b="1" i="1" spc="-100" dirty="0" smtClean="0">
                <a:solidFill>
                  <a:srgbClr val="00B050"/>
                </a:solidFill>
                <a:latin typeface="Trebuchet MS"/>
                <a:cs typeface="Trebuchet MS"/>
              </a:rPr>
              <a:t>» та</a:t>
            </a:r>
            <a:r>
              <a:rPr lang="ru-RU" b="1" i="1" spc="-60" dirty="0" smtClean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50" dirty="0">
                <a:solidFill>
                  <a:srgbClr val="00B050"/>
                </a:solidFill>
                <a:latin typeface="Trebuchet MS"/>
                <a:cs typeface="Trebuchet MS"/>
              </a:rPr>
              <a:t>да</a:t>
            </a:r>
            <a:r>
              <a:rPr lang="ru-RU" b="1" i="1" spc="-55" dirty="0">
                <a:solidFill>
                  <a:srgbClr val="00B050"/>
                </a:solidFill>
                <a:latin typeface="Trebuchet MS"/>
                <a:cs typeface="Trebuchet MS"/>
              </a:rPr>
              <a:t>й</a:t>
            </a:r>
            <a:r>
              <a:rPr lang="ru-RU" b="1" i="1" spc="-434" dirty="0">
                <a:solidFill>
                  <a:srgbClr val="00B050"/>
                </a:solidFill>
                <a:latin typeface="Trebuchet MS"/>
                <a:cs typeface="Trebuchet MS"/>
              </a:rPr>
              <a:t>т</a:t>
            </a:r>
            <a:r>
              <a:rPr lang="ru-RU" b="1" i="1" spc="-25" dirty="0">
                <a:solidFill>
                  <a:srgbClr val="00B050"/>
                </a:solidFill>
                <a:latin typeface="Trebuchet MS"/>
                <a:cs typeface="Trebuchet MS"/>
              </a:rPr>
              <a:t>е</a:t>
            </a:r>
            <a:r>
              <a:rPr lang="ru-RU" b="1" i="1" spc="-6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45" dirty="0" err="1">
                <a:solidFill>
                  <a:srgbClr val="00B050"/>
                </a:solidFill>
                <a:latin typeface="Trebuchet MS"/>
                <a:cs typeface="Trebuchet MS"/>
              </a:rPr>
              <a:t>відповіді</a:t>
            </a:r>
            <a:r>
              <a:rPr lang="ru-RU" b="1" i="1" spc="-6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55" dirty="0">
                <a:solidFill>
                  <a:srgbClr val="00B050"/>
                </a:solidFill>
                <a:latin typeface="Trebuchet MS"/>
                <a:cs typeface="Trebuchet MS"/>
              </a:rPr>
              <a:t>на</a:t>
            </a:r>
            <a:r>
              <a:rPr lang="ru-RU" b="1" i="1" spc="-60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30" dirty="0" err="1" smtClean="0">
                <a:solidFill>
                  <a:srgbClr val="00B050"/>
                </a:solidFill>
                <a:latin typeface="Trebuchet MS"/>
                <a:cs typeface="Trebuchet MS"/>
              </a:rPr>
              <a:t>зап</a:t>
            </a:r>
            <a:r>
              <a:rPr lang="ru-RU" b="1" i="1" spc="-35" dirty="0" err="1" smtClean="0">
                <a:solidFill>
                  <a:srgbClr val="00B050"/>
                </a:solidFill>
                <a:latin typeface="Trebuchet MS"/>
                <a:cs typeface="Trebuchet MS"/>
              </a:rPr>
              <a:t>и</a:t>
            </a:r>
            <a:r>
              <a:rPr lang="ru-RU" b="1" i="1" spc="-195" dirty="0" err="1" smtClean="0">
                <a:solidFill>
                  <a:srgbClr val="00B050"/>
                </a:solidFill>
                <a:latin typeface="Trebuchet MS"/>
                <a:cs typeface="Trebuchet MS"/>
              </a:rPr>
              <a:t>та</a:t>
            </a:r>
            <a:r>
              <a:rPr lang="ru-RU" b="1" i="1" spc="-165" dirty="0" err="1" smtClean="0">
                <a:solidFill>
                  <a:srgbClr val="00B050"/>
                </a:solidFill>
                <a:latin typeface="Trebuchet MS"/>
                <a:cs typeface="Trebuchet MS"/>
              </a:rPr>
              <a:t>н</a:t>
            </a:r>
            <a:r>
              <a:rPr lang="ru-RU" b="1" i="1" spc="-60" dirty="0" err="1" smtClean="0">
                <a:solidFill>
                  <a:srgbClr val="00B050"/>
                </a:solidFill>
                <a:latin typeface="Trebuchet MS"/>
                <a:cs typeface="Trebuchet MS"/>
              </a:rPr>
              <a:t>ня</a:t>
            </a:r>
            <a:r>
              <a:rPr lang="ru-RU" b="1" i="1" spc="-60" dirty="0">
                <a:solidFill>
                  <a:srgbClr val="00B050"/>
                </a:solidFill>
                <a:latin typeface="Trebuchet MS"/>
                <a:cs typeface="Trebuchet MS"/>
              </a:rPr>
              <a:t>:</a:t>
            </a:r>
            <a:r>
              <a:rPr lang="ru-RU" b="1" i="1" spc="-8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dirty="0">
                <a:solidFill>
                  <a:srgbClr val="00B050"/>
                </a:solidFill>
                <a:latin typeface="Trebuchet MS"/>
                <a:cs typeface="Trebuchet MS"/>
              </a:rPr>
              <a:t>з</a:t>
            </a:r>
            <a:r>
              <a:rPr lang="ru-RU" b="1" i="1" spc="-8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40" dirty="0">
                <a:solidFill>
                  <a:srgbClr val="00B050"/>
                </a:solidFill>
                <a:latin typeface="Trebuchet MS"/>
                <a:cs typeface="Trebuchet MS"/>
              </a:rPr>
              <a:t>2-х</a:t>
            </a:r>
            <a:r>
              <a:rPr lang="ru-RU" b="1" i="1" spc="-8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50" dirty="0" err="1">
                <a:solidFill>
                  <a:srgbClr val="00B050"/>
                </a:solidFill>
                <a:latin typeface="Trebuchet MS"/>
                <a:cs typeface="Trebuchet MS"/>
              </a:rPr>
              <a:t>запропонованих</a:t>
            </a:r>
            <a:r>
              <a:rPr lang="ru-RU" b="1" i="1" spc="-8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50" dirty="0" err="1">
                <a:solidFill>
                  <a:srgbClr val="00B050"/>
                </a:solidFill>
                <a:latin typeface="Trebuchet MS"/>
                <a:cs typeface="Trebuchet MS"/>
              </a:rPr>
              <a:t>варіа</a:t>
            </a:r>
            <a:r>
              <a:rPr lang="ru-RU" b="1" i="1" spc="-60" dirty="0" err="1">
                <a:solidFill>
                  <a:srgbClr val="00B050"/>
                </a:solidFill>
                <a:latin typeface="Trebuchet MS"/>
                <a:cs typeface="Trebuchet MS"/>
              </a:rPr>
              <a:t>н</a:t>
            </a:r>
            <a:r>
              <a:rPr lang="ru-RU" b="1" i="1" spc="-175" dirty="0" err="1">
                <a:solidFill>
                  <a:srgbClr val="00B050"/>
                </a:solidFill>
                <a:latin typeface="Trebuchet MS"/>
                <a:cs typeface="Trebuchet MS"/>
              </a:rPr>
              <a:t>тів</a:t>
            </a:r>
            <a:r>
              <a:rPr lang="ru-RU" b="1" i="1" spc="-8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100" dirty="0" err="1">
                <a:solidFill>
                  <a:srgbClr val="00B050"/>
                </a:solidFill>
                <a:latin typeface="Trebuchet MS"/>
                <a:cs typeface="Trebuchet MS"/>
              </a:rPr>
              <a:t>виберіть</a:t>
            </a:r>
            <a:r>
              <a:rPr lang="ru-RU" b="1" i="1" spc="-8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70" dirty="0">
                <a:solidFill>
                  <a:srgbClr val="00B050"/>
                </a:solidFill>
                <a:latin typeface="Trebuchet MS"/>
                <a:cs typeface="Trebuchet MS"/>
              </a:rPr>
              <a:t>о</a:t>
            </a:r>
            <a:r>
              <a:rPr lang="ru-RU" b="1" i="1" spc="-60" dirty="0">
                <a:solidFill>
                  <a:srgbClr val="00B050"/>
                </a:solidFill>
                <a:latin typeface="Trebuchet MS"/>
                <a:cs typeface="Trebuchet MS"/>
              </a:rPr>
              <a:t>дин.</a:t>
            </a:r>
            <a:r>
              <a:rPr lang="ru-RU" b="1" i="1" spc="-8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45" dirty="0" err="1">
                <a:solidFill>
                  <a:srgbClr val="00B050"/>
                </a:solidFill>
                <a:latin typeface="Trebuchet MS"/>
                <a:cs typeface="Trebuchet MS"/>
              </a:rPr>
              <a:t>Проаналіз</a:t>
            </a:r>
            <a:r>
              <a:rPr lang="ru-RU" b="1" i="1" spc="-50" dirty="0" err="1">
                <a:solidFill>
                  <a:srgbClr val="00B050"/>
                </a:solidFill>
                <a:latin typeface="Trebuchet MS"/>
                <a:cs typeface="Trebuchet MS"/>
              </a:rPr>
              <a:t>у</a:t>
            </a:r>
            <a:r>
              <a:rPr lang="ru-RU" b="1" i="1" spc="-60" dirty="0" err="1">
                <a:solidFill>
                  <a:srgbClr val="00B050"/>
                </a:solidFill>
                <a:latin typeface="Trebuchet MS"/>
                <a:cs typeface="Trebuchet MS"/>
              </a:rPr>
              <a:t>й</a:t>
            </a:r>
            <a:r>
              <a:rPr lang="ru-RU" b="1" i="1" spc="-434" dirty="0" err="1">
                <a:solidFill>
                  <a:srgbClr val="00B050"/>
                </a:solidFill>
                <a:latin typeface="Trebuchet MS"/>
                <a:cs typeface="Trebuchet MS"/>
              </a:rPr>
              <a:t>т</a:t>
            </a:r>
            <a:r>
              <a:rPr lang="ru-RU" b="1" i="1" spc="-25" dirty="0" err="1">
                <a:solidFill>
                  <a:srgbClr val="00B050"/>
                </a:solidFill>
                <a:latin typeface="Trebuchet MS"/>
                <a:cs typeface="Trebuchet MS"/>
              </a:rPr>
              <a:t>е</a:t>
            </a:r>
            <a:r>
              <a:rPr lang="ru-RU" b="1" i="1" spc="-85" dirty="0">
                <a:solidFill>
                  <a:srgbClr val="00B050"/>
                </a:solidFill>
                <a:latin typeface="Trebuchet MS"/>
                <a:cs typeface="Trebuchet MS"/>
              </a:rPr>
              <a:t> </a:t>
            </a:r>
            <a:r>
              <a:rPr lang="ru-RU" b="1" i="1" spc="-45" dirty="0" err="1">
                <a:solidFill>
                  <a:srgbClr val="00B050"/>
                </a:solidFill>
                <a:latin typeface="Trebuchet MS"/>
                <a:cs typeface="Trebuchet MS"/>
              </a:rPr>
              <a:t>ре</a:t>
            </a:r>
            <a:r>
              <a:rPr lang="ru-RU" b="1" i="1" spc="-5" dirty="0" err="1">
                <a:solidFill>
                  <a:srgbClr val="00B050"/>
                </a:solidFill>
                <a:latin typeface="Trebuchet MS"/>
                <a:cs typeface="Trebuchet MS"/>
              </a:rPr>
              <a:t>з</a:t>
            </a:r>
            <a:r>
              <a:rPr lang="ru-RU" b="1" i="1" spc="-80" dirty="0" err="1">
                <a:solidFill>
                  <a:srgbClr val="00B050"/>
                </a:solidFill>
                <a:latin typeface="Trebuchet MS"/>
                <a:cs typeface="Trebuchet MS"/>
              </a:rPr>
              <a:t>у</a:t>
            </a:r>
            <a:r>
              <a:rPr lang="ru-RU" b="1" i="1" spc="-65" dirty="0" err="1">
                <a:solidFill>
                  <a:srgbClr val="00B050"/>
                </a:solidFill>
                <a:latin typeface="Trebuchet MS"/>
                <a:cs typeface="Trebuchet MS"/>
              </a:rPr>
              <a:t>л</a:t>
            </a:r>
            <a:r>
              <a:rPr lang="ru-RU" b="1" i="1" spc="-105" dirty="0" err="1">
                <a:solidFill>
                  <a:srgbClr val="00B050"/>
                </a:solidFill>
                <a:latin typeface="Trebuchet MS"/>
                <a:cs typeface="Trebuchet MS"/>
              </a:rPr>
              <a:t>ь</a:t>
            </a:r>
            <a:r>
              <a:rPr lang="ru-RU" b="1" i="1" spc="-295" dirty="0" err="1">
                <a:solidFill>
                  <a:srgbClr val="00B050"/>
                </a:solidFill>
                <a:latin typeface="Trebuchet MS"/>
                <a:cs typeface="Trebuchet MS"/>
              </a:rPr>
              <a:t>т</a:t>
            </a:r>
            <a:r>
              <a:rPr lang="ru-RU" b="1" i="1" spc="-195" dirty="0" err="1">
                <a:solidFill>
                  <a:srgbClr val="00B050"/>
                </a:solidFill>
                <a:latin typeface="Trebuchet MS"/>
                <a:cs typeface="Trebuchet MS"/>
              </a:rPr>
              <a:t>а</a:t>
            </a:r>
            <a:r>
              <a:rPr lang="ru-RU" b="1" i="1" spc="-190" dirty="0" err="1">
                <a:solidFill>
                  <a:srgbClr val="00B050"/>
                </a:solidFill>
                <a:latin typeface="Trebuchet MS"/>
                <a:cs typeface="Trebuchet MS"/>
              </a:rPr>
              <a:t>ти</a:t>
            </a:r>
            <a:r>
              <a:rPr lang="ru-RU" b="1" i="1" spc="-190" dirty="0" smtClean="0">
                <a:solidFill>
                  <a:srgbClr val="00B050"/>
                </a:solidFill>
                <a:latin typeface="Trebuchet MS"/>
                <a:cs typeface="Trebuchet MS"/>
              </a:rPr>
              <a:t>.</a:t>
            </a:r>
          </a:p>
          <a:p>
            <a:pPr marL="12700" marR="5080">
              <a:lnSpc>
                <a:spcPct val="100000"/>
              </a:lnSpc>
              <a:spcBef>
                <a:spcPts val="285"/>
              </a:spcBef>
            </a:pP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/>
              <a:tabLst>
                <a:tab pos="147320" algn="l"/>
              </a:tabLst>
            </a:pP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Част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ваєт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ц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трі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ваги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dirty="0" err="1">
                <a:solidFill>
                  <a:srgbClr val="231F20"/>
                </a:solidFill>
                <a:latin typeface="Trebuchet MS"/>
                <a:cs typeface="Trebuchet MS"/>
              </a:rPr>
              <a:t>чих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4"/>
              </a:spcBef>
              <a:buClr>
                <a:srgbClr val="231F20"/>
              </a:buClr>
              <a:buFont typeface="Trebuchet MS"/>
              <a:buAutoNum type="arabicPeriod" startAt="2"/>
              <a:tabLst>
                <a:tab pos="166370" algn="l"/>
              </a:tabLst>
            </a:pP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Вваж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аєт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більшість</a:t>
            </a:r>
            <a:r>
              <a:rPr lang="ru-RU" b="1" spc="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ей</a:t>
            </a:r>
            <a:r>
              <a:rPr lang="ru-RU" b="1" spc="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займа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ть</a:t>
            </a:r>
            <a:r>
              <a:rPr lang="ru-RU" b="1" spc="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більш</a:t>
            </a:r>
            <a:r>
              <a:rPr lang="ru-RU" b="1" spc="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п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ення</a:t>
            </a:r>
            <a:r>
              <a:rPr lang="ru-RU" b="1" spc="8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по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жбі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аніж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2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20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3"/>
              <a:tabLst>
                <a:tab pos="152400" algn="l"/>
              </a:tabLst>
            </a:pPr>
            <a:r>
              <a:rPr lang="ru-RU" b="1" spc="5" dirty="0" err="1">
                <a:solidFill>
                  <a:srgbClr val="231F20"/>
                </a:solidFill>
                <a:latin typeface="Trebuchet MS"/>
                <a:cs typeface="Trebuchet MS"/>
              </a:rPr>
              <a:t>Зн</a:t>
            </a:r>
            <a:r>
              <a:rPr lang="ru-RU" b="1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х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дячись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засіданні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ей,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рівних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за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бовим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п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енням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вами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ві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ru-RU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ваєт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ба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ання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не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дав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ати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ою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45" dirty="0">
                <a:solidFill>
                  <a:srgbClr val="231F20"/>
                </a:solidFill>
                <a:latin typeface="Trebuchet MS"/>
                <a:cs typeface="Trebuchet MS"/>
              </a:rPr>
              <a:t>умк</a:t>
            </a:r>
            <a:r>
              <a:rPr lang="ru-RU" b="1" spc="-11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9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навіть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ли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ц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нео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хідно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47320" indent="-13462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4"/>
              <a:tabLst>
                <a:tab pos="147320" algn="l"/>
              </a:tabLst>
            </a:pP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ли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65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ли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тиною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п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обалось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вам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лі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ером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ер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дн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літків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lr>
                <a:srgbClr val="231F20"/>
              </a:buClr>
              <a:buFont typeface="Trebuchet MS"/>
              <a:buAutoNum type="arabicPeriod" startAt="5"/>
              <a:tabLst>
                <a:tab pos="172720" algn="l"/>
              </a:tabLst>
            </a:pPr>
            <a:r>
              <a:rPr lang="ru-RU" b="1" spc="-5" dirty="0" err="1">
                <a:solidFill>
                  <a:srgbClr val="231F20"/>
                </a:solidFill>
                <a:latin typeface="Trebuchet MS"/>
                <a:cs typeface="Trebuchet MS"/>
              </a:rPr>
              <a:t>Ві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ru-RU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ваєт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за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лення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ли</a:t>
            </a:r>
            <a:r>
              <a:rPr lang="ru-RU" b="1" spc="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вам</a:t>
            </a:r>
            <a:r>
              <a:rPr lang="ru-RU" b="1" spc="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даєт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ься</a:t>
            </a:r>
            <a:r>
              <a:rPr lang="ru-RU" b="1" spc="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пере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он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огось</a:t>
            </a:r>
            <a:r>
              <a:rPr lang="ru-RU" b="1" spc="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1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ru-RU" b="1" spc="-3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5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м</a:t>
            </a:r>
            <a:r>
              <a:rPr lang="ru-RU" b="1" spc="-6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65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не</a:t>
            </a:r>
            <a:r>
              <a:rPr lang="ru-RU" b="1" spc="-2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8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дь</a:t>
            </a:r>
            <a:r>
              <a:rPr lang="ru-RU" b="1" spc="5" dirty="0" smtClean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</a:p>
          <a:p>
            <a:pPr marL="0" marR="5080" indent="0">
              <a:spcBef>
                <a:spcPts val="285"/>
              </a:spcBef>
              <a:buClr>
                <a:srgbClr val="231F20"/>
              </a:buClr>
              <a:buNone/>
              <a:tabLst>
                <a:tab pos="172720" algn="l"/>
              </a:tabLst>
            </a:pPr>
            <a:r>
              <a:rPr lang="ru-RU" spc="-6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     А</a:t>
            </a: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lr>
                <a:srgbClr val="231F20"/>
              </a:buClr>
              <a:buFont typeface="Trebuchet MS"/>
              <a:buAutoNum type="arabicPeriod" startAt="5"/>
              <a:tabLst>
                <a:tab pos="172720" algn="l"/>
              </a:tabLst>
            </a:pPr>
            <a:endParaRPr lang="ru-RU" dirty="0">
              <a:latin typeface="Trebuchet MS"/>
              <a:cs typeface="Trebuchet MS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76927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332656"/>
            <a:ext cx="9144000" cy="6525344"/>
          </a:xfrm>
        </p:spPr>
        <p:txBody>
          <a:bodyPr>
            <a:normAutofit fontScale="55000" lnSpcReduction="20000"/>
          </a:bodyPr>
          <a:lstStyle/>
          <a:p>
            <a:pPr marL="12700" indent="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None/>
              <a:tabLst>
                <a:tab pos="147320" algn="l"/>
              </a:tabLst>
            </a:pPr>
            <a:r>
              <a:rPr lang="ru-RU" b="1" spc="40" dirty="0" smtClean="0">
                <a:solidFill>
                  <a:srgbClr val="231F20"/>
                </a:solidFill>
                <a:latin typeface="Trebuchet MS"/>
                <a:cs typeface="Trebuchet MS"/>
              </a:rPr>
              <a:t>6. </a:t>
            </a:r>
            <a:r>
              <a:rPr lang="ru-RU" b="1" spc="4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6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ває</a:t>
            </a:r>
            <a:r>
              <a:rPr lang="ru-RU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ак,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вас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dirty="0" err="1">
                <a:solidFill>
                  <a:srgbClr val="231F20"/>
                </a:solidFill>
                <a:latin typeface="Trebuchet MS"/>
                <a:cs typeface="Trebuchet MS"/>
              </a:rPr>
              <a:t>зива</a:t>
            </a:r>
            <a:r>
              <a:rPr lang="ru-RU" b="1" spc="-5" dirty="0" err="1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ть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нері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ш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чою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диною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4"/>
              </a:spcBef>
              <a:buClr>
                <a:srgbClr val="231F20"/>
              </a:buClr>
              <a:buFont typeface="Trebuchet MS"/>
              <a:buAutoNum type="arabicPeriod" startAt="7"/>
              <a:tabLst>
                <a:tab pos="147320" algn="l"/>
              </a:tabLst>
            </a:pPr>
            <a:r>
              <a:rPr lang="ru-RU" b="1" dirty="0" err="1">
                <a:solidFill>
                  <a:srgbClr val="231F20"/>
                </a:solidFill>
                <a:latin typeface="Trebuchet MS"/>
                <a:cs typeface="Trebuchet MS"/>
              </a:rPr>
              <a:t>Чи</a:t>
            </a:r>
            <a:r>
              <a:rPr lang="ru-RU" b="1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зг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одні</a:t>
            </a:r>
            <a:r>
              <a:rPr lang="ru-RU" b="1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енням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:</a:t>
            </a:r>
            <a:r>
              <a:rPr lang="ru-RU" b="1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15" dirty="0">
                <a:solidFill>
                  <a:srgbClr val="231F20"/>
                </a:solidFill>
                <a:latin typeface="Trebuchet MS"/>
                <a:cs typeface="Trebuchet MS"/>
              </a:rPr>
              <a:t>«В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саме</a:t>
            </a:r>
            <a:r>
              <a:rPr lang="ru-RU" b="1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орисне</a:t>
            </a:r>
            <a:r>
              <a:rPr lang="ru-RU" b="1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світі</a:t>
            </a:r>
            <a:r>
              <a:rPr lang="ru-RU" b="1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є</a:t>
            </a:r>
            <a:r>
              <a:rPr lang="ru-RU" b="1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ь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том</a:t>
            </a:r>
            <a:r>
              <a:rPr lang="ru-RU" b="1" spc="-7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діял</a:t>
            </a:r>
            <a:r>
              <a:rPr lang="ru-RU" b="1" spc="-4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ь</a:t>
            </a:r>
            <a:r>
              <a:rPr lang="ru-RU" b="1" spc="-3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ності</a:t>
            </a:r>
            <a:r>
              <a:rPr lang="ru-RU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не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ли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ої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кіль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ості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знамен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итих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15" dirty="0">
                <a:solidFill>
                  <a:srgbClr val="231F20"/>
                </a:solidFill>
                <a:latin typeface="Trebuchet MS"/>
                <a:cs typeface="Trebuchet MS"/>
              </a:rPr>
              <a:t>ей»?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8"/>
              <a:tabLst>
                <a:tab pos="155575" algn="l"/>
              </a:tabLst>
            </a:pPr>
            <a:r>
              <a:rPr lang="ru-RU" b="1" spc="-5" dirty="0" err="1">
                <a:solidFill>
                  <a:srgbClr val="231F20"/>
                </a:solidFill>
                <a:latin typeface="Trebuchet MS"/>
                <a:cs typeface="Trebuchet MS"/>
              </a:rPr>
              <a:t>Ві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ru-RU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ваєт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нео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хідність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радник</a:t>
            </a:r>
            <a:r>
              <a:rPr lang="ru-RU" b="1" spc="-95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9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який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міг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би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направ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ити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ва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ш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профе</a:t>
            </a:r>
            <a:r>
              <a:rPr lang="ru-RU" b="1" spc="-2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сій</a:t>
            </a:r>
            <a:r>
              <a:rPr lang="ru-RU" b="1" spc="-3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ru-RU" b="1" spc="-5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активність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47320" indent="-13462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9"/>
              <a:tabLst>
                <a:tab pos="147320" algn="l"/>
              </a:tabLst>
            </a:pPr>
            <a:r>
              <a:rPr lang="ru-RU" b="1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Втр</a:t>
            </a:r>
            <a:r>
              <a:rPr lang="ru-RU" b="1" spc="-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2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чали</a:t>
            </a:r>
            <a:r>
              <a:rPr lang="ru-RU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ін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ді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х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днокровність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змові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дьми?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10"/>
              <a:tabLst>
                <a:tab pos="216535" algn="l"/>
              </a:tabLst>
            </a:pPr>
            <a:r>
              <a:rPr lang="ru-RU" b="1" dirty="0" smtClean="0">
                <a:solidFill>
                  <a:srgbClr val="231F20"/>
                </a:solidFill>
                <a:latin typeface="Trebuchet MS"/>
                <a:cs typeface="Trebuchet MS"/>
              </a:rPr>
              <a:t> Вам</a:t>
            </a:r>
            <a:r>
              <a:rPr lang="ru-RU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приємно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ючі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вас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ят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ь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ся?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58850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lr>
                <a:srgbClr val="231F20"/>
              </a:buClr>
              <a:buFont typeface="Trebuchet MS"/>
              <a:buAutoNum type="arabicPeriod" startAt="11"/>
              <a:tabLst>
                <a:tab pos="218440" algn="l"/>
              </a:tabLst>
            </a:pPr>
            <a:r>
              <a:rPr lang="ru-RU" b="1" spc="20" dirty="0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нама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гаєтесь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займ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ати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за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ст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лом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(на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засіданні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омпанії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і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85" dirty="0">
                <a:solidFill>
                  <a:srgbClr val="231F20"/>
                </a:solidFill>
                <a:latin typeface="Trebuchet MS"/>
                <a:cs typeface="Trebuchet MS"/>
              </a:rPr>
              <a:t>т.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п)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ке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мі</a:t>
            </a:r>
            <a:r>
              <a:rPr lang="ru-RU" b="1" spc="-3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2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ц</a:t>
            </a:r>
            <a:r>
              <a:rPr lang="ru-RU" b="1" spc="-6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я</a:t>
            </a:r>
            <a:r>
              <a:rPr lang="ru-RU" b="1" spc="-45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зв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лило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5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вам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ц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трі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ваги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тр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люв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ацію</a:t>
            </a:r>
            <a:r>
              <a:rPr lang="ru-RU" b="1" spc="10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12"/>
              <a:tabLst>
                <a:tab pos="216535" algn="l"/>
              </a:tabLst>
            </a:pP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Вваж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аєт</a:t>
            </a:r>
            <a:r>
              <a:rPr lang="ru-RU" b="1" spc="-6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ей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спра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ляєте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зн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чне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(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імп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5" dirty="0" err="1">
                <a:solidFill>
                  <a:srgbClr val="231F20"/>
                </a:solidFill>
                <a:latin typeface="Trebuchet MS"/>
                <a:cs typeface="Trebuchet MS"/>
              </a:rPr>
              <a:t>за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тне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)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вра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ення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13"/>
              <a:tabLst>
                <a:tab pos="216535" algn="l"/>
              </a:tabLst>
            </a:pP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Вваж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аєт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ебе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фа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нт</a:t>
            </a:r>
            <a:r>
              <a:rPr lang="ru-RU" b="1" spc="-5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ером?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5"/>
              </a:spcBef>
              <a:buClr>
                <a:srgbClr val="231F20"/>
              </a:buClr>
              <a:buFont typeface="Trebuchet MS"/>
              <a:buAutoNum type="arabicPeriod" startAt="14"/>
              <a:tabLst>
                <a:tab pos="216535" algn="l"/>
              </a:tabLst>
            </a:pPr>
            <a:r>
              <a:rPr lang="ru-RU" b="1" dirty="0" err="1">
                <a:solidFill>
                  <a:srgbClr val="231F20"/>
                </a:solidFill>
                <a:latin typeface="Trebuchet MS"/>
                <a:cs typeface="Trebuchet MS"/>
              </a:rPr>
              <a:t>Втр</a:t>
            </a:r>
            <a:r>
              <a:rPr lang="ru-RU" b="1" spc="-5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чаєт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рівноваг</a:t>
            </a:r>
            <a:r>
              <a:rPr lang="ru-RU" b="1" spc="-95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9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ди,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які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вас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ть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не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зг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одні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вами?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15"/>
              <a:tabLst>
                <a:tab pos="212725" algn="l"/>
              </a:tabLst>
            </a:pPr>
            <a:r>
              <a:rPr lang="ru-RU" b="1" spc="40" dirty="0" err="1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вало</a:t>
            </a:r>
            <a:r>
              <a:rPr lang="ru-RU" b="1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ак,</a:t>
            </a:r>
            <a:r>
              <a:rPr lang="ru-RU" b="1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за</a:t>
            </a:r>
            <a:r>
              <a:rPr lang="ru-RU" b="1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обист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ою</a:t>
            </a:r>
            <a:r>
              <a:rPr lang="ru-RU" b="1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ініці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ою</a:t>
            </a:r>
            <a:r>
              <a:rPr lang="ru-RU" b="1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займались</a:t>
            </a:r>
            <a:r>
              <a:rPr lang="ru-RU" b="1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ор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г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анізацією</a:t>
            </a:r>
            <a:r>
              <a:rPr lang="ru-RU" b="1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роб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чих</a:t>
            </a:r>
            <a:r>
              <a:rPr lang="ru-RU" b="1" spc="-4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спо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тивних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інших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ома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д,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лективів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Б)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8866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60648"/>
            <a:ext cx="8363272" cy="6192688"/>
          </a:xfrm>
        </p:spPr>
        <p:txBody>
          <a:bodyPr>
            <a:normAutofit fontScale="85000" lnSpcReduction="20000"/>
          </a:bodyPr>
          <a:lstStyle/>
          <a:p>
            <a:pPr marL="12700" marR="5080" algn="just">
              <a:lnSpc>
                <a:spcPct val="100000"/>
              </a:lnSpc>
            </a:pPr>
            <a:r>
              <a:rPr lang="uk-UA" b="1" i="1" spc="-5" dirty="0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uk-UA" b="1" i="1" spc="-6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25" dirty="0">
                <a:solidFill>
                  <a:srgbClr val="231F20"/>
                </a:solidFill>
                <a:latin typeface="Trebuchet MS"/>
                <a:cs typeface="Trebuchet MS"/>
              </a:rPr>
              <a:t>зв</a:t>
            </a:r>
            <a:r>
              <a:rPr lang="uk-UA" b="1" i="1" spc="-3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b="1" i="1" spc="-434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ок 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ну</a:t>
            </a:r>
            <a:r>
              <a:rPr lang="uk-UA" b="1" i="1" spc="-114" dirty="0">
                <a:solidFill>
                  <a:srgbClr val="231F20"/>
                </a:solidFill>
                <a:latin typeface="Trebuchet MS"/>
                <a:cs typeface="Trebuchet MS"/>
              </a:rPr>
              <a:t>трішніх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50" dirty="0">
                <a:solidFill>
                  <a:srgbClr val="231F20"/>
                </a:solidFill>
                <a:latin typeface="Trebuchet MS"/>
                <a:cs typeface="Trebuchet MS"/>
              </a:rPr>
              <a:t>ресурсів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ос</a:t>
            </a:r>
            <a:r>
              <a:rPr lang="uk-UA" b="1" i="1" spc="-120" dirty="0">
                <a:solidFill>
                  <a:srgbClr val="231F20"/>
                </a:solidFill>
                <a:latin typeface="Trebuchet MS"/>
                <a:cs typeface="Trebuchet MS"/>
              </a:rPr>
              <a:t>обис</a:t>
            </a:r>
            <a:r>
              <a:rPr lang="uk-UA" b="1" i="1" spc="-18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b="1" i="1" spc="-150" dirty="0">
                <a:solidFill>
                  <a:srgbClr val="231F20"/>
                </a:solidFill>
                <a:latin typeface="Trebuchet MS"/>
                <a:cs typeface="Trebuchet MS"/>
              </a:rPr>
              <a:t>ості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(лі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i="1" spc="-120" dirty="0">
                <a:solidFill>
                  <a:srgbClr val="231F20"/>
                </a:solidFill>
                <a:latin typeface="Trebuchet MS"/>
                <a:cs typeface="Trebuchet MS"/>
              </a:rPr>
              <a:t>ерст</a:t>
            </a:r>
            <a:r>
              <a:rPr lang="uk-UA" b="1" i="1" spc="-114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145" dirty="0">
                <a:solidFill>
                  <a:srgbClr val="231F20"/>
                </a:solidFill>
                <a:latin typeface="Trebuchet MS"/>
                <a:cs typeface="Trebuchet MS"/>
              </a:rPr>
              <a:t>стан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)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ґр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нт</a:t>
            </a:r>
            <a:r>
              <a:rPr lang="uk-UA" spc="-8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є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ь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ся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на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3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р</a:t>
            </a:r>
            <a:r>
              <a:rPr lang="uk-UA" spc="-3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1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з</a:t>
            </a:r>
            <a:r>
              <a:rPr lang="uk-UA" spc="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и</a:t>
            </a:r>
            <a:r>
              <a:rPr lang="uk-UA" spc="-3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тку</a:t>
            </a:r>
            <a:r>
              <a:rPr lang="uk-UA" spc="6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5" dirty="0">
                <a:solidFill>
                  <a:srgbClr val="231F20"/>
                </a:solidFill>
                <a:latin typeface="Arial Unicode MS"/>
                <a:cs typeface="Arial Unicode MS"/>
              </a:rPr>
              <a:t>огнітивних</a:t>
            </a:r>
            <a:r>
              <a:rPr lang="uk-UA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про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ц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есів:</a:t>
            </a:r>
            <a:r>
              <a:rPr lang="uk-UA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пам`яті,</a:t>
            </a:r>
            <a:r>
              <a:rPr lang="uk-UA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мислення,</a:t>
            </a:r>
            <a:r>
              <a:rPr lang="uk-UA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ли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на</a:t>
            </a:r>
            <a:r>
              <a:rPr lang="uk-UA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п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10" dirty="0">
                <a:solidFill>
                  <a:srgbClr val="231F20"/>
                </a:solidFill>
                <a:latin typeface="Arial Unicode MS"/>
                <a:cs typeface="Arial Unicode MS"/>
              </a:rPr>
              <a:t>зи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тивно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м</a:t>
            </a:r>
            <a:r>
              <a:rPr lang="uk-UA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мис</a:t>
            </a:r>
            <a:r>
              <a:rPr lang="uk-UA" spc="-2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ленню</a:t>
            </a:r>
            <a:r>
              <a:rPr lang="uk-UA" spc="-6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лі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ера,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йо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г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і</a:t>
            </a:r>
            <a:r>
              <a:rPr lang="uk-UA" spc="10" dirty="0">
                <a:solidFill>
                  <a:srgbClr val="231F20"/>
                </a:solidFill>
                <a:latin typeface="Arial Unicode MS"/>
                <a:cs typeface="Arial Unicode MS"/>
              </a:rPr>
              <a:t>н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лек</a:t>
            </a:r>
            <a:r>
              <a:rPr lang="uk-UA" spc="-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8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альній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фері,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25" dirty="0">
                <a:solidFill>
                  <a:srgbClr val="231F20"/>
                </a:solidFill>
                <a:latin typeface="Arial Unicode MS"/>
                <a:cs typeface="Arial Unicode MS"/>
              </a:rPr>
              <a:t>ж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5" dirty="0">
                <a:solidFill>
                  <a:srgbClr val="231F20"/>
                </a:solidFill>
                <a:latin typeface="Arial Unicode MS"/>
                <a:cs typeface="Arial Unicode MS"/>
              </a:rPr>
              <a:t>емоційній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скла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овій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3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обис</a:t>
            </a:r>
            <a:r>
              <a:rPr lang="uk-UA" spc="-6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4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1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сті</a:t>
            </a: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лі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ера,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нав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и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ч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ам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ада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п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тивно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г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упра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ління,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кре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тивнос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ті.</a:t>
            </a:r>
            <a:endParaRPr lang="uk-UA" dirty="0">
              <a:latin typeface="Arial Unicode MS"/>
              <a:cs typeface="Arial Unicode MS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</a:pPr>
            <a:r>
              <a:rPr lang="uk-UA" b="1" i="1" spc="-5" dirty="0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uk-UA" b="1" i="1" spc="-6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25" dirty="0">
                <a:solidFill>
                  <a:srgbClr val="231F20"/>
                </a:solidFill>
                <a:latin typeface="Trebuchet MS"/>
                <a:cs typeface="Trebuchet MS"/>
              </a:rPr>
              <a:t>зв</a:t>
            </a:r>
            <a:r>
              <a:rPr lang="uk-UA" b="1" i="1" spc="-3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b="1" i="1" spc="-434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ок</a:t>
            </a:r>
            <a:r>
              <a:rPr lang="uk-UA" b="1" i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40" dirty="0">
                <a:solidFill>
                  <a:srgbClr val="231F20"/>
                </a:solidFill>
                <a:latin typeface="Trebuchet MS"/>
                <a:cs typeface="Trebuchet MS"/>
              </a:rPr>
              <a:t>нав</a:t>
            </a:r>
            <a:r>
              <a:rPr lang="uk-UA" b="1" i="1" spc="-5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чок</a:t>
            </a:r>
            <a:r>
              <a:rPr lang="uk-UA" b="1" i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40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заєм</a:t>
            </a:r>
            <a:r>
              <a:rPr lang="uk-UA" b="1" i="1" spc="-6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дії</a:t>
            </a:r>
            <a:r>
              <a:rPr lang="uk-UA" b="1" i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50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uk-UA" b="1" i="1" spc="-7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дини</a:t>
            </a:r>
            <a:r>
              <a:rPr lang="uk-UA" b="1" i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uk-UA" b="1" i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434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b="1" i="1" spc="-6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чими</a:t>
            </a:r>
            <a:r>
              <a:rPr lang="uk-UA" b="1" i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(лі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i="1" spc="-120" dirty="0">
                <a:solidFill>
                  <a:srgbClr val="231F20"/>
                </a:solidFill>
                <a:latin typeface="Trebuchet MS"/>
                <a:cs typeface="Trebuchet MS"/>
              </a:rPr>
              <a:t>ерст</a:t>
            </a:r>
            <a:r>
              <a:rPr lang="uk-UA" b="1" i="1" spc="-114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uk-UA" b="1" i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про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ц</a:t>
            </a:r>
            <a:r>
              <a:rPr lang="uk-UA" b="1" i="1" spc="-40" dirty="0">
                <a:solidFill>
                  <a:srgbClr val="231F20"/>
                </a:solidFill>
                <a:latin typeface="Trebuchet MS"/>
                <a:cs typeface="Trebuchet MS"/>
              </a:rPr>
              <a:t>ес)</a:t>
            </a:r>
            <a:r>
              <a:rPr lang="uk-UA" b="1" i="1" spc="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пер</a:t>
            </a:r>
            <a:r>
              <a:rPr lang="uk-UA" spc="-4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3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4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ба</a:t>
            </a: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чає</a:t>
            </a:r>
            <a:r>
              <a:rPr lang="uk-UA" spc="4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р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зви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ок</a:t>
            </a:r>
            <a:r>
              <a:rPr lang="uk-UA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м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уні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тивної</a:t>
            </a:r>
            <a:r>
              <a:rPr lang="uk-UA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омп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нтнос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ті,</a:t>
            </a:r>
            <a:r>
              <a:rPr lang="uk-UA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 err="1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60" dirty="0" err="1">
                <a:solidFill>
                  <a:srgbClr val="231F20"/>
                </a:solidFill>
                <a:latin typeface="Arial Unicode MS"/>
                <a:cs typeface="Arial Unicode MS"/>
              </a:rPr>
              <a:t>он</a:t>
            </a:r>
            <a:r>
              <a:rPr lang="uk-UA" spc="-100" dirty="0" err="1">
                <a:solidFill>
                  <a:srgbClr val="231F20"/>
                </a:solidFill>
                <a:latin typeface="Arial Unicode MS"/>
                <a:cs typeface="Arial Unicode MS"/>
              </a:rPr>
              <a:t>ф</a:t>
            </a:r>
            <a:r>
              <a:rPr lang="uk-UA" spc="-5" dirty="0" err="1">
                <a:solidFill>
                  <a:srgbClr val="231F20"/>
                </a:solidFill>
                <a:latin typeface="Arial Unicode MS"/>
                <a:cs typeface="Arial Unicode MS"/>
              </a:rPr>
              <a:t>лік</a:t>
            </a:r>
            <a:r>
              <a:rPr lang="uk-UA" spc="-10" dirty="0" err="1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55" dirty="0" err="1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логічної</a:t>
            </a:r>
            <a:r>
              <a:rPr lang="uk-UA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4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р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и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ор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ичної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 к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ул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ь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ури, 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діло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ої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тики,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морально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г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лі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ерства.</a:t>
            </a:r>
            <a:endParaRPr lang="uk-UA" dirty="0">
              <a:latin typeface="Arial Unicode MS"/>
              <a:cs typeface="Arial Unicode MS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</a:pPr>
            <a:r>
              <a:rPr lang="uk-UA" b="1" i="1" spc="-5" dirty="0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uk-UA" b="1" i="1" spc="-6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25" dirty="0">
                <a:solidFill>
                  <a:srgbClr val="231F20"/>
                </a:solidFill>
                <a:latin typeface="Trebuchet MS"/>
                <a:cs typeface="Trebuchet MS"/>
              </a:rPr>
              <a:t>зв</a:t>
            </a:r>
            <a:r>
              <a:rPr lang="uk-UA" b="1" i="1" spc="-3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b="1" i="1" spc="-434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ок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80" dirty="0">
                <a:solidFill>
                  <a:srgbClr val="231F20"/>
                </a:solidFill>
                <a:latin typeface="Trebuchet MS"/>
                <a:cs typeface="Trebuchet MS"/>
              </a:rPr>
              <a:t>активізації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дн</a:t>
            </a:r>
            <a:r>
              <a:rPr lang="uk-UA" b="1" i="1" spc="-65" dirty="0">
                <a:solidFill>
                  <a:srgbClr val="231F20"/>
                </a:solidFill>
                <a:latin typeface="Trebuchet MS"/>
                <a:cs typeface="Trebuchet MS"/>
              </a:rPr>
              <a:t>од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умців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3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динаміці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дій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лі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ера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(лі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i="1" spc="-120" dirty="0">
                <a:solidFill>
                  <a:srgbClr val="231F20"/>
                </a:solidFill>
                <a:latin typeface="Trebuchet MS"/>
                <a:cs typeface="Trebuchet MS"/>
              </a:rPr>
              <a:t>ерст</a:t>
            </a:r>
            <a:r>
              <a:rPr lang="uk-UA" b="1" i="1" spc="-114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65" dirty="0">
                <a:solidFill>
                  <a:srgbClr val="231F20"/>
                </a:solidFill>
                <a:latin typeface="Trebuchet MS"/>
                <a:cs typeface="Trebuchet MS"/>
              </a:rPr>
              <a:t>команда)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pc="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ви</a:t>
            </a:r>
            <a:r>
              <a:rPr lang="uk-UA" spc="-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зн</a:t>
            </a:r>
            <a:r>
              <a:rPr lang="uk-UA" spc="-1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чає</a:t>
            </a:r>
            <a:r>
              <a:rPr lang="uk-UA" spc="8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принципи</a:t>
            </a:r>
            <a:r>
              <a:rPr lang="uk-UA" spc="8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8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м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ди</a:t>
            </a:r>
            <a:r>
              <a:rPr lang="uk-UA" spc="8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фор</a:t>
            </a:r>
            <a:r>
              <a:rPr lang="uk-UA" spc="-75" dirty="0">
                <a:solidFill>
                  <a:srgbClr val="231F20"/>
                </a:solidFill>
                <a:latin typeface="Arial Unicode MS"/>
                <a:cs typeface="Arial Unicode MS"/>
              </a:rPr>
              <a:t>м</a:t>
            </a:r>
            <a:r>
              <a:rPr lang="uk-UA" spc="-8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вання</a:t>
            </a:r>
            <a:r>
              <a:rPr lang="uk-UA" spc="8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харизм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и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чно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г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8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лі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ера,</a:t>
            </a:r>
            <a:r>
              <a:rPr lang="uk-UA" spc="8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ли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8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па</a:t>
            </a:r>
            <a:r>
              <a:rPr lang="uk-UA" spc="-3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ра</a:t>
            </a:r>
            <a:r>
              <a:rPr lang="uk-UA" spc="-4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2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ксально</a:t>
            </a: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г</a:t>
            </a:r>
            <a:r>
              <a:rPr lang="uk-UA" spc="-3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4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лі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ера,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принципи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по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pc="-12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ови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ома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н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ди,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5" dirty="0">
                <a:solidFill>
                  <a:srgbClr val="231F20"/>
                </a:solidFill>
                <a:latin typeface="Arial Unicode MS"/>
                <a:cs typeface="Arial Unicode MS"/>
              </a:rPr>
              <a:t>міс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ц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р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ль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4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лі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ерських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15" dirty="0">
                <a:solidFill>
                  <a:srgbClr val="231F20"/>
                </a:solidFill>
                <a:latin typeface="Arial Unicode MS"/>
                <a:cs typeface="Arial Unicode MS"/>
              </a:rPr>
              <a:t>я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ос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ей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р</a:t>
            </a:r>
            <a:r>
              <a:rPr lang="uk-UA" spc="-12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м</a:t>
            </a:r>
            <a:r>
              <a:rPr lang="uk-UA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п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енціалі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3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обис</a:t>
            </a:r>
            <a:r>
              <a:rPr lang="uk-UA" spc="-6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ос</a:t>
            </a:r>
            <a:r>
              <a:rPr lang="uk-UA" spc="-2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1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і</a:t>
            </a:r>
            <a:r>
              <a:rPr lang="uk-UA" spc="-2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uk-UA" dirty="0">
              <a:latin typeface="Arial Unicode MS"/>
              <a:cs typeface="Arial Unicode MS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50806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404664"/>
            <a:ext cx="8229600" cy="6192688"/>
          </a:xfrm>
        </p:spPr>
        <p:txBody>
          <a:bodyPr>
            <a:normAutofit fontScale="70000" lnSpcReduction="20000"/>
          </a:bodyPr>
          <a:lstStyle/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16"/>
              <a:tabLst>
                <a:tab pos="216535" algn="l"/>
              </a:tabLst>
            </a:pPr>
            <a:r>
              <a:rPr lang="uk-UA" b="1" dirty="0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uk-UA" b="1" spc="-5" dirty="0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b="1" spc="-65" dirty="0">
                <a:solidFill>
                  <a:srgbClr val="231F20"/>
                </a:solidFill>
                <a:latin typeface="Trebuchet MS"/>
                <a:cs typeface="Trebuchet MS"/>
              </a:rPr>
              <a:t>е,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10" dirty="0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10" dirty="0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намітили,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не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принесло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чік</a:t>
            </a:r>
            <a:r>
              <a:rPr lang="uk-UA" b="1" spc="-45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ваних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uk-UA" b="1" spc="-40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uk-UA" b="1" spc="-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uk-UA" b="1" spc="-65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spc="-2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uk-UA" b="1" spc="-55" dirty="0">
                <a:solidFill>
                  <a:srgbClr val="231F20"/>
                </a:solidFill>
                <a:latin typeface="Trebuchet MS"/>
                <a:cs typeface="Trebuchet MS"/>
              </a:rPr>
              <a:t>ь</a:t>
            </a:r>
            <a:r>
              <a:rPr lang="uk-UA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b="1" spc="-10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b="1" spc="-40" dirty="0">
                <a:solidFill>
                  <a:srgbClr val="231F20"/>
                </a:solidFill>
                <a:latin typeface="Trebuchet MS"/>
                <a:cs typeface="Trebuchet MS"/>
              </a:rPr>
              <a:t>тів,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ви:</a:t>
            </a:r>
            <a:endParaRPr lang="uk-UA" dirty="0">
              <a:latin typeface="Trebuchet MS"/>
              <a:cs typeface="Trebuchet MS"/>
            </a:endParaRPr>
          </a:p>
          <a:p>
            <a:pPr marL="12700" marR="5715">
              <a:lnSpc>
                <a:spcPct val="123600"/>
              </a:lnSpc>
            </a:pP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pc="-12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радіти,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як</a:t>
            </a:r>
            <a:r>
              <a:rPr lang="uk-UA" spc="-5" dirty="0">
                <a:solidFill>
                  <a:srgbClr val="231F20"/>
                </a:solidFill>
                <a:latin typeface="Arial Unicode MS"/>
                <a:cs typeface="Arial Unicode MS"/>
              </a:rPr>
              <a:t>щ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відповідальні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ть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за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цю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спра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пер</a:t>
            </a: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да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ть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м</a:t>
            </a:r>
            <a:r>
              <a:rPr lang="uk-UA" spc="-8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сь-іншо</a:t>
            </a:r>
            <a:r>
              <a:rPr lang="uk-UA" spc="-5" dirty="0">
                <a:solidFill>
                  <a:srgbClr val="231F20"/>
                </a:solidFill>
                <a:latin typeface="Arial Unicode MS"/>
                <a:cs typeface="Arial Unicode MS"/>
              </a:rPr>
              <a:t>м</a:t>
            </a:r>
            <a:r>
              <a:rPr lang="uk-UA" spc="-10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10" dirty="0">
                <a:solidFill>
                  <a:srgbClr val="231F20"/>
                </a:solidFill>
                <a:latin typeface="Arial Unicode MS"/>
                <a:cs typeface="Arial Unicode MS"/>
              </a:rPr>
              <a:t>; </a:t>
            </a:r>
            <a:endParaRPr lang="uk-UA" spc="10" dirty="0" smtClean="0">
              <a:solidFill>
                <a:srgbClr val="231F20"/>
              </a:solidFill>
              <a:latin typeface="Arial Unicode MS"/>
              <a:cs typeface="Arial Unicode MS"/>
            </a:endParaRPr>
          </a:p>
          <a:p>
            <a:pPr marL="12700" marR="5715">
              <a:lnSpc>
                <a:spcPct val="123600"/>
              </a:lnSpc>
            </a:pPr>
            <a:r>
              <a:rPr lang="uk-UA" spc="-5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візьм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на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с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ебе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відповідальні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ть,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і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самос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тійно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спра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кінця.</a:t>
            </a:r>
            <a:endParaRPr lang="uk-UA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17"/>
              <a:tabLst>
                <a:tab pos="216535" algn="l"/>
              </a:tabLst>
            </a:pPr>
            <a:r>
              <a:rPr lang="uk-UA" b="1" spc="-10" dirty="0">
                <a:solidFill>
                  <a:srgbClr val="231F20"/>
                </a:solidFill>
                <a:latin typeface="Trebuchet MS"/>
                <a:cs typeface="Trebuchet MS"/>
              </a:rPr>
              <a:t>Я</a:t>
            </a:r>
            <a:r>
              <a:rPr lang="uk-UA" b="1" spc="-15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uk-UA" b="1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2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spc="-5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х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6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spc="-40" dirty="0">
                <a:solidFill>
                  <a:srgbClr val="231F20"/>
                </a:solidFill>
                <a:latin typeface="Trebuchet MS"/>
                <a:cs typeface="Trebuchet MS"/>
              </a:rPr>
              <a:t>умок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вам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55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ли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uk-UA" b="1" spc="10" dirty="0">
                <a:solidFill>
                  <a:srgbClr val="231F20"/>
                </a:solidFill>
                <a:latin typeface="Trebuchet MS"/>
                <a:cs typeface="Trebuchet MS"/>
              </a:rPr>
              <a:t>че?</a:t>
            </a:r>
            <a:endParaRPr lang="uk-UA" dirty="0">
              <a:latin typeface="Trebuchet MS"/>
              <a:cs typeface="Trebuchet MS"/>
            </a:endParaRPr>
          </a:p>
          <a:p>
            <a:pPr marL="12700" marR="5715">
              <a:lnSpc>
                <a:spcPct val="100000"/>
              </a:lnSpc>
              <a:spcBef>
                <a:spcPts val="280"/>
              </a:spcBef>
            </a:pP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pc="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справжній</a:t>
            </a:r>
            <a:r>
              <a:rPr lang="uk-UA" spc="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ерівник</a:t>
            </a:r>
            <a:r>
              <a:rPr lang="uk-UA" spc="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повинен</a:t>
            </a:r>
            <a:r>
              <a:rPr lang="uk-UA" spc="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вміти</a:t>
            </a:r>
            <a:r>
              <a:rPr lang="uk-UA" spc="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сам</a:t>
            </a:r>
            <a:r>
              <a:rPr lang="uk-UA" spc="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роб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и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ти</a:t>
            </a:r>
            <a:r>
              <a:rPr lang="uk-UA" spc="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спра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14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,</a:t>
            </a:r>
            <a:r>
              <a:rPr lang="uk-UA" spc="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15" dirty="0">
                <a:solidFill>
                  <a:srgbClr val="231F20"/>
                </a:solidFill>
                <a:latin typeface="Arial Unicode MS"/>
                <a:cs typeface="Arial Unicode MS"/>
              </a:rPr>
              <a:t>я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ою</a:t>
            </a:r>
            <a:r>
              <a:rPr lang="uk-UA" spc="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він</a:t>
            </a:r>
            <a:r>
              <a:rPr lang="uk-UA" spc="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р</a:t>
            </a:r>
            <a:r>
              <a:rPr lang="uk-UA" spc="-8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є</a:t>
            </a:r>
            <a:r>
              <a:rPr lang="uk-UA" spc="114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обис</a:t>
            </a:r>
            <a:r>
              <a:rPr lang="uk-UA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прийм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ти </a:t>
            </a:r>
            <a:r>
              <a:rPr lang="uk-UA" spc="-75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час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ть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10" dirty="0">
                <a:solidFill>
                  <a:srgbClr val="231F20"/>
                </a:solidFill>
                <a:latin typeface="Arial Unicode MS"/>
                <a:cs typeface="Arial Unicode MS"/>
              </a:rPr>
              <a:t>ній;</a:t>
            </a:r>
            <a:endParaRPr lang="uk-UA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4"/>
              </a:spcBef>
            </a:pP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справжній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ерівник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повинен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вміти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5" dirty="0">
                <a:solidFill>
                  <a:srgbClr val="231F20"/>
                </a:solidFill>
                <a:latin typeface="Arial Unicode MS"/>
                <a:cs typeface="Arial Unicode MS"/>
              </a:rPr>
              <a:t>тільки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40" dirty="0">
                <a:solidFill>
                  <a:srgbClr val="231F20"/>
                </a:solidFill>
                <a:latin typeface="Arial Unicode MS"/>
                <a:cs typeface="Arial Unicode MS"/>
              </a:rPr>
              <a:t>р</a:t>
            </a:r>
            <a:r>
              <a:rPr lang="uk-UA" spc="-8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ати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іншими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і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необо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’яз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pc="-5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3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ро</a:t>
            </a:r>
            <a:r>
              <a:rPr lang="uk-UA" spc="-2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ити 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спра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самос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тійно.</a:t>
            </a:r>
            <a:endParaRPr lang="uk-UA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18"/>
              <a:tabLst>
                <a:tab pos="216535" algn="l"/>
              </a:tabLst>
            </a:pPr>
            <a:r>
              <a:rPr lang="uk-UA" b="1" spc="40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25" dirty="0">
                <a:solidFill>
                  <a:srgbClr val="231F20"/>
                </a:solidFill>
                <a:latin typeface="Trebuchet MS"/>
                <a:cs typeface="Trebuchet MS"/>
              </a:rPr>
              <a:t>ким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10" dirty="0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ба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жаєт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10" dirty="0">
                <a:solidFill>
                  <a:srgbClr val="231F20"/>
                </a:solidFill>
                <a:latin typeface="Trebuchet MS"/>
                <a:cs typeface="Trebuchet MS"/>
              </a:rPr>
              <a:t>працюв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b="1" spc="10" dirty="0">
                <a:solidFill>
                  <a:srgbClr val="231F20"/>
                </a:solidFill>
                <a:latin typeface="Trebuchet MS"/>
                <a:cs typeface="Trebuchet MS"/>
              </a:rPr>
              <a:t>ти?</a:t>
            </a:r>
            <a:endParaRPr lang="uk-UA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15" dirty="0">
                <a:solidFill>
                  <a:srgbClr val="231F20"/>
                </a:solidFill>
                <a:latin typeface="Arial Unicode MS"/>
                <a:cs typeface="Arial Unicode MS"/>
              </a:rPr>
              <a:t>з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покладис</a:t>
            </a:r>
            <a:r>
              <a:rPr lang="uk-UA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тими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л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ю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дьми,</a:t>
            </a:r>
            <a:endParaRPr lang="uk-UA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15" dirty="0">
                <a:solidFill>
                  <a:srgbClr val="231F20"/>
                </a:solidFill>
                <a:latin typeface="Arial Unicode MS"/>
                <a:cs typeface="Arial Unicode MS"/>
              </a:rPr>
              <a:t>з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н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зал</a:t>
            </a: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жними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10" dirty="0">
                <a:solidFill>
                  <a:srgbClr val="231F20"/>
                </a:solidFill>
                <a:latin typeface="Arial Unicode MS"/>
                <a:cs typeface="Arial Unicode MS"/>
              </a:rPr>
              <a:t>и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самос</a:t>
            </a:r>
            <a:r>
              <a:rPr lang="uk-UA" spc="-10" dirty="0">
                <a:solidFill>
                  <a:srgbClr val="231F20"/>
                </a:solidFill>
                <a:latin typeface="Arial Unicode MS"/>
                <a:cs typeface="Arial Unicode MS"/>
              </a:rPr>
              <a:t>тійними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л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ю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дьми.</a:t>
            </a:r>
            <a:endParaRPr lang="uk-UA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buClr>
                <a:srgbClr val="231F20"/>
              </a:buClr>
              <a:buFont typeface="Trebuchet MS"/>
              <a:buAutoNum type="arabicPeriod" startAt="19"/>
              <a:tabLst>
                <a:tab pos="216535" algn="l"/>
              </a:tabLst>
            </a:pPr>
            <a:r>
              <a:rPr lang="ru-RU" b="1" spc="-2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Нама</a:t>
            </a:r>
            <a:r>
              <a:rPr lang="ru-RU" b="1" spc="-2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г</a:t>
            </a:r>
            <a:r>
              <a:rPr lang="ru-RU" b="1" spc="-3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аєтесь</a:t>
            </a:r>
            <a:r>
              <a:rPr lang="ru-RU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уни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гострих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диск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dirty="0" err="1">
                <a:solidFill>
                  <a:srgbClr val="231F20"/>
                </a:solidFill>
                <a:latin typeface="Trebuchet MS"/>
                <a:cs typeface="Trebuchet MS"/>
              </a:rPr>
              <a:t>сій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  <a:tabLst>
                <a:tab pos="926465" algn="l"/>
              </a:tabLst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20"/>
              <a:tabLst>
                <a:tab pos="217170" algn="l"/>
              </a:tabLst>
            </a:pPr>
            <a:r>
              <a:rPr lang="ru-RU" b="1" spc="-15" dirty="0" smtClean="0">
                <a:solidFill>
                  <a:srgbClr val="231F20"/>
                </a:solidFill>
                <a:latin typeface="Trebuchet MS"/>
                <a:cs typeface="Trebuchet MS"/>
              </a:rPr>
              <a:t> К</a:t>
            </a:r>
            <a:r>
              <a:rPr lang="ru-RU" b="1" spc="-50" dirty="0" smtClean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25" dirty="0" smtClean="0">
                <a:solidFill>
                  <a:srgbClr val="231F20"/>
                </a:solidFill>
                <a:latin typeface="Trebuchet MS"/>
                <a:cs typeface="Trebuchet MS"/>
              </a:rPr>
              <a:t>ли</a:t>
            </a:r>
            <a:r>
              <a:rPr lang="ru-RU" b="1" spc="-65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65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ли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тиною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часто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2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-3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2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алися</a:t>
            </a:r>
            <a:r>
              <a:rPr lang="ru-RU" b="1" spc="-65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ластним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характ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ером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вашого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ть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35" dirty="0">
                <a:solidFill>
                  <a:srgbClr val="231F20"/>
                </a:solidFill>
                <a:latin typeface="Trebuchet MS"/>
                <a:cs typeface="Trebuchet MS"/>
              </a:rPr>
              <a:t>а?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43181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964488" cy="6597352"/>
          </a:xfrm>
        </p:spPr>
        <p:txBody>
          <a:bodyPr>
            <a:normAutofit fontScale="47500" lnSpcReduction="20000"/>
          </a:bodyPr>
          <a:lstStyle/>
          <a:p>
            <a:pPr marL="12700" marR="5080">
              <a:lnSpc>
                <a:spcPct val="100000"/>
              </a:lnSpc>
              <a:spcBef>
                <a:spcPts val="284"/>
              </a:spcBef>
              <a:buClr>
                <a:srgbClr val="231F20"/>
              </a:buClr>
              <a:buFont typeface="Trebuchet MS"/>
              <a:buAutoNum type="arabicPeriod" startAt="21"/>
              <a:tabLst>
                <a:tab pos="220345" algn="l"/>
              </a:tabLst>
            </a:pP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Вмієт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диск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сії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професій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 т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му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" dirty="0" err="1">
                <a:solidFill>
                  <a:srgbClr val="231F20"/>
                </a:solidFill>
                <a:latin typeface="Trebuchet MS"/>
                <a:cs typeface="Trebuchet MS"/>
              </a:rPr>
              <a:t>за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х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ru-RU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ою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 ст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оро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тих,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хт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раніше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вами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не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зг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ен</a:t>
            </a:r>
            <a:r>
              <a:rPr lang="ru-RU" b="1" spc="10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715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22"/>
              <a:tabLst>
                <a:tab pos="212090" algn="l"/>
              </a:tabLst>
            </a:pPr>
            <a:r>
              <a:rPr lang="ru-RU" b="1" spc="-1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Уявіть</a:t>
            </a:r>
            <a:r>
              <a:rPr lang="ru-RU" b="1" spc="-105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обі</a:t>
            </a:r>
            <a:r>
              <a:rPr lang="ru-RU" b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аку</a:t>
            </a:r>
            <a:r>
              <a:rPr lang="ru-RU" b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це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ru-RU" b="1" spc="-8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:</a:t>
            </a:r>
            <a:r>
              <a:rPr lang="ru-RU" b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під</a:t>
            </a:r>
            <a:r>
              <a:rPr lang="ru-RU" b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час</a:t>
            </a:r>
            <a:r>
              <a:rPr lang="ru-RU" b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прог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лянки</a:t>
            </a:r>
            <a:r>
              <a:rPr lang="ru-RU" b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dirty="0" err="1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ями</a:t>
            </a:r>
            <a:r>
              <a:rPr lang="ru-RU" b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лісі</a:t>
            </a:r>
            <a:r>
              <a:rPr lang="ru-RU" b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10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за</a:t>
            </a:r>
            <a:r>
              <a:rPr lang="ru-RU" b="1" spc="-2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3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лу</a:t>
            </a:r>
            <a:r>
              <a:rPr lang="ru-RU" b="1" spc="-4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4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ли</a:t>
            </a:r>
            <a:r>
              <a:rPr lang="ru-RU" b="1" spc="-45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ли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жаєт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ься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чір</a:t>
            </a:r>
            <a:r>
              <a:rPr lang="ru-RU" b="1" spc="-4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і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треба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прийм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рішення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пос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уп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lang="ru-RU" b="1" spc="25" dirty="0">
                <a:solidFill>
                  <a:srgbClr val="231F20"/>
                </a:solidFill>
                <a:latin typeface="Trebuchet MS"/>
                <a:cs typeface="Trebuchet MS"/>
              </a:rPr>
              <a:t>е?</a:t>
            </a:r>
            <a:endParaRPr lang="ru-RU" dirty="0">
              <a:latin typeface="Trebuchet MS"/>
              <a:cs typeface="Trebuchet MS"/>
            </a:endParaRPr>
          </a:p>
          <a:p>
            <a:pPr marL="12700" marR="568325">
              <a:lnSpc>
                <a:spcPct val="123600"/>
              </a:lnSpc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30" dirty="0" err="1">
                <a:solidFill>
                  <a:srgbClr val="231F20"/>
                </a:solidFill>
                <a:latin typeface="Arial Unicode MS"/>
                <a:cs typeface="Arial Unicode MS"/>
              </a:rPr>
              <a:t>дас</a:t>
            </a:r>
            <a:r>
              <a:rPr lang="ru-RU" spc="-60" dirty="0" err="1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35" dirty="0" err="1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45" dirty="0" err="1">
                <a:solidFill>
                  <a:srgbClr val="231F20"/>
                </a:solidFill>
                <a:latin typeface="Arial Unicode MS"/>
                <a:cs typeface="Arial Unicode MS"/>
              </a:rPr>
              <a:t>м</a:t>
            </a:r>
            <a:r>
              <a:rPr lang="ru-RU" spc="-55" dirty="0" err="1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жливі</a:t>
            </a:r>
            <a:r>
              <a:rPr lang="ru-RU" spc="-5" dirty="0" err="1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ru-RU" spc="-40" dirty="0" err="1">
                <a:solidFill>
                  <a:srgbClr val="231F20"/>
                </a:solidFill>
                <a:latin typeface="Arial Unicode MS"/>
                <a:cs typeface="Arial Unicode MS"/>
              </a:rPr>
              <a:t>ть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10" dirty="0" err="1">
                <a:solidFill>
                  <a:srgbClr val="231F20"/>
                </a:solidFill>
                <a:latin typeface="Arial Unicode MS"/>
                <a:cs typeface="Arial Unicode MS"/>
              </a:rPr>
              <a:t>прийняти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рішення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найбільш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ru-RU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м</a:t>
            </a:r>
            <a:r>
              <a:rPr lang="ru-RU" spc="-20" dirty="0">
                <a:solidFill>
                  <a:srgbClr val="231F20"/>
                </a:solidFill>
                <a:latin typeface="Arial Unicode MS"/>
                <a:cs typeface="Arial Unicode MS"/>
              </a:rPr>
              <a:t>п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2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н</a:t>
            </a:r>
            <a:r>
              <a:rPr lang="ru-RU" spc="-30" dirty="0">
                <a:solidFill>
                  <a:srgbClr val="231F20"/>
                </a:solidFill>
                <a:latin typeface="Arial Unicode MS"/>
                <a:cs typeface="Arial Unicode MS"/>
              </a:rPr>
              <a:t>тно</a:t>
            </a:r>
            <a:r>
              <a:rPr lang="ru-RU" spc="-40" dirty="0">
                <a:solidFill>
                  <a:srgbClr val="231F20"/>
                </a:solidFill>
                <a:latin typeface="Arial Unicode MS"/>
                <a:cs typeface="Arial Unicode MS"/>
              </a:rPr>
              <a:t>м</a:t>
            </a:r>
            <a:r>
              <a:rPr lang="ru-RU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15" dirty="0">
                <a:solidFill>
                  <a:srgbClr val="231F20"/>
                </a:solidFill>
                <a:latin typeface="Arial Unicode MS"/>
                <a:cs typeface="Arial Unicode MS"/>
              </a:rPr>
              <a:t>з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10" dirty="0">
                <a:solidFill>
                  <a:srgbClr val="231F20"/>
                </a:solidFill>
                <a:latin typeface="Arial Unicode MS"/>
                <a:cs typeface="Arial Unicode MS"/>
              </a:rPr>
              <a:t>вас; </a:t>
            </a:r>
            <a:endParaRPr lang="ru-RU" spc="-10" dirty="0" smtClean="0">
              <a:solidFill>
                <a:srgbClr val="231F20"/>
              </a:solidFill>
              <a:latin typeface="Arial Unicode MS"/>
              <a:cs typeface="Arial Unicode MS"/>
            </a:endParaRPr>
          </a:p>
          <a:p>
            <a:pPr marL="12700" marR="568325">
              <a:lnSpc>
                <a:spcPct val="123600"/>
              </a:lnSpc>
            </a:pPr>
            <a:r>
              <a:rPr lang="ru-RU" spc="-5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15" dirty="0">
                <a:solidFill>
                  <a:srgbClr val="231F20"/>
                </a:solidFill>
                <a:latin typeface="Arial Unicode MS"/>
                <a:cs typeface="Arial Unicode MS"/>
              </a:rPr>
              <a:t>прос</a:t>
            </a: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20" dirty="0">
                <a:solidFill>
                  <a:srgbClr val="231F20"/>
                </a:solidFill>
                <a:latin typeface="Arial Unicode MS"/>
                <a:cs typeface="Arial Unicode MS"/>
              </a:rPr>
              <a:t>не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55" dirty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ru-RU" spc="-12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ru-RU" spc="-4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3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нічо</a:t>
            </a:r>
            <a:r>
              <a:rPr lang="ru-RU" spc="-10" dirty="0" err="1">
                <a:solidFill>
                  <a:srgbClr val="231F20"/>
                </a:solidFill>
                <a:latin typeface="Arial Unicode MS"/>
                <a:cs typeface="Arial Unicode MS"/>
              </a:rPr>
              <a:t>г</a:t>
            </a:r>
            <a:r>
              <a:rPr lang="ru-RU" spc="-35" dirty="0" err="1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25" dirty="0" err="1">
                <a:solidFill>
                  <a:srgbClr val="231F20"/>
                </a:solidFill>
                <a:latin typeface="Arial Unicode MS"/>
                <a:cs typeface="Arial Unicode MS"/>
              </a:rPr>
              <a:t>роб</a:t>
            </a:r>
            <a:r>
              <a:rPr lang="ru-RU" spc="-30" dirty="0" err="1">
                <a:solidFill>
                  <a:srgbClr val="231F20"/>
                </a:solidFill>
                <a:latin typeface="Arial Unicode MS"/>
                <a:cs typeface="Arial Unicode MS"/>
              </a:rPr>
              <a:t>и</a:t>
            </a:r>
            <a:r>
              <a:rPr lang="ru-RU" spc="-25" dirty="0" err="1">
                <a:solidFill>
                  <a:srgbClr val="231F20"/>
                </a:solidFill>
                <a:latin typeface="Arial Unicode MS"/>
                <a:cs typeface="Arial Unicode MS"/>
              </a:rPr>
              <a:t>ти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, </a:t>
            </a:r>
            <a:r>
              <a:rPr lang="ru-RU" spc="-30" dirty="0" err="1">
                <a:solidFill>
                  <a:srgbClr val="231F20"/>
                </a:solidFill>
                <a:latin typeface="Arial Unicode MS"/>
                <a:cs typeface="Arial Unicode MS"/>
              </a:rPr>
              <a:t>р</a:t>
            </a:r>
            <a:r>
              <a:rPr lang="ru-RU" spc="-35" dirty="0" err="1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зр</a:t>
            </a:r>
            <a:r>
              <a:rPr lang="ru-RU" spc="-30" dirty="0" err="1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ru-RU" spc="-60" dirty="0" err="1">
                <a:solidFill>
                  <a:srgbClr val="231F20"/>
                </a:solidFill>
                <a:latin typeface="Arial Unicode MS"/>
                <a:cs typeface="Arial Unicode MS"/>
              </a:rPr>
              <a:t>х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30" dirty="0" err="1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ru-RU" spc="-45" dirty="0" err="1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ru-RU" spc="-75" dirty="0" err="1">
                <a:solidFill>
                  <a:srgbClr val="231F20"/>
                </a:solidFill>
                <a:latin typeface="Arial Unicode MS"/>
                <a:cs typeface="Arial Unicode MS"/>
              </a:rPr>
              <a:t>ю</a:t>
            </a:r>
            <a:r>
              <a:rPr lang="ru-RU" spc="5" dirty="0" err="1">
                <a:solidFill>
                  <a:srgbClr val="231F20"/>
                </a:solidFill>
                <a:latin typeface="Arial Unicode MS"/>
                <a:cs typeface="Arial Unicode MS"/>
              </a:rPr>
              <a:t>чи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20" dirty="0">
                <a:solidFill>
                  <a:srgbClr val="231F20"/>
                </a:solidFill>
                <a:latin typeface="Arial Unicode MS"/>
                <a:cs typeface="Arial Unicode MS"/>
              </a:rPr>
              <a:t>на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5" dirty="0" err="1">
                <a:solidFill>
                  <a:srgbClr val="231F20"/>
                </a:solidFill>
                <a:latin typeface="Arial Unicode MS"/>
                <a:cs typeface="Arial Unicode MS"/>
              </a:rPr>
              <a:t>інших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715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23"/>
              <a:tabLst>
                <a:tab pos="232410" algn="l"/>
              </a:tabLst>
            </a:pP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Є</a:t>
            </a:r>
            <a:r>
              <a:rPr lang="ru-RU" b="1" spc="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поговірка</a:t>
            </a:r>
            <a:r>
              <a:rPr lang="ru-RU" b="1" spc="-30" dirty="0" smtClean="0">
                <a:solidFill>
                  <a:srgbClr val="231F20"/>
                </a:solidFill>
                <a:latin typeface="Trebuchet MS"/>
                <a:cs typeface="Trebuchet MS"/>
              </a:rPr>
              <a:t>:</a:t>
            </a:r>
            <a:r>
              <a:rPr lang="ru-RU" b="1" spc="55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«</a:t>
            </a:r>
            <a:r>
              <a:rPr lang="ru-RU" b="1" spc="5" dirty="0" err="1">
                <a:solidFill>
                  <a:srgbClr val="231F20"/>
                </a:solidFill>
                <a:latin typeface="Trebuchet MS"/>
                <a:cs typeface="Trebuchet MS"/>
              </a:rPr>
              <a:t>Кра</a:t>
            </a:r>
            <a:r>
              <a:rPr lang="ru-RU" b="1" dirty="0" err="1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першим</a:t>
            </a:r>
            <a:r>
              <a:rPr lang="ru-RU" b="1" spc="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b="1" spc="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5" dirty="0" err="1">
                <a:solidFill>
                  <a:srgbClr val="231F20"/>
                </a:solidFill>
                <a:latin typeface="Trebuchet MS"/>
                <a:cs typeface="Trebuchet MS"/>
              </a:rPr>
              <a:t>селі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аніж</a:t>
            </a:r>
            <a:r>
              <a:rPr lang="ru-RU" b="1" spc="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ост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аннім</a:t>
            </a:r>
            <a:r>
              <a:rPr lang="ru-RU" b="1" spc="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місті</a:t>
            </a:r>
            <a:r>
              <a:rPr lang="ru-RU" b="1" spc="-60" dirty="0">
                <a:solidFill>
                  <a:srgbClr val="231F20"/>
                </a:solidFill>
                <a:latin typeface="Trebuchet MS"/>
                <a:cs typeface="Trebuchet MS"/>
              </a:rPr>
              <a:t>»</a:t>
            </a:r>
            <a:r>
              <a:rPr lang="ru-RU" b="1" spc="-85" dirty="0">
                <a:solidFill>
                  <a:srgbClr val="231F20"/>
                </a:solidFill>
                <a:latin typeface="Trebuchet MS"/>
                <a:cs typeface="Trebuchet MS"/>
              </a:rPr>
              <a:t>.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Спра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длива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она?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  <a:tabLst>
                <a:tab pos="926465" algn="l"/>
              </a:tabLst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24"/>
              <a:tabLst>
                <a:tab pos="216535" algn="l"/>
              </a:tabLst>
            </a:pPr>
            <a:r>
              <a:rPr lang="ru-RU" b="1" spc="1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1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Вваж</a:t>
            </a:r>
            <a:r>
              <a:rPr lang="ru-RU" b="1" spc="-3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аєт</a:t>
            </a:r>
            <a:r>
              <a:rPr lang="ru-RU" b="1" spc="-3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ебе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диною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я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впливає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 err="1">
                <a:solidFill>
                  <a:srgbClr val="231F20"/>
                </a:solidFill>
                <a:latin typeface="Trebuchet MS"/>
                <a:cs typeface="Trebuchet MS"/>
              </a:rPr>
              <a:t>інших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715">
              <a:lnSpc>
                <a:spcPct val="100000"/>
              </a:lnSpc>
              <a:spcBef>
                <a:spcPts val="284"/>
              </a:spcBef>
              <a:buClr>
                <a:srgbClr val="231F20"/>
              </a:buClr>
              <a:buFont typeface="Trebuchet MS"/>
              <a:buAutoNum type="arabicPeriod" startAt="25"/>
              <a:tabLst>
                <a:tab pos="226060" algn="l"/>
              </a:tabLst>
            </a:pP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Зм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не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ча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 в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пр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яві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ініці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тиви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заст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ав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вас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більше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ні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ко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ли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ц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ь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ого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не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роб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10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26"/>
              <a:tabLst>
                <a:tab pos="216535" algn="l"/>
              </a:tabLst>
            </a:pPr>
            <a:r>
              <a:rPr lang="ru-RU" b="1" spc="-45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Х</a:t>
            </a:r>
            <a:r>
              <a:rPr lang="ru-RU" b="1" spc="-4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6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ва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ш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45" dirty="0">
                <a:solidFill>
                  <a:srgbClr val="231F20"/>
                </a:solidFill>
                <a:latin typeface="Trebuchet MS"/>
                <a:cs typeface="Trebuchet MS"/>
              </a:rPr>
              <a:t>умк</a:t>
            </a:r>
            <a:r>
              <a:rPr lang="ru-RU" b="1" spc="-11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9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істинний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лі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5" dirty="0" err="1">
                <a:solidFill>
                  <a:srgbClr val="231F20"/>
                </a:solidFill>
                <a:latin typeface="Trebuchet MS"/>
                <a:cs typeface="Trebuchet MS"/>
              </a:rPr>
              <a:t>ер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5" dirty="0" err="1">
                <a:solidFill>
                  <a:srgbClr val="231F20"/>
                </a:solidFill>
                <a:latin typeface="Arial Unicode MS"/>
                <a:cs typeface="Arial Unicode MS"/>
              </a:rPr>
              <a:t>най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ru-RU" spc="-25" dirty="0" err="1">
                <a:solidFill>
                  <a:srgbClr val="231F20"/>
                </a:solidFill>
                <a:latin typeface="Arial Unicode MS"/>
                <a:cs typeface="Arial Unicode MS"/>
              </a:rPr>
              <a:t>омп</a:t>
            </a:r>
            <a:r>
              <a:rPr lang="ru-RU" spc="-30" dirty="0" err="1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ru-RU" spc="-60" dirty="0" err="1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ru-RU" spc="-25" dirty="0" err="1">
                <a:solidFill>
                  <a:srgbClr val="231F20"/>
                </a:solidFill>
                <a:latin typeface="Arial Unicode MS"/>
                <a:cs typeface="Arial Unicode MS"/>
              </a:rPr>
              <a:t>н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тніша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35" dirty="0" err="1">
                <a:solidFill>
                  <a:srgbClr val="231F20"/>
                </a:solidFill>
                <a:latin typeface="Arial Unicode MS"/>
                <a:cs typeface="Arial Unicode MS"/>
              </a:rPr>
              <a:t>л</a:t>
            </a:r>
            <a:r>
              <a:rPr lang="ru-RU" spc="-65" dirty="0" err="1">
                <a:solidFill>
                  <a:srgbClr val="231F20"/>
                </a:solidFill>
                <a:latin typeface="Arial Unicode MS"/>
                <a:cs typeface="Arial Unicode MS"/>
              </a:rPr>
              <a:t>ю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дина</a:t>
            </a:r>
            <a:r>
              <a:rPr lang="ru-RU" spc="-15" dirty="0">
                <a:solidFill>
                  <a:srgbClr val="231F20"/>
                </a:solidFill>
                <a:latin typeface="Arial Unicode MS"/>
                <a:cs typeface="Arial Unicode MS"/>
              </a:rPr>
              <a:t>;</a:t>
            </a:r>
            <a:endParaRPr lang="ru-RU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15" dirty="0">
                <a:solidFill>
                  <a:srgbClr val="231F20"/>
                </a:solidFill>
                <a:latin typeface="Arial Unicode MS"/>
                <a:cs typeface="Arial Unicode MS"/>
              </a:rPr>
              <a:t>ой,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ru-RU" spc="-10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15" dirty="0">
                <a:solidFill>
                  <a:srgbClr val="231F20"/>
                </a:solidFill>
                <a:latin typeface="Arial Unicode MS"/>
                <a:cs typeface="Arial Unicode MS"/>
              </a:rPr>
              <a:t>г</a:t>
            </a:r>
            <a:r>
              <a:rPr lang="ru-RU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самий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10" dirty="0" err="1">
                <a:solidFill>
                  <a:srgbClr val="231F20"/>
                </a:solidFill>
                <a:latin typeface="Arial Unicode MS"/>
                <a:cs typeface="Arial Unicode MS"/>
              </a:rPr>
              <a:t>сильний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характер.</a:t>
            </a:r>
            <a:endParaRPr lang="ru-RU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5"/>
              </a:spcBef>
              <a:buClr>
                <a:srgbClr val="231F20"/>
              </a:buClr>
              <a:buFont typeface="Trebuchet MS"/>
              <a:buAutoNum type="arabicPeriod" startAt="27"/>
              <a:tabLst>
                <a:tab pos="216535" algn="l"/>
              </a:tabLst>
            </a:pPr>
            <a:r>
              <a:rPr lang="ru-RU" b="1" spc="5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Зав</a:t>
            </a:r>
            <a:r>
              <a:rPr lang="ru-RU" b="1" spc="2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ru-RU" b="1" spc="-3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ди</a:t>
            </a:r>
            <a:r>
              <a:rPr lang="ru-RU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нама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гаєтесь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зр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5" dirty="0" err="1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уміти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і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ост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ойно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оцін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10" dirty="0">
                <a:solidFill>
                  <a:srgbClr val="231F20"/>
                </a:solidFill>
                <a:latin typeface="Trebuchet MS"/>
                <a:cs typeface="Trebuchet MS"/>
              </a:rPr>
              <a:t>ей?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3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3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20" dirty="0">
                <a:solidFill>
                  <a:srgbClr val="231F20"/>
                </a:solidFill>
                <a:latin typeface="Arial Unicode MS"/>
                <a:cs typeface="Arial Unicode MS"/>
              </a:rPr>
              <a:t>н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ru-RU" spc="-10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20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28"/>
              <a:tabLst>
                <a:tab pos="216535" algn="l"/>
              </a:tabLst>
            </a:pPr>
            <a:r>
              <a:rPr lang="ru-RU" b="1" spc="-1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Пова</a:t>
            </a:r>
            <a:r>
              <a:rPr lang="ru-RU" b="1" spc="-1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ru-RU" b="1" spc="-3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аєт</a:t>
            </a:r>
            <a:r>
              <a:rPr lang="ru-RU" b="1" spc="-3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дисциплі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10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  <a:tabLst>
                <a:tab pos="926465" algn="l"/>
              </a:tabLst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29"/>
              <a:tabLst>
                <a:tab pos="216535" algn="l"/>
              </a:tabLst>
            </a:pPr>
            <a:r>
              <a:rPr lang="ru-RU" b="1" spc="-15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Який</a:t>
            </a:r>
            <a:r>
              <a:rPr lang="ru-RU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нас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упних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х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ерівників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для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вас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 err="1">
                <a:solidFill>
                  <a:srgbClr val="231F20"/>
                </a:solidFill>
                <a:latin typeface="Trebuchet MS"/>
                <a:cs typeface="Trebuchet MS"/>
              </a:rPr>
              <a:t>кращий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15" dirty="0">
                <a:solidFill>
                  <a:srgbClr val="231F20"/>
                </a:solidFill>
                <a:latin typeface="Arial Unicode MS"/>
                <a:cs typeface="Arial Unicode MS"/>
              </a:rPr>
              <a:t>ой,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10" dirty="0" err="1">
                <a:solidFill>
                  <a:srgbClr val="231F20"/>
                </a:solidFill>
                <a:latin typeface="Arial Unicode MS"/>
                <a:cs typeface="Arial Unicode MS"/>
              </a:rPr>
              <a:t>який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ru-RU" spc="-3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вирі</a:t>
            </a:r>
            <a:r>
              <a:rPr lang="ru-RU" spc="-5" dirty="0" err="1">
                <a:solidFill>
                  <a:srgbClr val="231F20"/>
                </a:solidFill>
                <a:latin typeface="Arial Unicode MS"/>
                <a:cs typeface="Arial Unicode MS"/>
              </a:rPr>
              <a:t>ш</a:t>
            </a:r>
            <a:r>
              <a:rPr lang="ru-RU" spc="-80" dirty="0" err="1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ru-RU" spc="-25" dirty="0" err="1">
                <a:solidFill>
                  <a:srgbClr val="231F20"/>
                </a:solidFill>
                <a:latin typeface="Arial Unicode MS"/>
                <a:cs typeface="Arial Unicode MS"/>
              </a:rPr>
              <a:t>є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20" dirty="0">
                <a:solidFill>
                  <a:srgbClr val="231F20"/>
                </a:solidFill>
                <a:latin typeface="Arial Unicode MS"/>
                <a:cs typeface="Arial Unicode MS"/>
              </a:rPr>
              <a:t>сам;</a:t>
            </a:r>
            <a:endParaRPr lang="ru-RU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</a:pP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15" dirty="0">
                <a:solidFill>
                  <a:srgbClr val="231F20"/>
                </a:solidFill>
                <a:latin typeface="Arial Unicode MS"/>
                <a:cs typeface="Arial Unicode MS"/>
              </a:rPr>
              <a:t>ой,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10" dirty="0" err="1">
                <a:solidFill>
                  <a:srgbClr val="231F20"/>
                </a:solidFill>
                <a:latin typeface="Arial Unicode MS"/>
                <a:cs typeface="Arial Unicode MS"/>
              </a:rPr>
              <a:t>який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зав</a:t>
            </a:r>
            <a:r>
              <a:rPr lang="ru-RU" spc="10" dirty="0" err="1">
                <a:solidFill>
                  <a:srgbClr val="231F20"/>
                </a:solidFill>
                <a:latin typeface="Arial Unicode MS"/>
                <a:cs typeface="Arial Unicode MS"/>
              </a:rPr>
              <a:t>ж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ди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рад</a:t>
            </a:r>
            <a:r>
              <a:rPr lang="ru-RU" spc="-25" dirty="0" err="1">
                <a:solidFill>
                  <a:srgbClr val="231F20"/>
                </a:solidFill>
                <a:latin typeface="Arial Unicode MS"/>
                <a:cs typeface="Arial Unicode MS"/>
              </a:rPr>
              <a:t>и</a:t>
            </a:r>
            <a:r>
              <a:rPr lang="ru-RU" spc="-40" dirty="0" err="1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0" dirty="0" err="1">
                <a:solidFill>
                  <a:srgbClr val="231F20"/>
                </a:solidFill>
                <a:latin typeface="Arial Unicode MS"/>
                <a:cs typeface="Arial Unicode MS"/>
              </a:rPr>
              <a:t>ь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ся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35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прис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л</a:t>
            </a:r>
            <a:r>
              <a:rPr lang="ru-RU" spc="-60" dirty="0" err="1">
                <a:solidFill>
                  <a:srgbClr val="231F20"/>
                </a:solidFill>
                <a:latin typeface="Arial Unicode MS"/>
                <a:cs typeface="Arial Unicode MS"/>
              </a:rPr>
              <a:t>ух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30" dirty="0" err="1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ru-RU" spc="-35" dirty="0" err="1">
                <a:solidFill>
                  <a:srgbClr val="231F20"/>
                </a:solidFill>
                <a:latin typeface="Arial Unicode MS"/>
                <a:cs typeface="Arial Unicode MS"/>
              </a:rPr>
              <a:t>ужт</a:t>
            </a:r>
            <a:r>
              <a:rPr lang="ru-RU" spc="-40" dirty="0" err="1">
                <a:solidFill>
                  <a:srgbClr val="231F20"/>
                </a:solidFill>
                <a:latin typeface="Arial Unicode MS"/>
                <a:cs typeface="Arial Unicode MS"/>
              </a:rPr>
              <a:t>ь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ся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ru-RU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ru-RU" spc="-15" dirty="0">
                <a:solidFill>
                  <a:srgbClr val="231F20"/>
                </a:solidFill>
                <a:latin typeface="Arial Unicode MS"/>
                <a:cs typeface="Arial Unicode MS"/>
              </a:rPr>
              <a:t>умки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5" dirty="0" err="1">
                <a:solidFill>
                  <a:srgbClr val="231F20"/>
                </a:solidFill>
                <a:latin typeface="Arial Unicode MS"/>
                <a:cs typeface="Arial Unicode MS"/>
              </a:rPr>
              <a:t>інших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715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30"/>
              <a:tabLst>
                <a:tab pos="214629" algn="l"/>
              </a:tabLst>
            </a:pP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Який</a:t>
            </a:r>
            <a:r>
              <a:rPr lang="ru-RU" b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із</a:t>
            </a:r>
            <a:r>
              <a:rPr lang="ru-RU" b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стилів</a:t>
            </a:r>
            <a:r>
              <a:rPr lang="ru-RU" b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ерівни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ц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тва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b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ва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ш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6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45" dirty="0">
                <a:solidFill>
                  <a:srgbClr val="231F20"/>
                </a:solidFill>
                <a:latin typeface="Trebuchet MS"/>
                <a:cs typeface="Trebuchet MS"/>
              </a:rPr>
              <a:t>умк</a:t>
            </a:r>
            <a:r>
              <a:rPr lang="ru-RU" b="1" spc="-11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9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найкращий</a:t>
            </a:r>
            <a:r>
              <a:rPr lang="ru-RU" b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для</a:t>
            </a:r>
            <a:r>
              <a:rPr lang="ru-RU" b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роб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-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закла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ого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п</a:t>
            </a:r>
            <a:r>
              <a:rPr lang="ru-RU" b="1" spc="-12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9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я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му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працюєт</a:t>
            </a:r>
            <a:r>
              <a:rPr lang="ru-RU" b="1" spc="2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25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 marR="3649345">
              <a:lnSpc>
                <a:spcPts val="1490"/>
              </a:lnSpc>
              <a:spcBef>
                <a:spcPts val="90"/>
              </a:spcBef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20" dirty="0" err="1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ru-RU" spc="-55" dirty="0" err="1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10" dirty="0" err="1">
                <a:solidFill>
                  <a:srgbClr val="231F20"/>
                </a:solidFill>
                <a:latin typeface="Arial Unicode MS"/>
                <a:cs typeface="Arial Unicode MS"/>
              </a:rPr>
              <a:t>легіальний</a:t>
            </a:r>
            <a:r>
              <a:rPr lang="ru-RU" spc="-10" dirty="0">
                <a:solidFill>
                  <a:srgbClr val="231F20"/>
                </a:solidFill>
                <a:latin typeface="Arial Unicode MS"/>
                <a:cs typeface="Arial Unicode MS"/>
              </a:rPr>
              <a:t>, 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ru-RU" spc="-25" dirty="0" err="1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ru-RU" spc="-60" dirty="0" err="1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ор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и</a:t>
            </a:r>
            <a:r>
              <a:rPr lang="ru-RU" spc="-65" dirty="0" err="1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10" dirty="0" err="1">
                <a:solidFill>
                  <a:srgbClr val="231F20"/>
                </a:solidFill>
                <a:latin typeface="Arial Unicode MS"/>
                <a:cs typeface="Arial Unicode MS"/>
              </a:rPr>
              <a:t>арний</a:t>
            </a:r>
            <a:r>
              <a:rPr lang="ru-RU" spc="-1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3579662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692696"/>
            <a:ext cx="8496944" cy="5793507"/>
          </a:xfrm>
        </p:spPr>
        <p:txBody>
          <a:bodyPr>
            <a:normAutofit fontScale="70000" lnSpcReduction="20000"/>
          </a:bodyPr>
          <a:lstStyle/>
          <a:p>
            <a:pPr marL="215900" indent="-203200">
              <a:lnSpc>
                <a:spcPct val="100000"/>
              </a:lnSpc>
              <a:spcBef>
                <a:spcPts val="185"/>
              </a:spcBef>
              <a:buClr>
                <a:srgbClr val="231F20"/>
              </a:buClr>
              <a:buFont typeface="Trebuchet MS"/>
              <a:buAutoNum type="arabicPeriod" startAt="31"/>
              <a:tabLst>
                <a:tab pos="216535" algn="l"/>
              </a:tabLst>
            </a:pP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Част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вас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вини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ає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ві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ття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інші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орист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ють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10" dirty="0">
                <a:solidFill>
                  <a:srgbClr val="231F20"/>
                </a:solidFill>
                <a:latin typeface="Trebuchet MS"/>
                <a:cs typeface="Trebuchet MS"/>
              </a:rPr>
              <a:t>вас?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32"/>
              <a:tabLst>
                <a:tab pos="216535" algn="l"/>
              </a:tabLst>
            </a:pP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Який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х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«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по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тр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5" dirty="0" err="1">
                <a:solidFill>
                  <a:srgbClr val="231F20"/>
                </a:solidFill>
                <a:latin typeface="Trebuchet MS"/>
                <a:cs typeface="Trebuchet MS"/>
              </a:rPr>
              <a:t>тів</a:t>
            </a:r>
            <a:r>
              <a:rPr lang="ru-RU" b="1" spc="-5" dirty="0">
                <a:solidFill>
                  <a:srgbClr val="231F20"/>
                </a:solidFill>
                <a:latin typeface="Trebuchet MS"/>
                <a:cs typeface="Trebuchet MS"/>
              </a:rPr>
              <a:t>»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більше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г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є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10" dirty="0">
                <a:solidFill>
                  <a:srgbClr val="231F20"/>
                </a:solidFill>
                <a:latin typeface="Trebuchet MS"/>
                <a:cs typeface="Trebuchet MS"/>
              </a:rPr>
              <a:t>вас?</a:t>
            </a:r>
            <a:endParaRPr lang="ru-RU" dirty="0">
              <a:latin typeface="Trebuchet MS"/>
              <a:cs typeface="Trebuchet MS"/>
            </a:endParaRPr>
          </a:p>
          <a:p>
            <a:pPr marL="12700" marR="17145">
              <a:lnSpc>
                <a:spcPct val="123600"/>
              </a:lnSpc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35" dirty="0" err="1">
                <a:solidFill>
                  <a:srgbClr val="231F20"/>
                </a:solidFill>
                <a:latin typeface="Arial Unicode MS"/>
                <a:cs typeface="Arial Unicode MS"/>
              </a:rPr>
              <a:t>л</a:t>
            </a:r>
            <a:r>
              <a:rPr lang="ru-RU" spc="-65" dirty="0" err="1">
                <a:solidFill>
                  <a:srgbClr val="231F20"/>
                </a:solidFill>
                <a:latin typeface="Arial Unicode MS"/>
                <a:cs typeface="Arial Unicode MS"/>
              </a:rPr>
              <a:t>ю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дина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15" dirty="0">
                <a:solidFill>
                  <a:srgbClr val="231F20"/>
                </a:solidFill>
                <a:latin typeface="Arial Unicode MS"/>
                <a:cs typeface="Arial Unicode MS"/>
              </a:rPr>
              <a:t>з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15" dirty="0" err="1">
                <a:solidFill>
                  <a:srgbClr val="231F20"/>
                </a:solidFill>
                <a:latin typeface="Arial Unicode MS"/>
                <a:cs typeface="Arial Unicode MS"/>
              </a:rPr>
              <a:t>г</a:t>
            </a:r>
            <a:r>
              <a:rPr lang="ru-RU" spc="-55" dirty="0" err="1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лосним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15" dirty="0">
                <a:solidFill>
                  <a:srgbClr val="231F20"/>
                </a:solidFill>
                <a:latin typeface="Arial Unicode MS"/>
                <a:cs typeface="Arial Unicode MS"/>
              </a:rPr>
              <a:t>г</a:t>
            </a:r>
            <a:r>
              <a:rPr lang="ru-RU" spc="-5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30" dirty="0">
                <a:solidFill>
                  <a:srgbClr val="231F20"/>
                </a:solidFill>
                <a:latin typeface="Arial Unicode MS"/>
                <a:cs typeface="Arial Unicode MS"/>
              </a:rPr>
              <a:t>ло</a:t>
            </a:r>
            <a:r>
              <a:rPr lang="ru-RU" spc="-40" dirty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ru-RU" spc="-35" dirty="0">
                <a:solidFill>
                  <a:srgbClr val="231F20"/>
                </a:solidFill>
                <a:latin typeface="Arial Unicode MS"/>
                <a:cs typeface="Arial Unicode MS"/>
              </a:rPr>
              <a:t>ом,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вир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зними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5" dirty="0">
                <a:solidFill>
                  <a:srgbClr val="231F20"/>
                </a:solidFill>
                <a:latin typeface="Arial Unicode MS"/>
                <a:cs typeface="Arial Unicode MS"/>
              </a:rPr>
              <a:t>ж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ес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ами, </a:t>
            </a:r>
            <a:r>
              <a:rPr lang="ru-RU" spc="-15" dirty="0">
                <a:solidFill>
                  <a:srgbClr val="231F20"/>
                </a:solidFill>
                <a:latin typeface="Arial Unicode MS"/>
                <a:cs typeface="Arial Unicode MS"/>
              </a:rPr>
              <a:t>за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сло</a:t>
            </a:r>
            <a:r>
              <a:rPr lang="ru-RU" spc="-30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ru-RU" spc="-40" dirty="0">
                <a:solidFill>
                  <a:srgbClr val="231F20"/>
                </a:solidFill>
                <a:latin typeface="Arial Unicode MS"/>
                <a:cs typeface="Arial Unicode MS"/>
              </a:rPr>
              <a:t>ом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30" dirty="0" err="1" smtClean="0">
                <a:solidFill>
                  <a:srgbClr val="231F20"/>
                </a:solidFill>
                <a:latin typeface="Arial Unicode MS"/>
                <a:cs typeface="Arial Unicode MS"/>
              </a:rPr>
              <a:t>кишеню</a:t>
            </a:r>
            <a:r>
              <a:rPr lang="ru-RU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20" dirty="0">
                <a:solidFill>
                  <a:srgbClr val="231F20"/>
                </a:solidFill>
                <a:latin typeface="Arial Unicode MS"/>
                <a:cs typeface="Arial Unicode MS"/>
              </a:rPr>
              <a:t>не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лі</a:t>
            </a:r>
            <a:r>
              <a:rPr lang="ru-RU" spc="-5" dirty="0" err="1">
                <a:solidFill>
                  <a:srgbClr val="231F20"/>
                </a:solidFill>
                <a:latin typeface="Arial Unicode MS"/>
                <a:cs typeface="Arial Unicode MS"/>
              </a:rPr>
              <a:t>з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ru-RU" spc="-15" dirty="0">
                <a:solidFill>
                  <a:srgbClr val="231F20"/>
                </a:solidFill>
                <a:latin typeface="Arial Unicode MS"/>
                <a:cs typeface="Arial Unicode MS"/>
              </a:rPr>
              <a:t>;</a:t>
            </a:r>
            <a:r>
              <a:rPr lang="ru-RU" spc="-10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endParaRPr lang="ru-RU" spc="-10" dirty="0" smtClean="0">
              <a:solidFill>
                <a:srgbClr val="231F20"/>
              </a:solidFill>
              <a:latin typeface="Arial Unicode MS"/>
              <a:cs typeface="Arial Unicode MS"/>
            </a:endParaRPr>
          </a:p>
          <a:p>
            <a:pPr marL="12700" marR="17145">
              <a:lnSpc>
                <a:spcPct val="123600"/>
              </a:lnSpc>
            </a:pPr>
            <a:r>
              <a:rPr lang="ru-RU" spc="-5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35" dirty="0" err="1">
                <a:solidFill>
                  <a:srgbClr val="231F20"/>
                </a:solidFill>
                <a:latin typeface="Arial Unicode MS"/>
                <a:cs typeface="Arial Unicode MS"/>
              </a:rPr>
              <a:t>л</a:t>
            </a:r>
            <a:r>
              <a:rPr lang="ru-RU" spc="-65" dirty="0" err="1">
                <a:solidFill>
                  <a:srgbClr val="231F20"/>
                </a:solidFill>
                <a:latin typeface="Arial Unicode MS"/>
                <a:cs typeface="Arial Unicode MS"/>
              </a:rPr>
              <a:t>ю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дина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20" dirty="0" err="1">
                <a:solidFill>
                  <a:srgbClr val="231F20"/>
                </a:solidFill>
                <a:latin typeface="Arial Unicode MS"/>
                <a:cs typeface="Arial Unicode MS"/>
              </a:rPr>
              <a:t>зі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спокійним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,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тихим </a:t>
            </a:r>
            <a:r>
              <a:rPr lang="ru-RU" spc="15" dirty="0">
                <a:solidFill>
                  <a:srgbClr val="231F20"/>
                </a:solidFill>
                <a:latin typeface="Arial Unicode MS"/>
                <a:cs typeface="Arial Unicode MS"/>
              </a:rPr>
              <a:t>г</a:t>
            </a:r>
            <a:r>
              <a:rPr lang="ru-RU" spc="-5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ru-RU" spc="-30" dirty="0">
                <a:solidFill>
                  <a:srgbClr val="231F20"/>
                </a:solidFill>
                <a:latin typeface="Arial Unicode MS"/>
                <a:cs typeface="Arial Unicode MS"/>
              </a:rPr>
              <a:t>ло</a:t>
            </a:r>
            <a:r>
              <a:rPr lang="ru-RU" spc="-40" dirty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ru-RU" spc="-35" dirty="0">
                <a:solidFill>
                  <a:srgbClr val="231F20"/>
                </a:solidFill>
                <a:latin typeface="Arial Unicode MS"/>
                <a:cs typeface="Arial Unicode MS"/>
              </a:rPr>
              <a:t>ом,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ru-RU" spc="-25" dirty="0" err="1">
                <a:solidFill>
                  <a:srgbClr val="231F20"/>
                </a:solidFill>
                <a:latin typeface="Arial Unicode MS"/>
                <a:cs typeface="Arial Unicode MS"/>
              </a:rPr>
              <a:t>тримана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, 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за</a:t>
            </a:r>
            <a:r>
              <a:rPr lang="ru-RU" spc="-50" dirty="0" err="1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ru-RU" spc="-30" dirty="0" err="1">
                <a:solidFill>
                  <a:srgbClr val="231F20"/>
                </a:solidFill>
                <a:latin typeface="Arial Unicode MS"/>
                <a:cs typeface="Arial Unicode MS"/>
              </a:rPr>
              <a:t>умлива</a:t>
            </a:r>
            <a:r>
              <a:rPr lang="ru-RU" spc="-30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33"/>
              <a:tabLst>
                <a:tab pos="227965" algn="l"/>
              </a:tabLst>
            </a:pP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ru-RU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b="1" spc="-8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45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ести</a:t>
            </a:r>
            <a:r>
              <a:rPr lang="ru-RU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ебе</a:t>
            </a:r>
            <a:r>
              <a:rPr lang="ru-RU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збор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х</a:t>
            </a:r>
            <a:r>
              <a:rPr lang="ru-RU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або</a:t>
            </a:r>
            <a:r>
              <a:rPr lang="ru-RU" b="1" spc="2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засіданні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вва</a:t>
            </a:r>
            <a:r>
              <a:rPr lang="ru-RU" b="1" spc="-1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ru-RU" b="1" spc="-3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аєт</a:t>
            </a:r>
            <a:r>
              <a:rPr lang="ru-RU" b="1" spc="-3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35" dirty="0" smtClean="0">
                <a:solidFill>
                  <a:srgbClr val="231F20"/>
                </a:solidFill>
                <a:latin typeface="Trebuchet MS"/>
                <a:cs typeface="Trebuchet MS"/>
              </a:rPr>
              <a:t>, </a:t>
            </a:r>
            <a:r>
              <a:rPr lang="ru-RU" b="1" spc="-3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що</a:t>
            </a:r>
            <a:r>
              <a:rPr lang="ru-RU" b="1" spc="2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тільки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 smtClean="0">
                <a:solidFill>
                  <a:srgbClr val="231F20"/>
                </a:solidFill>
                <a:latin typeface="Trebuchet MS"/>
                <a:cs typeface="Trebuchet MS"/>
              </a:rPr>
              <a:t>ва</a:t>
            </a:r>
            <a:r>
              <a:rPr lang="ru-RU" b="1" dirty="0" smtClean="0">
                <a:solidFill>
                  <a:srgbClr val="231F20"/>
                </a:solidFill>
                <a:latin typeface="Trebuchet MS"/>
                <a:cs typeface="Trebuchet MS"/>
              </a:rPr>
              <a:t>ш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65" dirty="0" smtClean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45" dirty="0" smtClean="0">
                <a:solidFill>
                  <a:srgbClr val="231F20"/>
                </a:solidFill>
                <a:latin typeface="Trebuchet MS"/>
                <a:cs typeface="Trebuchet MS"/>
              </a:rPr>
              <a:t>умка є</a:t>
            </a:r>
            <a:r>
              <a:rPr lang="ru-RU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правильною,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але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інші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нею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не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зг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5" dirty="0" err="1">
                <a:solidFill>
                  <a:srgbClr val="231F20"/>
                </a:solidFill>
                <a:latin typeface="Trebuchet MS"/>
                <a:cs typeface="Trebuchet MS"/>
              </a:rPr>
              <a:t>дні</a:t>
            </a:r>
            <a:r>
              <a:rPr lang="ru-RU" b="1" spc="-5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20" dirty="0" err="1">
                <a:solidFill>
                  <a:srgbClr val="231F20"/>
                </a:solidFill>
                <a:latin typeface="Arial Unicode MS"/>
                <a:cs typeface="Arial Unicode MS"/>
              </a:rPr>
              <a:t>промо</a:t>
            </a:r>
            <a:r>
              <a:rPr lang="ru-RU" spc="-30" dirty="0" err="1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ч</a:t>
            </a:r>
            <a:r>
              <a:rPr lang="ru-RU" spc="-140" dirty="0" err="1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,</a:t>
            </a:r>
            <a:endParaRPr lang="ru-RU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55" dirty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ru-RU" spc="-12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ru-RU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5" dirty="0" err="1">
                <a:solidFill>
                  <a:srgbClr val="231F20"/>
                </a:solidFill>
                <a:latin typeface="Arial Unicode MS"/>
                <a:cs typeface="Arial Unicode MS"/>
              </a:rPr>
              <a:t>ві</a:t>
            </a:r>
            <a:r>
              <a:rPr lang="ru-RU" spc="-25" dirty="0" err="1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ru-RU" spc="-15" dirty="0" err="1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ru-RU" spc="-60" dirty="0" err="1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25" dirty="0" err="1">
                <a:solidFill>
                  <a:srgbClr val="231F20"/>
                </a:solidFill>
                <a:latin typeface="Arial Unicode MS"/>
                <a:cs typeface="Arial Unicode MS"/>
              </a:rPr>
              <a:t>оюв</a:t>
            </a:r>
            <a:r>
              <a:rPr lang="ru-RU" spc="-30" dirty="0" err="1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ru-RU" spc="-25" dirty="0" err="1">
                <a:solidFill>
                  <a:srgbClr val="231F20"/>
                </a:solidFill>
                <a:latin typeface="Arial Unicode MS"/>
                <a:cs typeface="Arial Unicode MS"/>
              </a:rPr>
              <a:t>ти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ru-RU" spc="-1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ru-RU" spc="-35" dirty="0">
                <a:solidFill>
                  <a:srgbClr val="231F20"/>
                </a:solidFill>
                <a:latin typeface="Arial Unicode MS"/>
                <a:cs typeface="Arial Unicode MS"/>
              </a:rPr>
              <a:t>ою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ru-RU" spc="-35" dirty="0">
                <a:solidFill>
                  <a:srgbClr val="231F20"/>
                </a:solidFill>
                <a:latin typeface="Arial Unicode MS"/>
                <a:cs typeface="Arial Unicode MS"/>
              </a:rPr>
              <a:t>умк</a:t>
            </a:r>
            <a:r>
              <a:rPr lang="ru-RU" spc="-10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ru-RU" spc="-20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715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34"/>
              <a:tabLst>
                <a:tab pos="224154" algn="l"/>
              </a:tabLst>
            </a:pPr>
            <a:r>
              <a:rPr lang="ru-RU" b="1" spc="-2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Під</a:t>
            </a:r>
            <a:r>
              <a:rPr lang="ru-RU" b="1" spc="-4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2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ор</a:t>
            </a:r>
            <a:r>
              <a:rPr lang="ru-RU" b="1" spc="-3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ru-RU" b="1" spc="-4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3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1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ої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і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ереси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по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дінку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інших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ru-RU" b="1" spc="-3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ru-RU" b="1" spc="-5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25" dirty="0">
                <a:solidFill>
                  <a:srgbClr val="231F20"/>
                </a:solidFill>
                <a:latin typeface="Trebuchet MS"/>
                <a:cs typeface="Trebuchet MS"/>
              </a:rPr>
              <a:t>ей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справі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я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ою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за</a:t>
            </a:r>
            <a:r>
              <a:rPr lang="ru-RU" b="1" spc="-3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ймаєт</a:t>
            </a:r>
            <a:r>
              <a:rPr lang="ru-RU" b="1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есь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  <a:tabLst>
                <a:tab pos="926465" algn="l"/>
              </a:tabLst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35"/>
              <a:tabLst>
                <a:tab pos="213995" algn="l"/>
              </a:tabLst>
            </a:pPr>
            <a:r>
              <a:rPr lang="ru-RU" b="1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Вини</a:t>
            </a:r>
            <a:r>
              <a:rPr lang="ru-RU" b="1" spc="-5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ru-RU" b="1" spc="-30" dirty="0" err="1" smtClean="0">
                <a:solidFill>
                  <a:srgbClr val="231F20"/>
                </a:solidFill>
                <a:latin typeface="Trebuchet MS"/>
                <a:cs typeface="Trebuchet MS"/>
              </a:rPr>
              <a:t>ає</a:t>
            </a:r>
            <a:r>
              <a:rPr lang="ru-RU" b="1" spc="-95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5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вас</a:t>
            </a:r>
            <a:r>
              <a:rPr lang="ru-RU" b="1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п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оч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ття</a:t>
            </a:r>
            <a:r>
              <a:rPr lang="ru-RU" b="1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три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40" dirty="0" err="1">
                <a:solidFill>
                  <a:srgbClr val="231F20"/>
                </a:solidFill>
                <a:latin typeface="Trebuchet MS"/>
                <a:cs typeface="Trebuchet MS"/>
              </a:rPr>
              <a:t>оги</a:t>
            </a:r>
            <a:r>
              <a:rPr lang="ru-RU" b="1" spc="-4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b="1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ru-RU" b="1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на</a:t>
            </a:r>
            <a:r>
              <a:rPr lang="ru-RU" b="1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>
                <a:solidFill>
                  <a:srgbClr val="231F20"/>
                </a:solidFill>
                <a:latin typeface="Trebuchet MS"/>
                <a:cs typeface="Trebuchet MS"/>
              </a:rPr>
              <a:t>вас</a:t>
            </a:r>
            <a:r>
              <a:rPr lang="ru-RU" b="1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покла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ена</a:t>
            </a:r>
            <a:r>
              <a:rPr lang="ru-RU" b="1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відповідальність</a:t>
            </a:r>
            <a:r>
              <a:rPr lang="ru-RU" b="1" spc="-9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5" dirty="0">
                <a:solidFill>
                  <a:srgbClr val="231F20"/>
                </a:solidFill>
                <a:latin typeface="Trebuchet MS"/>
                <a:cs typeface="Trebuchet MS"/>
              </a:rPr>
              <a:t>за</a:t>
            </a:r>
            <a:r>
              <a:rPr lang="ru-RU" b="1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ru-RU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сь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важли</a:t>
            </a:r>
            <a:r>
              <a:rPr lang="ru-RU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-50" dirty="0" err="1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b="1" spc="-20" dirty="0">
                <a:solidFill>
                  <a:srgbClr val="231F20"/>
                </a:solidFill>
                <a:latin typeface="Trebuchet MS"/>
                <a:cs typeface="Trebuchet MS"/>
              </a:rPr>
              <a:t>спра</a:t>
            </a:r>
            <a:r>
              <a:rPr lang="ru-RU" b="1" spc="-30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b="1" spc="10" dirty="0">
                <a:solidFill>
                  <a:srgbClr val="231F20"/>
                </a:solidFill>
                <a:latin typeface="Trebuchet MS"/>
                <a:cs typeface="Trebuchet MS"/>
              </a:rPr>
              <a:t>у?</a:t>
            </a:r>
            <a:endParaRPr lang="ru-RU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dirty="0">
              <a:latin typeface="Arial Unicode MS"/>
              <a:cs typeface="Arial Unicode MS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165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76672"/>
            <a:ext cx="9036496" cy="6264696"/>
          </a:xfrm>
        </p:spPr>
        <p:txBody>
          <a:bodyPr>
            <a:normAutofit fontScale="47500" lnSpcReduction="20000"/>
          </a:bodyPr>
          <a:lstStyle/>
          <a:p>
            <a:pPr marL="12700">
              <a:lnSpc>
                <a:spcPct val="100000"/>
              </a:lnSpc>
              <a:buClr>
                <a:srgbClr val="231F20"/>
              </a:buClr>
              <a:buFont typeface="Trebuchet MS"/>
              <a:buAutoNum type="arabicPeriod" startAt="36"/>
              <a:tabLst>
                <a:tab pos="216535" algn="l"/>
              </a:tabLst>
            </a:pPr>
            <a:r>
              <a:rPr lang="uk-UA" sz="3300" b="1" spc="35" dirty="0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вибираєт</a:t>
            </a:r>
            <a:r>
              <a:rPr lang="uk-UA" sz="3300" b="1" spc="25" dirty="0">
                <a:solidFill>
                  <a:srgbClr val="231F20"/>
                </a:solidFill>
                <a:latin typeface="Trebuchet MS"/>
                <a:cs typeface="Trebuchet MS"/>
              </a:rPr>
              <a:t>е?</a:t>
            </a:r>
            <a:endParaRPr lang="uk-UA" sz="3300" dirty="0">
              <a:latin typeface="Trebuchet MS"/>
              <a:cs typeface="Trebuchet MS"/>
            </a:endParaRPr>
          </a:p>
          <a:p>
            <a:pPr marL="12700" marR="1837055">
              <a:lnSpc>
                <a:spcPct val="123500"/>
              </a:lnSpc>
            </a:pPr>
            <a:r>
              <a:rPr lang="uk-UA" sz="3300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працюв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ати 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під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ерівни</a:t>
            </a:r>
            <a:r>
              <a:rPr lang="uk-UA" sz="3300" spc="-10" dirty="0">
                <a:solidFill>
                  <a:srgbClr val="231F20"/>
                </a:solidFill>
                <a:latin typeface="Arial Unicode MS"/>
                <a:cs typeface="Arial Unicode MS"/>
              </a:rPr>
              <a:t>ц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z="3300" spc="-3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z="3300" spc="-40" dirty="0">
                <a:solidFill>
                  <a:srgbClr val="231F20"/>
                </a:solidFill>
                <a:latin typeface="Arial Unicode MS"/>
                <a:cs typeface="Arial Unicode MS"/>
              </a:rPr>
              <a:t>ом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60" dirty="0">
                <a:solidFill>
                  <a:srgbClr val="231F20"/>
                </a:solidFill>
                <a:latin typeface="Arial Unicode MS"/>
                <a:cs typeface="Arial Unicode MS"/>
              </a:rPr>
              <a:t>х</a:t>
            </a:r>
            <a:r>
              <a:rPr lang="uk-UA" sz="3300" spc="-30" dirty="0">
                <a:solidFill>
                  <a:srgbClr val="231F20"/>
                </a:solidFill>
                <a:latin typeface="Arial Unicode MS"/>
                <a:cs typeface="Arial Unicode MS"/>
              </a:rPr>
              <a:t>орошої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35" dirty="0">
                <a:solidFill>
                  <a:srgbClr val="231F20"/>
                </a:solidFill>
                <a:latin typeface="Arial Unicode MS"/>
                <a:cs typeface="Arial Unicode MS"/>
              </a:rPr>
              <a:t>л</a:t>
            </a:r>
            <a:r>
              <a:rPr lang="uk-UA" sz="3300" spc="-65" dirty="0">
                <a:solidFill>
                  <a:srgbClr val="231F20"/>
                </a:solidFill>
                <a:latin typeface="Arial Unicode MS"/>
                <a:cs typeface="Arial Unicode MS"/>
              </a:rPr>
              <a:t>ю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дини; </a:t>
            </a:r>
            <a:endParaRPr lang="uk-UA" sz="3300" dirty="0" smtClean="0">
              <a:solidFill>
                <a:srgbClr val="231F20"/>
              </a:solidFill>
              <a:latin typeface="Arial Unicode MS"/>
              <a:cs typeface="Arial Unicode MS"/>
            </a:endParaRPr>
          </a:p>
          <a:p>
            <a:pPr marL="12700" marR="1837055">
              <a:lnSpc>
                <a:spcPct val="123500"/>
              </a:lnSpc>
            </a:pP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z="3300" spc="-5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)</a:t>
            </a:r>
            <a:r>
              <a:rPr lang="uk-UA" sz="3300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працюв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ати самос</a:t>
            </a:r>
            <a:r>
              <a:rPr lang="uk-UA" sz="3300" spc="-15" dirty="0">
                <a:solidFill>
                  <a:srgbClr val="231F20"/>
                </a:solidFill>
                <a:latin typeface="Arial Unicode MS"/>
                <a:cs typeface="Arial Unicode MS"/>
              </a:rPr>
              <a:t>тійно,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45" dirty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z="3300" spc="15" dirty="0">
                <a:solidFill>
                  <a:srgbClr val="231F20"/>
                </a:solidFill>
                <a:latin typeface="Arial Unicode MS"/>
                <a:cs typeface="Arial Unicode MS"/>
              </a:rPr>
              <a:t>з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2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z="3300" spc="5" dirty="0">
                <a:solidFill>
                  <a:srgbClr val="231F20"/>
                </a:solidFill>
                <a:latin typeface="Arial Unicode MS"/>
                <a:cs typeface="Arial Unicode MS"/>
              </a:rPr>
              <a:t>ерівни</a:t>
            </a:r>
            <a:r>
              <a:rPr lang="uk-UA" sz="3300" spc="-10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а.</a:t>
            </a:r>
            <a:endParaRPr lang="uk-UA" sz="3300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37"/>
              <a:tabLst>
                <a:tab pos="216535" algn="l"/>
              </a:tabLst>
            </a:pPr>
            <a:r>
              <a:rPr lang="uk-UA" sz="3300" b="1" dirty="0">
                <a:solidFill>
                  <a:srgbClr val="231F20"/>
                </a:solidFill>
                <a:latin typeface="Trebuchet MS"/>
                <a:cs typeface="Trebuchet MS"/>
              </a:rPr>
              <a:t>Вис</a:t>
            </a:r>
            <a:r>
              <a:rPr lang="uk-UA" sz="3300" b="1" spc="-5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ажіть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5" dirty="0">
                <a:solidFill>
                  <a:srgbClr val="231F20"/>
                </a:solidFill>
                <a:latin typeface="Trebuchet MS"/>
                <a:cs typeface="Trebuchet MS"/>
              </a:rPr>
              <a:t>ва</a:t>
            </a:r>
            <a:r>
              <a:rPr lang="uk-UA" sz="3300" b="1" dirty="0">
                <a:solidFill>
                  <a:srgbClr val="231F20"/>
                </a:solidFill>
                <a:latin typeface="Trebuchet MS"/>
                <a:cs typeface="Trebuchet MS"/>
              </a:rPr>
              <a:t>ш</a:t>
            </a:r>
            <a:r>
              <a:rPr lang="uk-UA" sz="3300" b="1" spc="-5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6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sz="3300" b="1" spc="-45" dirty="0">
                <a:solidFill>
                  <a:srgbClr val="231F20"/>
                </a:solidFill>
                <a:latin typeface="Trebuchet MS"/>
                <a:cs typeface="Trebuchet MS"/>
              </a:rPr>
              <a:t>умк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sz="3300" b="1" spc="-60" dirty="0">
                <a:solidFill>
                  <a:srgbClr val="231F20"/>
                </a:solidFill>
                <a:latin typeface="Trebuchet MS"/>
                <a:cs typeface="Trebuchet MS"/>
              </a:rPr>
              <a:t>: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«Для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ого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10" dirty="0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об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сімейне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ття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50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uk-UA" sz="3300" b="1" spc="-65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ло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55" dirty="0">
                <a:solidFill>
                  <a:srgbClr val="231F20"/>
                </a:solidFill>
                <a:latin typeface="Trebuchet MS"/>
                <a:cs typeface="Trebuchet MS"/>
              </a:rPr>
              <a:t>х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орошим,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0" dirty="0" smtClean="0">
                <a:solidFill>
                  <a:srgbClr val="231F20"/>
                </a:solidFill>
                <a:latin typeface="Trebuchet MS"/>
                <a:cs typeface="Trebuchet MS"/>
              </a:rPr>
              <a:t>нео</a:t>
            </a:r>
            <a:r>
              <a:rPr lang="uk-UA" sz="3300" b="1" spc="-35" dirty="0" smtClean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uk-UA" sz="3300" b="1" spc="-45" dirty="0" smtClean="0">
                <a:solidFill>
                  <a:srgbClr val="231F20"/>
                </a:solidFill>
                <a:latin typeface="Trebuchet MS"/>
                <a:cs typeface="Trebuchet MS"/>
              </a:rPr>
              <a:t>хідно</a:t>
            </a:r>
            <a:r>
              <a:rPr lang="uk-UA" sz="3300" b="1" spc="-4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10" dirty="0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об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рішення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55" dirty="0" smtClean="0">
                <a:solidFill>
                  <a:srgbClr val="231F20"/>
                </a:solidFill>
                <a:latin typeface="Trebuchet MS"/>
                <a:cs typeface="Trebuchet MS"/>
              </a:rPr>
              <a:t>сім'ї</a:t>
            </a:r>
            <a:r>
              <a:rPr lang="uk-UA" sz="3300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приймав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4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дин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із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5" dirty="0" smtClean="0">
                <a:solidFill>
                  <a:srgbClr val="231F20"/>
                </a:solidFill>
                <a:latin typeface="Trebuchet MS"/>
                <a:cs typeface="Trebuchet MS"/>
              </a:rPr>
              <a:t>подружжя</a:t>
            </a:r>
            <a:r>
              <a:rPr lang="uk-UA" sz="3300" b="1" dirty="0" smtClean="0">
                <a:solidFill>
                  <a:srgbClr val="231F20"/>
                </a:solidFill>
                <a:latin typeface="Trebuchet MS"/>
                <a:cs typeface="Trebuchet MS"/>
              </a:rPr>
              <a:t>»?</a:t>
            </a:r>
            <a:endParaRPr lang="uk-UA" sz="33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  <a:tabLst>
                <a:tab pos="926465" algn="l"/>
              </a:tabLst>
            </a:pPr>
            <a:r>
              <a:rPr lang="uk-UA" sz="3300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20" dirty="0">
                <a:solidFill>
                  <a:srgbClr val="231F20"/>
                </a:solidFill>
                <a:latin typeface="Arial Unicode MS"/>
                <a:cs typeface="Arial Unicode MS"/>
              </a:rPr>
              <a:t>з</a:t>
            </a:r>
            <a:r>
              <a:rPr lang="uk-UA" sz="3300" spc="5" dirty="0">
                <a:solidFill>
                  <a:srgbClr val="231F20"/>
                </a:solidFill>
                <a:latin typeface="Arial Unicode MS"/>
                <a:cs typeface="Arial Unicode MS"/>
              </a:rPr>
              <a:t>г</a:t>
            </a:r>
            <a:r>
              <a:rPr lang="uk-UA" sz="3300" spc="-5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ен,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не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20" dirty="0">
                <a:solidFill>
                  <a:srgbClr val="231F20"/>
                </a:solidFill>
                <a:latin typeface="Arial Unicode MS"/>
                <a:cs typeface="Arial Unicode MS"/>
              </a:rPr>
              <a:t>з</a:t>
            </a:r>
            <a:r>
              <a:rPr lang="uk-UA" sz="3300" spc="5" dirty="0">
                <a:solidFill>
                  <a:srgbClr val="231F20"/>
                </a:solidFill>
                <a:latin typeface="Arial Unicode MS"/>
                <a:cs typeface="Arial Unicode MS"/>
              </a:rPr>
              <a:t>г</a:t>
            </a:r>
            <a:r>
              <a:rPr lang="uk-UA" sz="3300" spc="-5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z="3300" spc="-15" dirty="0">
                <a:solidFill>
                  <a:srgbClr val="231F20"/>
                </a:solidFill>
                <a:latin typeface="Arial Unicode MS"/>
                <a:cs typeface="Arial Unicode MS"/>
              </a:rPr>
              <a:t>ен.</a:t>
            </a:r>
            <a:endParaRPr lang="uk-UA" sz="3300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38"/>
              <a:tabLst>
                <a:tab pos="211454" algn="l"/>
              </a:tabLst>
            </a:pPr>
            <a:r>
              <a:rPr lang="uk-UA" sz="3300" b="1" spc="-125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раплялось</a:t>
            </a:r>
            <a:r>
              <a:rPr lang="uk-UA" sz="3300" b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вам</a:t>
            </a:r>
            <a:r>
              <a:rPr lang="uk-UA" sz="3300" b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ку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п</a:t>
            </a:r>
            <a:r>
              <a:rPr lang="uk-UA" sz="3300" b="1" spc="-6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sz="3300" b="1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uk-UA" sz="3300" b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10" dirty="0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о-не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uk-UA" sz="3300" b="1" spc="-8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дь</a:t>
            </a:r>
            <a:r>
              <a:rPr lang="uk-UA" sz="3300" b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під</a:t>
            </a:r>
            <a:r>
              <a:rPr lang="uk-UA" sz="3300" b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впли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ом</a:t>
            </a:r>
            <a:r>
              <a:rPr lang="uk-UA" sz="3300" b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6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умки</a:t>
            </a:r>
            <a:r>
              <a:rPr lang="uk-UA" sz="3300" b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інших</a:t>
            </a:r>
            <a:r>
              <a:rPr lang="uk-UA" sz="3300" b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uk-UA" sz="3300" b="1" spc="-5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sz="3300" b="1" spc="-50" dirty="0">
                <a:solidFill>
                  <a:srgbClr val="231F20"/>
                </a:solidFill>
                <a:latin typeface="Trebuchet MS"/>
                <a:cs typeface="Trebuchet MS"/>
              </a:rPr>
              <a:t>ей,</a:t>
            </a:r>
            <a:r>
              <a:rPr lang="uk-UA" sz="3300" b="1" spc="-1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45" dirty="0" smtClean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sz="3300" b="1" spc="-11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не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х</a:t>
            </a:r>
            <a:r>
              <a:rPr lang="uk-UA" sz="3300" b="1" spc="-4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дячи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-50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обистої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п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треби?</a:t>
            </a:r>
            <a:endParaRPr lang="uk-UA" sz="33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uk-UA" sz="3300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z="3300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ні.</a:t>
            </a:r>
            <a:endParaRPr lang="uk-UA" sz="3300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4"/>
              </a:spcBef>
              <a:buClr>
                <a:srgbClr val="231F20"/>
              </a:buClr>
              <a:buFont typeface="Trebuchet MS"/>
              <a:buAutoNum type="arabicPeriod" startAt="39"/>
              <a:tabLst>
                <a:tab pos="216535" algn="l"/>
              </a:tabLst>
            </a:pPr>
            <a:r>
              <a:rPr lang="uk-UA" sz="3300" b="1" spc="10" dirty="0">
                <a:solidFill>
                  <a:srgbClr val="231F20"/>
                </a:solidFill>
                <a:latin typeface="Trebuchet MS"/>
                <a:cs typeface="Trebuchet MS"/>
              </a:rPr>
              <a:t>Вваж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аєт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ої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ор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г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анізаційні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дібності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5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обрими?</a:t>
            </a:r>
            <a:endParaRPr lang="uk-UA" sz="33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uk-UA" sz="3300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z="3300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ні.</a:t>
            </a:r>
            <a:endParaRPr lang="uk-UA" sz="3300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40"/>
              <a:tabLst>
                <a:tab pos="216535" algn="l"/>
              </a:tabLst>
            </a:pPr>
            <a:r>
              <a:rPr lang="uk-UA" sz="3300" b="1" spc="-10" dirty="0" smtClean="0">
                <a:solidFill>
                  <a:srgbClr val="231F20"/>
                </a:solidFill>
                <a:latin typeface="Trebuchet MS"/>
                <a:cs typeface="Trebuchet MS"/>
              </a:rPr>
              <a:t> Як</a:t>
            </a:r>
            <a:r>
              <a:rPr lang="uk-UA" sz="3300" b="1" spc="-7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по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sz="3300" b="1" spc="-4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есь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при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сти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анні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sz="3300" b="1" spc="-50" dirty="0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uk-UA" sz="3300" b="1" spc="-8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днощами?</a:t>
            </a:r>
            <a:endParaRPr lang="uk-UA" sz="33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uk-UA" sz="3300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30" dirty="0">
                <a:solidFill>
                  <a:srgbClr val="231F20"/>
                </a:solidFill>
                <a:latin typeface="Arial Unicode MS"/>
                <a:cs typeface="Arial Unicode MS"/>
              </a:rPr>
              <a:t>мене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1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п</a:t>
            </a:r>
            <a:r>
              <a:rPr lang="uk-UA" sz="3300" spc="-8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z="3300" spc="20" dirty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uk-UA" sz="3300" spc="5" dirty="0">
                <a:solidFill>
                  <a:srgbClr val="231F20"/>
                </a:solidFill>
                <a:latin typeface="Arial Unicode MS"/>
                <a:cs typeface="Arial Unicode MS"/>
              </a:rPr>
              <a:t>к</a:t>
            </a:r>
            <a:r>
              <a:rPr lang="uk-UA" sz="3300" spc="-30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z="3300" spc="-45" dirty="0">
                <a:solidFill>
                  <a:srgbClr val="231F20"/>
                </a:solidFill>
                <a:latin typeface="Arial Unicode MS"/>
                <a:cs typeface="Arial Unicode MS"/>
              </a:rPr>
              <a:t>ю</a:t>
            </a:r>
            <a:r>
              <a:rPr lang="uk-UA" sz="3300" spc="-4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ь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ся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30" dirty="0">
                <a:solidFill>
                  <a:srgbClr val="231F20"/>
                </a:solidFill>
                <a:latin typeface="Arial Unicode MS"/>
                <a:cs typeface="Arial Unicode MS"/>
              </a:rPr>
              <a:t>р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уки;</a:t>
            </a:r>
            <a:endParaRPr lang="uk-UA" sz="3300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30" dirty="0">
                <a:solidFill>
                  <a:srgbClr val="231F20"/>
                </a:solidFill>
                <a:latin typeface="Arial Unicode MS"/>
                <a:cs typeface="Arial Unicode MS"/>
              </a:rPr>
              <a:t>мене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40" dirty="0">
                <a:solidFill>
                  <a:srgbClr val="231F20"/>
                </a:solidFill>
                <a:latin typeface="Arial Unicode MS"/>
                <a:cs typeface="Arial Unicode MS"/>
              </a:rPr>
              <a:t>з`яв</a:t>
            </a:r>
            <a:r>
              <a:rPr lang="uk-UA" sz="3300" spc="-30" dirty="0">
                <a:solidFill>
                  <a:srgbClr val="231F20"/>
                </a:solidFill>
                <a:latin typeface="Arial Unicode MS"/>
                <a:cs typeface="Arial Unicode MS"/>
              </a:rPr>
              <a:t>ля</a:t>
            </a:r>
            <a:r>
              <a:rPr lang="uk-UA" sz="3300" spc="-35" dirty="0">
                <a:solidFill>
                  <a:srgbClr val="231F20"/>
                </a:solidFill>
                <a:latin typeface="Arial Unicode MS"/>
                <a:cs typeface="Arial Unicode MS"/>
              </a:rPr>
              <a:t>є</a:t>
            </a:r>
            <a:r>
              <a:rPr lang="uk-UA" sz="3300" spc="-4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ь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ся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сильне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ба</a:t>
            </a:r>
            <a:r>
              <a:rPr lang="uk-UA" sz="3300" spc="-30" dirty="0">
                <a:solidFill>
                  <a:srgbClr val="231F20"/>
                </a:solidFill>
                <a:latin typeface="Arial Unicode MS"/>
                <a:cs typeface="Arial Unicode MS"/>
              </a:rPr>
              <a:t>ж</a:t>
            </a:r>
            <a:r>
              <a:rPr lang="uk-UA" sz="3300" spc="-15" dirty="0">
                <a:solidFill>
                  <a:srgbClr val="231F20"/>
                </a:solidFill>
                <a:latin typeface="Arial Unicode MS"/>
                <a:cs typeface="Arial Unicode MS"/>
              </a:rPr>
              <a:t>ання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40" dirty="0">
                <a:solidFill>
                  <a:srgbClr val="231F20"/>
                </a:solidFill>
                <a:latin typeface="Arial Unicode MS"/>
                <a:cs typeface="Arial Unicode MS"/>
              </a:rPr>
              <a:t>їх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30" dirty="0">
                <a:solidFill>
                  <a:srgbClr val="231F20"/>
                </a:solidFill>
                <a:latin typeface="Arial Unicode MS"/>
                <a:cs typeface="Arial Unicode MS"/>
              </a:rPr>
              <a:t>перебор</a:t>
            </a:r>
            <a:r>
              <a:rPr lang="uk-UA" sz="3300" spc="-35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ти.</a:t>
            </a:r>
            <a:endParaRPr lang="uk-UA" sz="3300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41"/>
              <a:tabLst>
                <a:tab pos="216535" algn="l"/>
              </a:tabLst>
            </a:pPr>
            <a:r>
              <a:rPr lang="uk-UA" sz="3300" b="1" spc="25" dirty="0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об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упрі</a:t>
            </a:r>
            <a:r>
              <a:rPr lang="uk-UA" sz="3300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uk-UA" sz="3300" b="1" spc="-20" dirty="0" err="1">
                <a:solidFill>
                  <a:srgbClr val="231F20"/>
                </a:solidFill>
                <a:latin typeface="Trebuchet MS"/>
                <a:cs typeface="Trebuchet MS"/>
              </a:rPr>
              <a:t>ання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uk-UA" sz="3300" b="1" spc="-55" dirty="0">
                <a:solidFill>
                  <a:srgbClr val="231F20"/>
                </a:solidFill>
                <a:latin typeface="Trebuchet MS"/>
                <a:cs typeface="Trebuchet MS"/>
              </a:rPr>
              <a:t>дям,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они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ц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ь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ого</a:t>
            </a:r>
            <a:r>
              <a:rPr lang="uk-UA" sz="3300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зас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уго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uk-UA" sz="3300" b="1" spc="5" dirty="0">
                <a:solidFill>
                  <a:srgbClr val="231F20"/>
                </a:solidFill>
                <a:latin typeface="Trebuchet MS"/>
                <a:cs typeface="Trebuchet MS"/>
              </a:rPr>
              <a:t>ть?</a:t>
            </a:r>
            <a:endParaRPr lang="uk-UA" sz="33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  <a:tabLst>
                <a:tab pos="926465" algn="l"/>
              </a:tabLst>
            </a:pPr>
            <a:r>
              <a:rPr lang="uk-UA" sz="3300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z="3300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ні.</a:t>
            </a:r>
            <a:endParaRPr lang="uk-UA" sz="3300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42"/>
              <a:tabLst>
                <a:tab pos="220979" algn="l"/>
              </a:tabLst>
            </a:pPr>
            <a:r>
              <a:rPr lang="uk-UA" sz="3300" b="1" spc="10" dirty="0">
                <a:solidFill>
                  <a:srgbClr val="231F20"/>
                </a:solidFill>
                <a:latin typeface="Trebuchet MS"/>
                <a:cs typeface="Trebuchet MS"/>
              </a:rPr>
              <a:t>Вваж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аєт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е 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ви,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10" dirty="0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5" dirty="0">
                <a:solidFill>
                  <a:srgbClr val="231F20"/>
                </a:solidFill>
                <a:latin typeface="Trebuchet MS"/>
                <a:cs typeface="Trebuchet MS"/>
              </a:rPr>
              <a:t>ваша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нер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ова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 сист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ема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тна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трим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єві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5" dirty="0" smtClean="0">
                <a:solidFill>
                  <a:srgbClr val="231F20"/>
                </a:solidFill>
                <a:latin typeface="Trebuchet MS"/>
                <a:cs typeface="Trebuchet MS"/>
              </a:rPr>
              <a:t>наван</a:t>
            </a:r>
            <a:r>
              <a:rPr lang="uk-UA" sz="3300" b="1" spc="-40" dirty="0" smtClean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sz="3300" b="1" spc="-15" dirty="0" smtClean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sz="3300" b="1" spc="-40" dirty="0" smtClean="0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uk-UA" sz="3300" b="1" spc="-10" dirty="0" smtClean="0">
                <a:solidFill>
                  <a:srgbClr val="231F20"/>
                </a:solidFill>
                <a:latin typeface="Trebuchet MS"/>
                <a:cs typeface="Trebuchet MS"/>
              </a:rPr>
              <a:t>ення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uk-UA" sz="33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  <a:tabLst>
                <a:tab pos="926465" algn="l"/>
              </a:tabLst>
            </a:pPr>
            <a:r>
              <a:rPr lang="uk-UA" sz="3300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z="3300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ні.</a:t>
            </a:r>
            <a:endParaRPr lang="uk-UA" sz="3300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43"/>
              <a:tabLst>
                <a:tab pos="227965" algn="l"/>
              </a:tabLst>
            </a:pP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uk-UA" sz="3300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uk-UA" sz="3300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пос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уп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ит</a:t>
            </a:r>
            <a:r>
              <a:rPr lang="uk-UA" sz="3300" b="1" spc="-65" dirty="0">
                <a:solidFill>
                  <a:srgbClr val="231F20"/>
                </a:solidFill>
                <a:latin typeface="Trebuchet MS"/>
                <a:cs typeface="Trebuchet MS"/>
              </a:rPr>
              <a:t>е,</a:t>
            </a:r>
            <a:r>
              <a:rPr lang="uk-UA" sz="3300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вам</a:t>
            </a:r>
            <a:r>
              <a:rPr lang="uk-UA" sz="3300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запропо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ють</a:t>
            </a:r>
            <a:r>
              <a:rPr lang="uk-UA" sz="3300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зроб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uk-UA" sz="3300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рео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uk-UA" sz="3300" b="1" spc="-45" dirty="0">
                <a:solidFill>
                  <a:srgbClr val="231F20"/>
                </a:solidFill>
                <a:latin typeface="Trebuchet MS"/>
                <a:cs typeface="Trebuchet MS"/>
              </a:rPr>
              <a:t>г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анізацію</a:t>
            </a:r>
            <a:r>
              <a:rPr lang="uk-UA" sz="3300" b="1" spc="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вашого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20" dirty="0">
                <a:solidFill>
                  <a:srgbClr val="231F20"/>
                </a:solidFill>
                <a:latin typeface="Trebuchet MS"/>
                <a:cs typeface="Trebuchet MS"/>
              </a:rPr>
              <a:t>закла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sz="3300" b="1" spc="10" dirty="0">
                <a:solidFill>
                  <a:srgbClr val="231F20"/>
                </a:solidFill>
                <a:latin typeface="Trebuchet MS"/>
                <a:cs typeface="Trebuchet MS"/>
              </a:rPr>
              <a:t>у?</a:t>
            </a:r>
            <a:endParaRPr lang="uk-UA" sz="33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</a:pPr>
            <a:r>
              <a:rPr lang="uk-UA" sz="3300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z="3300" spc="-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z="3300" spc="-5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z="3300" spc="-4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z="3300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z="3300" spc="-3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30" dirty="0">
                <a:solidFill>
                  <a:srgbClr val="231F20"/>
                </a:solidFill>
                <a:latin typeface="Arial Unicode MS"/>
                <a:cs typeface="Arial Unicode MS"/>
              </a:rPr>
              <a:t>нео</a:t>
            </a:r>
            <a:r>
              <a:rPr lang="uk-UA" sz="3300" spc="-40" dirty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z="3300" spc="-5" dirty="0">
                <a:solidFill>
                  <a:srgbClr val="231F20"/>
                </a:solidFill>
                <a:latin typeface="Arial Unicode MS"/>
                <a:cs typeface="Arial Unicode MS"/>
              </a:rPr>
              <a:t>хідні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5" dirty="0">
                <a:solidFill>
                  <a:srgbClr val="231F20"/>
                </a:solidFill>
                <a:latin typeface="Arial Unicode MS"/>
                <a:cs typeface="Arial Unicode MS"/>
              </a:rPr>
              <a:t>зміни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60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ерміно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z="3300" spc="-10" dirty="0">
                <a:solidFill>
                  <a:srgbClr val="231F20"/>
                </a:solidFill>
                <a:latin typeface="Arial Unicode MS"/>
                <a:cs typeface="Arial Unicode MS"/>
              </a:rPr>
              <a:t>о;</a:t>
            </a:r>
            <a:endParaRPr lang="uk-UA" sz="3300" dirty="0">
              <a:latin typeface="Arial Unicode MS"/>
              <a:cs typeface="Arial Unicode MS"/>
            </a:endParaRPr>
          </a:p>
          <a:p>
            <a:pPr marL="12700">
              <a:lnSpc>
                <a:spcPct val="100000"/>
              </a:lnSpc>
              <a:spcBef>
                <a:spcPts val="285"/>
              </a:spcBef>
            </a:pP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не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55" dirty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z="3300" spc="-12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z="3300" spc="-7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10" dirty="0">
                <a:solidFill>
                  <a:srgbClr val="231F20"/>
                </a:solidFill>
                <a:latin typeface="Arial Unicode MS"/>
                <a:cs typeface="Arial Unicode MS"/>
              </a:rPr>
              <a:t>поспіш</a:t>
            </a:r>
            <a:r>
              <a:rPr lang="uk-UA" sz="3300" spc="-15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ти </a:t>
            </a:r>
            <a:r>
              <a:rPr lang="uk-UA" sz="3300" spc="20" dirty="0">
                <a:solidFill>
                  <a:srgbClr val="231F20"/>
                </a:solidFill>
                <a:latin typeface="Arial Unicode MS"/>
                <a:cs typeface="Arial Unicode MS"/>
              </a:rPr>
              <a:t>і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15" dirty="0">
                <a:solidFill>
                  <a:srgbClr val="231F20"/>
                </a:solidFill>
                <a:latin typeface="Arial Unicode MS"/>
                <a:cs typeface="Arial Unicode MS"/>
              </a:rPr>
              <a:t>сп</a:t>
            </a:r>
            <a:r>
              <a:rPr lang="uk-UA" sz="3300" spc="-20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ч</a:t>
            </a:r>
            <a:r>
              <a:rPr lang="uk-UA" sz="3300" spc="-30" dirty="0">
                <a:solidFill>
                  <a:srgbClr val="231F20"/>
                </a:solidFill>
                <a:latin typeface="Arial Unicode MS"/>
                <a:cs typeface="Arial Unicode MS"/>
              </a:rPr>
              <a:t>атку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5" dirty="0">
                <a:solidFill>
                  <a:srgbClr val="231F20"/>
                </a:solidFill>
                <a:latin typeface="Arial Unicode MS"/>
                <a:cs typeface="Arial Unicode MS"/>
              </a:rPr>
              <a:t>в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с</a:t>
            </a:r>
            <a:r>
              <a:rPr lang="uk-UA" sz="3300" spc="-35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z="3300" spc="-4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z="3300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z="3300" spc="-30" dirty="0">
                <a:solidFill>
                  <a:srgbClr val="231F20"/>
                </a:solidFill>
                <a:latin typeface="Arial Unicode MS"/>
                <a:cs typeface="Arial Unicode MS"/>
              </a:rPr>
              <a:t>ально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40" dirty="0">
                <a:solidFill>
                  <a:srgbClr val="231F20"/>
                </a:solidFill>
                <a:latin typeface="Arial Unicode MS"/>
                <a:cs typeface="Arial Unicode MS"/>
              </a:rPr>
              <a:t>о</a:t>
            </a:r>
            <a:r>
              <a:rPr lang="uk-UA" sz="3300" spc="-60" dirty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д</a:t>
            </a:r>
            <a:r>
              <a:rPr lang="uk-UA" sz="3300" spc="-40" dirty="0">
                <a:solidFill>
                  <a:srgbClr val="231F20"/>
                </a:solidFill>
                <a:latin typeface="Arial Unicode MS"/>
                <a:cs typeface="Arial Unicode MS"/>
              </a:rPr>
              <a:t>умаю.</a:t>
            </a:r>
            <a:endParaRPr lang="uk-UA" sz="3300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44"/>
              <a:tabLst>
                <a:tab pos="205104" algn="l"/>
              </a:tabLst>
            </a:pP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Зм</a:t>
            </a:r>
            <a:r>
              <a:rPr lang="uk-UA" sz="3300" b="1" spc="-5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-65" dirty="0">
                <a:solidFill>
                  <a:srgbClr val="231F20"/>
                </a:solidFill>
                <a:latin typeface="Trebuchet MS"/>
                <a:cs typeface="Trebuchet MS"/>
              </a:rPr>
              <a:t>же</a:t>
            </a:r>
            <a:r>
              <a:rPr lang="uk-UA" sz="3300" b="1" spc="-6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uk-UA" sz="3300" b="1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sz="3300" b="1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45" dirty="0">
                <a:solidFill>
                  <a:srgbClr val="231F20"/>
                </a:solidFill>
                <a:latin typeface="Trebuchet MS"/>
                <a:cs typeface="Trebuchet MS"/>
              </a:rPr>
              <a:t>перерв</a:t>
            </a:r>
            <a:r>
              <a:rPr lang="uk-UA" sz="3300" b="1" spc="-55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sz="3300" b="1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50" dirty="0">
                <a:solidFill>
                  <a:srgbClr val="231F20"/>
                </a:solidFill>
                <a:latin typeface="Trebuchet MS"/>
                <a:cs typeface="Trebuchet MS"/>
              </a:rPr>
              <a:t>надмі</a:t>
            </a:r>
            <a:r>
              <a:rPr lang="uk-UA" sz="3300" b="1" spc="-60" dirty="0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uk-UA" sz="3300" b="1" spc="-5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sz="3300" b="1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45" dirty="0">
                <a:solidFill>
                  <a:srgbClr val="231F20"/>
                </a:solidFill>
                <a:latin typeface="Trebuchet MS"/>
                <a:cs typeface="Trebuchet MS"/>
              </a:rPr>
              <a:t>балак</a:t>
            </a:r>
            <a:r>
              <a:rPr lang="uk-UA" sz="3300" b="1" spc="-50" dirty="0">
                <a:solidFill>
                  <a:srgbClr val="231F20"/>
                </a:solidFill>
                <a:latin typeface="Trebuchet MS"/>
                <a:cs typeface="Trebuchet MS"/>
              </a:rPr>
              <a:t>учог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50" dirty="0">
                <a:solidFill>
                  <a:srgbClr val="231F20"/>
                </a:solidFill>
                <a:latin typeface="Trebuchet MS"/>
                <a:cs typeface="Trebuchet MS"/>
              </a:rPr>
              <a:t>співр</a:t>
            </a:r>
            <a:r>
              <a:rPr lang="uk-UA" sz="3300" b="1" spc="-5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змовни</a:t>
            </a:r>
            <a:r>
              <a:rPr lang="uk-UA" sz="3300" b="1" spc="-45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uk-UA" sz="3300" b="1" spc="-75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uk-UA" sz="3300" b="1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як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uk-UA" sz="3300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sz="3300" b="1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ц</a:t>
            </a:r>
            <a:r>
              <a:rPr lang="uk-UA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uk-UA" sz="3300" b="1" spc="-12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sz="3300" b="1" spc="-50" dirty="0" smtClean="0">
                <a:solidFill>
                  <a:srgbClr val="231F20"/>
                </a:solidFill>
                <a:latin typeface="Trebuchet MS"/>
                <a:cs typeface="Trebuchet MS"/>
              </a:rPr>
              <a:t>нео</a:t>
            </a:r>
            <a:r>
              <a:rPr lang="uk-UA" sz="3300" b="1" spc="-60" dirty="0" smtClean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uk-UA" sz="3300" b="1" spc="-55" dirty="0" smtClean="0">
                <a:solidFill>
                  <a:srgbClr val="231F20"/>
                </a:solidFill>
                <a:latin typeface="Trebuchet MS"/>
                <a:cs typeface="Trebuchet MS"/>
              </a:rPr>
              <a:t>хі</a:t>
            </a:r>
            <a:r>
              <a:rPr lang="uk-UA" sz="3300" b="1" spc="-75" dirty="0" smtClean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sz="3300" b="1" spc="-10" dirty="0" smtClean="0">
                <a:solidFill>
                  <a:srgbClr val="231F20"/>
                </a:solidFill>
                <a:latin typeface="Trebuchet MS"/>
                <a:cs typeface="Trebuchet MS"/>
              </a:rPr>
              <a:t>но</a:t>
            </a:r>
            <a:r>
              <a:rPr lang="uk-UA" sz="3300" b="1" spc="-10" dirty="0">
                <a:solidFill>
                  <a:srgbClr val="231F20"/>
                </a:solidFill>
                <a:latin typeface="Trebuchet MS"/>
                <a:cs typeface="Trebuchet MS"/>
              </a:rPr>
              <a:t>?</a:t>
            </a:r>
            <a:endParaRPr lang="uk-UA" sz="33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uk-UA" sz="3300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z="3300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uk-UA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z="3300" dirty="0">
                <a:solidFill>
                  <a:srgbClr val="231F20"/>
                </a:solidFill>
                <a:latin typeface="Arial Unicode MS"/>
                <a:cs typeface="Arial Unicode MS"/>
              </a:rPr>
              <a:t>ні.</a:t>
            </a:r>
            <a:endParaRPr lang="uk-UA" sz="3300" dirty="0">
              <a:latin typeface="Arial Unicode MS"/>
              <a:cs typeface="Arial Unicode MS"/>
            </a:endParaRPr>
          </a:p>
          <a:p>
            <a:pPr marL="12700" marR="5080">
              <a:lnSpc>
                <a:spcPct val="100000"/>
              </a:lnSpc>
              <a:spcBef>
                <a:spcPts val="285"/>
              </a:spcBef>
              <a:buClr>
                <a:srgbClr val="231F20"/>
              </a:buClr>
              <a:buFont typeface="Trebuchet MS"/>
              <a:buAutoNum type="arabicPeriod" startAt="45"/>
              <a:tabLst>
                <a:tab pos="233045" algn="l"/>
              </a:tabLst>
            </a:pPr>
            <a:r>
              <a:rPr lang="ru-RU" sz="3300" b="1" dirty="0" err="1">
                <a:solidFill>
                  <a:srgbClr val="231F20"/>
                </a:solidFill>
                <a:latin typeface="Trebuchet MS"/>
                <a:cs typeface="Trebuchet MS"/>
              </a:rPr>
              <a:t>Чи</a:t>
            </a:r>
            <a:r>
              <a:rPr lang="ru-RU" sz="3300" b="1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3300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зг</a:t>
            </a:r>
            <a:r>
              <a:rPr lang="ru-RU" sz="3300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одні</a:t>
            </a:r>
            <a:r>
              <a:rPr lang="ru-RU" sz="3300" b="1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3300" b="1" spc="-10" dirty="0" err="1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ru-RU" sz="3300" b="1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3300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ru-RU" sz="3300" b="1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3300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sz="3300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ru-RU" sz="3300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ru-RU" sz="3300" b="1" spc="-45" dirty="0" err="1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ru-RU" sz="3300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ru-RU" sz="3300" b="1" spc="-60" dirty="0" err="1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ru-RU" sz="3300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енням</a:t>
            </a:r>
            <a:r>
              <a:rPr lang="ru-RU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:</a:t>
            </a:r>
            <a:r>
              <a:rPr lang="ru-RU" sz="3300" b="1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«Для</a:t>
            </a:r>
            <a:r>
              <a:rPr lang="ru-RU" sz="3300" b="1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ru-RU" sz="3300" b="1" spc="-35" dirty="0">
                <a:solidFill>
                  <a:srgbClr val="231F20"/>
                </a:solidFill>
                <a:latin typeface="Trebuchet MS"/>
                <a:cs typeface="Trebuchet MS"/>
              </a:rPr>
              <a:t>ого</a:t>
            </a:r>
            <a:r>
              <a:rPr lang="ru-RU" sz="3300" b="1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3300" b="1" spc="10" dirty="0" err="1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ru-RU" sz="3300" b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об</a:t>
            </a:r>
            <a:r>
              <a:rPr lang="ru-RU" sz="3300" b="1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3300" b="1" spc="-50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ru-RU" sz="3300" b="1" spc="-4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ru-RU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sz="3300" b="1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3300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щасливим</a:t>
            </a:r>
            <a:r>
              <a:rPr lang="ru-RU" sz="3300" b="1" spc="-2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ru-RU" sz="3300" b="1" spc="6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3300" b="1" spc="-25" dirty="0" smtClean="0">
                <a:solidFill>
                  <a:srgbClr val="231F20"/>
                </a:solidFill>
                <a:latin typeface="Trebuchet MS"/>
                <a:cs typeface="Trebuchet MS"/>
              </a:rPr>
              <a:t>треба</a:t>
            </a:r>
            <a:r>
              <a:rPr lang="ru-RU" sz="3300" b="1" spc="60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3300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ru-RU" sz="3300" b="1" spc="-30" dirty="0" err="1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ru-RU" sz="3300" b="1" spc="-25" dirty="0" err="1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ru-RU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ru-RU" sz="3300" b="1" spc="-15" dirty="0" err="1">
                <a:solidFill>
                  <a:srgbClr val="231F20"/>
                </a:solidFill>
                <a:latin typeface="Trebuchet MS"/>
                <a:cs typeface="Trebuchet MS"/>
              </a:rPr>
              <a:t>непомітно</a:t>
            </a:r>
            <a:r>
              <a:rPr lang="ru-RU" sz="3300" b="1" spc="-15" dirty="0">
                <a:solidFill>
                  <a:srgbClr val="231F20"/>
                </a:solidFill>
                <a:latin typeface="Trebuchet MS"/>
                <a:cs typeface="Trebuchet MS"/>
              </a:rPr>
              <a:t>»?</a:t>
            </a:r>
            <a:endParaRPr lang="ru-RU" sz="3300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ru-RU" sz="3300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ru-RU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z="3300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ru-RU" sz="3300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ru-RU" sz="3300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ru-RU" sz="3300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ru-RU" sz="3300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ru-RU" sz="3300" dirty="0" err="1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ru-RU" sz="3300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ru-RU" sz="3300" dirty="0">
              <a:latin typeface="Arial Unicode MS"/>
              <a:cs typeface="Arial Unicode MS"/>
            </a:endParaRP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5441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46"/>
              <a:tabLst>
                <a:tab pos="216535" algn="l"/>
              </a:tabLst>
            </a:pPr>
            <a:r>
              <a:rPr lang="uk-UA" b="1" dirty="0">
                <a:solidFill>
                  <a:srgbClr val="231F20"/>
                </a:solidFill>
                <a:latin typeface="Trebuchet MS"/>
                <a:cs typeface="Trebuchet MS"/>
              </a:rPr>
              <a:t>Чи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10" dirty="0">
                <a:solidFill>
                  <a:srgbClr val="231F20"/>
                </a:solidFill>
                <a:latin typeface="Trebuchet MS"/>
                <a:cs typeface="Trebuchet MS"/>
              </a:rPr>
              <a:t>вва</a:t>
            </a:r>
            <a:r>
              <a:rPr lang="uk-UA" b="1" spc="-15" dirty="0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аєт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40" dirty="0">
                <a:solidFill>
                  <a:srgbClr val="231F20"/>
                </a:solidFill>
                <a:latin typeface="Trebuchet MS"/>
                <a:cs typeface="Trebuchet MS"/>
              </a:rPr>
              <a:t>ви,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10" dirty="0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40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uk-UA" b="1" spc="-5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spc="-15" dirty="0">
                <a:solidFill>
                  <a:srgbClr val="231F20"/>
                </a:solidFill>
                <a:latin typeface="Trebuchet MS"/>
                <a:cs typeface="Trebuchet MS"/>
              </a:rPr>
              <a:t>жна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1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uk-UA" b="1" spc="-25" dirty="0">
                <a:solidFill>
                  <a:srgbClr val="231F20"/>
                </a:solidFill>
                <a:latin typeface="Trebuchet MS"/>
                <a:cs typeface="Trebuchet MS"/>
              </a:rPr>
              <a:t>дина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повинна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25" dirty="0">
                <a:solidFill>
                  <a:srgbClr val="231F20"/>
                </a:solidFill>
                <a:latin typeface="Trebuchet MS"/>
                <a:cs typeface="Trebuchet MS"/>
              </a:rPr>
              <a:t>зроб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b="1" spc="-25" dirty="0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10" dirty="0">
                <a:solidFill>
                  <a:srgbClr val="231F20"/>
                </a:solidFill>
                <a:latin typeface="Trebuchet MS"/>
                <a:cs typeface="Trebuchet MS"/>
              </a:rPr>
              <a:t>щ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ось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10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spc="-15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b="1" spc="-2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b="1" dirty="0">
                <a:solidFill>
                  <a:srgbClr val="231F20"/>
                </a:solidFill>
                <a:latin typeface="Trebuchet MS"/>
                <a:cs typeface="Trebuchet MS"/>
              </a:rPr>
              <a:t>тне?</a:t>
            </a:r>
            <a:endParaRPr lang="uk-UA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4"/>
              </a:spcBef>
              <a:tabLst>
                <a:tab pos="926465" algn="l"/>
              </a:tabLst>
            </a:pP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ні.</a:t>
            </a:r>
            <a:endParaRPr lang="uk-UA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47"/>
              <a:tabLst>
                <a:tab pos="216535" algn="l"/>
              </a:tabLst>
            </a:pP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Ким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10" dirty="0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ба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али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45" dirty="0">
                <a:solidFill>
                  <a:srgbClr val="231F20"/>
                </a:solidFill>
                <a:latin typeface="Trebuchet MS"/>
                <a:cs typeface="Trebuchet MS"/>
              </a:rPr>
              <a:t>б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40" dirty="0" smtClean="0">
                <a:solidFill>
                  <a:srgbClr val="231F20"/>
                </a:solidFill>
                <a:latin typeface="Trebuchet MS"/>
                <a:cs typeface="Trebuchet MS"/>
              </a:rPr>
              <a:t>ст</a:t>
            </a:r>
            <a:r>
              <a:rPr lang="uk-UA" b="1" spc="-10" dirty="0" smtClean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b="1" spc="10" dirty="0" smtClean="0">
                <a:solidFill>
                  <a:srgbClr val="231F20"/>
                </a:solidFill>
                <a:latin typeface="Trebuchet MS"/>
                <a:cs typeface="Trebuchet MS"/>
              </a:rPr>
              <a:t>ти? </a:t>
            </a:r>
          </a:p>
          <a:p>
            <a:pPr marL="469900" indent="-457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tabLst>
                <a:tab pos="216535" algn="l"/>
              </a:tabLst>
            </a:pPr>
            <a:r>
              <a:rPr lang="uk-UA" spc="-4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художником, поетом, композитором, </a:t>
            </a: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вченим;</a:t>
            </a:r>
          </a:p>
          <a:p>
            <a:pPr marL="469900" indent="-457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tabLst>
                <a:tab pos="216535" algn="l"/>
              </a:tabLst>
            </a:pPr>
            <a:r>
              <a:rPr lang="uk-UA" spc="-25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) видатним керівником, політичним діячем.</a:t>
            </a:r>
          </a:p>
          <a:p>
            <a:pPr marL="215900" indent="-203200">
              <a:lnSpc>
                <a:spcPct val="100000"/>
              </a:lnSpc>
              <a:spcBef>
                <a:spcPts val="185"/>
              </a:spcBef>
              <a:buClr>
                <a:srgbClr val="231F20"/>
              </a:buClr>
              <a:buFont typeface="Trebuchet MS"/>
              <a:buAutoNum type="arabicPeriod" startAt="48"/>
              <a:tabLst>
                <a:tab pos="216535" algn="l"/>
              </a:tabLst>
            </a:pP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Яку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50" dirty="0">
                <a:solidFill>
                  <a:srgbClr val="231F20"/>
                </a:solidFill>
                <a:latin typeface="Trebuchet MS"/>
                <a:cs typeface="Trebuchet MS"/>
              </a:rPr>
              <a:t>м</a:t>
            </a:r>
            <a:r>
              <a:rPr lang="uk-UA" b="1" spc="-55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зику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вам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приємно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uk-UA" b="1" spc="-4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uk-UA" b="1" spc="-4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spc="-25" dirty="0">
                <a:solidFill>
                  <a:srgbClr val="231F20"/>
                </a:solidFill>
                <a:latin typeface="Trebuchet MS"/>
                <a:cs typeface="Trebuchet MS"/>
              </a:rPr>
              <a:t>х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b="1" spc="10" dirty="0">
                <a:solidFill>
                  <a:srgbClr val="231F20"/>
                </a:solidFill>
                <a:latin typeface="Trebuchet MS"/>
                <a:cs typeface="Trebuchet MS"/>
              </a:rPr>
              <a:t>ти?</a:t>
            </a:r>
            <a:endParaRPr lang="uk-UA" dirty="0">
              <a:latin typeface="Trebuchet MS"/>
              <a:cs typeface="Trebuchet MS"/>
            </a:endParaRPr>
          </a:p>
          <a:p>
            <a:pPr marL="12700" marR="3347085">
              <a:lnSpc>
                <a:spcPct val="123600"/>
              </a:lnSpc>
            </a:pP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мог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тню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20" dirty="0">
                <a:solidFill>
                  <a:srgbClr val="231F20"/>
                </a:solidFill>
                <a:latin typeface="Arial Unicode MS"/>
                <a:cs typeface="Arial Unicode MS"/>
              </a:rPr>
              <a:t>і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помп</a:t>
            </a:r>
            <a:r>
              <a:rPr lang="uk-UA" spc="-30" dirty="0">
                <a:solidFill>
                  <a:srgbClr val="231F20"/>
                </a:solidFill>
                <a:latin typeface="Arial Unicode MS"/>
                <a:cs typeface="Arial Unicode MS"/>
              </a:rPr>
              <a:t>е</a:t>
            </a:r>
            <a:r>
              <a:rPr lang="uk-UA" spc="5" dirty="0">
                <a:solidFill>
                  <a:srgbClr val="231F20"/>
                </a:solidFill>
                <a:latin typeface="Arial Unicode MS"/>
                <a:cs typeface="Arial Unicode MS"/>
              </a:rPr>
              <a:t>зн</a:t>
            </a:r>
            <a:r>
              <a:rPr lang="uk-UA" spc="-14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, </a:t>
            </a:r>
          </a:p>
          <a:p>
            <a:pPr marL="12700" marR="3347085">
              <a:lnSpc>
                <a:spcPct val="123600"/>
              </a:lnSpc>
            </a:pPr>
            <a:r>
              <a:rPr lang="uk-UA" spc="-50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б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тиху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35" dirty="0">
                <a:solidFill>
                  <a:srgbClr val="231F20"/>
                </a:solidFill>
                <a:latin typeface="Arial Unicode MS"/>
                <a:cs typeface="Arial Unicode MS"/>
              </a:rPr>
              <a:t>а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5" dirty="0">
                <a:solidFill>
                  <a:srgbClr val="231F20"/>
                </a:solidFill>
                <a:latin typeface="Arial Unicode MS"/>
                <a:cs typeface="Arial Unicode MS"/>
              </a:rPr>
              <a:t>лір</a:t>
            </a:r>
            <a:r>
              <a:rPr lang="uk-UA" spc="-15" dirty="0">
                <a:solidFill>
                  <a:srgbClr val="231F20"/>
                </a:solidFill>
                <a:latin typeface="Arial Unicode MS"/>
                <a:cs typeface="Arial Unicode MS"/>
              </a:rPr>
              <a:t>и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ч</a:t>
            </a:r>
            <a:r>
              <a:rPr lang="uk-UA" spc="-5" dirty="0">
                <a:solidFill>
                  <a:srgbClr val="231F20"/>
                </a:solidFill>
                <a:latin typeface="Arial Unicode MS"/>
                <a:cs typeface="Arial Unicode MS"/>
              </a:rPr>
              <a:t>н</a:t>
            </a:r>
            <a:r>
              <a:rPr lang="uk-UA" spc="-140" dirty="0">
                <a:solidFill>
                  <a:srgbClr val="231F20"/>
                </a:solidFill>
                <a:latin typeface="Arial Unicode MS"/>
                <a:cs typeface="Arial Unicode MS"/>
              </a:rPr>
              <a:t>у</a:t>
            </a:r>
            <a:r>
              <a:rPr lang="uk-UA" spc="-20" dirty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uk-UA" dirty="0">
              <a:latin typeface="Arial Unicode MS"/>
              <a:cs typeface="Arial Unicode MS"/>
            </a:endParaRPr>
          </a:p>
          <a:p>
            <a:pPr marL="195580" indent="-18288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49"/>
              <a:tabLst>
                <a:tab pos="196215" algn="l"/>
              </a:tabLst>
            </a:pPr>
            <a:r>
              <a:rPr lang="uk-UA" b="1" spc="-45" dirty="0">
                <a:solidFill>
                  <a:srgbClr val="231F20"/>
                </a:solidFill>
                <a:latin typeface="Trebuchet MS"/>
                <a:cs typeface="Trebuchet MS"/>
              </a:rPr>
              <a:t>Ві</a:t>
            </a:r>
            <a:r>
              <a:rPr lang="uk-UA" b="1" spc="-60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uk-UA" b="1" spc="-10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spc="-65" dirty="0">
                <a:solidFill>
                  <a:srgbClr val="231F20"/>
                </a:solidFill>
                <a:latin typeface="Trebuchet MS"/>
                <a:cs typeface="Trebuchet MS"/>
              </a:rPr>
              <a:t>ваєт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е</a:t>
            </a:r>
            <a:r>
              <a:rPr lang="uk-UA" b="1" spc="-1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50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spc="-1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b="1" spc="-1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65" dirty="0">
                <a:solidFill>
                  <a:srgbClr val="231F20"/>
                </a:solidFill>
                <a:latin typeface="Trebuchet MS"/>
                <a:cs typeface="Trebuchet MS"/>
              </a:rPr>
              <a:t>хвилювання</a:t>
            </a:r>
            <a:r>
              <a:rPr lang="uk-UA" b="1" spc="-15" dirty="0">
                <a:solidFill>
                  <a:srgbClr val="231F20"/>
                </a:solidFill>
                <a:latin typeface="Trebuchet MS"/>
                <a:cs typeface="Trebuchet MS"/>
              </a:rPr>
              <a:t>,</a:t>
            </a:r>
            <a:r>
              <a:rPr lang="uk-UA" b="1" spc="-1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65" dirty="0">
                <a:solidFill>
                  <a:srgbClr val="231F20"/>
                </a:solidFill>
                <a:latin typeface="Trebuchet MS"/>
                <a:cs typeface="Trebuchet MS"/>
              </a:rPr>
              <a:t>че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uk-UA" b="1" spc="-40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b="1" spc="-4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uk-UA" b="1" spc="-60" dirty="0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b="1" spc="-1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4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uk-UA" b="1" spc="-10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стріч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і</a:t>
            </a:r>
            <a:r>
              <a:rPr lang="uk-UA" b="1" spc="-1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uk-UA" b="1" spc="-1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60" dirty="0">
                <a:solidFill>
                  <a:srgbClr val="231F20"/>
                </a:solidFill>
                <a:latin typeface="Trebuchet MS"/>
                <a:cs typeface="Trebuchet MS"/>
              </a:rPr>
              <a:t>важливим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b="1" spc="-1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80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b="1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b="1" spc="-1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65" dirty="0">
                <a:solidFill>
                  <a:srgbClr val="231F20"/>
                </a:solidFill>
                <a:latin typeface="Trebuchet MS"/>
                <a:cs typeface="Trebuchet MS"/>
              </a:rPr>
              <a:t>ві</a:t>
            </a:r>
            <a:r>
              <a:rPr lang="uk-UA" b="1" spc="-80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spc="-75" dirty="0">
                <a:solidFill>
                  <a:srgbClr val="231F20"/>
                </a:solidFill>
                <a:latin typeface="Trebuchet MS"/>
                <a:cs typeface="Trebuchet MS"/>
              </a:rPr>
              <a:t>омим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и</a:t>
            </a:r>
            <a:r>
              <a:rPr lang="uk-UA" b="1" spc="-1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5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uk-UA" b="1" spc="-7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uk-UA" b="1" spc="-50" dirty="0">
                <a:solidFill>
                  <a:srgbClr val="231F20"/>
                </a:solidFill>
                <a:latin typeface="Trebuchet MS"/>
                <a:cs typeface="Trebuchet MS"/>
              </a:rPr>
              <a:t>дьми?</a:t>
            </a:r>
            <a:endParaRPr lang="uk-UA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ні.</a:t>
            </a:r>
            <a:endParaRPr lang="uk-UA" dirty="0">
              <a:latin typeface="Arial Unicode MS"/>
              <a:cs typeface="Arial Unicode MS"/>
            </a:endParaRPr>
          </a:p>
          <a:p>
            <a:pPr marL="215900" indent="-203200">
              <a:lnSpc>
                <a:spcPct val="100000"/>
              </a:lnSpc>
              <a:spcBef>
                <a:spcPts val="280"/>
              </a:spcBef>
              <a:buClr>
                <a:srgbClr val="231F20"/>
              </a:buClr>
              <a:buFont typeface="Trebuchet MS"/>
              <a:buAutoNum type="arabicPeriod" startAt="50"/>
              <a:tabLst>
                <a:tab pos="216535" algn="l"/>
              </a:tabLst>
            </a:pP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Част</a:t>
            </a:r>
            <a:r>
              <a:rPr lang="uk-UA" b="1" spc="-3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10" dirty="0">
                <a:solidFill>
                  <a:srgbClr val="231F20"/>
                </a:solidFill>
                <a:latin typeface="Trebuchet MS"/>
                <a:cs typeface="Trebuchet MS"/>
              </a:rPr>
              <a:t>ви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uk-UA" b="1" spc="-6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стрічаєте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15" dirty="0">
                <a:solidFill>
                  <a:srgbClr val="231F20"/>
                </a:solidFill>
                <a:latin typeface="Trebuchet MS"/>
                <a:cs typeface="Trebuchet MS"/>
              </a:rPr>
              <a:t>л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ю</a:t>
            </a:r>
            <a:r>
              <a:rPr lang="uk-UA" b="1" spc="-5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spc="-25" dirty="0">
                <a:solidFill>
                  <a:srgbClr val="231F20"/>
                </a:solidFill>
                <a:latin typeface="Trebuchet MS"/>
                <a:cs typeface="Trebuchet MS"/>
              </a:rPr>
              <a:t>ей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5" dirty="0">
                <a:solidFill>
                  <a:srgbClr val="231F20"/>
                </a:solidFill>
                <a:latin typeface="Trebuchet MS"/>
                <a:cs typeface="Trebuchet MS"/>
              </a:rPr>
              <a:t>з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spc="-5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spc="-35" dirty="0">
                <a:solidFill>
                  <a:srgbClr val="231F20"/>
                </a:solidFill>
                <a:latin typeface="Trebuchet MS"/>
                <a:cs typeface="Trebuchet MS"/>
              </a:rPr>
              <a:t>лею,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-20" dirty="0">
                <a:solidFill>
                  <a:srgbClr val="231F20"/>
                </a:solidFill>
                <a:latin typeface="Trebuchet MS"/>
                <a:cs typeface="Trebuchet MS"/>
              </a:rPr>
              <a:t>сильнішою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5" dirty="0">
                <a:solidFill>
                  <a:srgbClr val="231F20"/>
                </a:solidFill>
                <a:latin typeface="Trebuchet MS"/>
                <a:cs typeface="Trebuchet MS"/>
              </a:rPr>
              <a:t>за</a:t>
            </a:r>
            <a:r>
              <a:rPr lang="uk-UA" b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spc="5" dirty="0">
                <a:solidFill>
                  <a:srgbClr val="231F20"/>
                </a:solidFill>
                <a:latin typeface="Trebuchet MS"/>
                <a:cs typeface="Trebuchet MS"/>
              </a:rPr>
              <a:t>ва</a:t>
            </a:r>
            <a:r>
              <a:rPr lang="uk-UA" b="1" dirty="0">
                <a:solidFill>
                  <a:srgbClr val="231F20"/>
                </a:solidFill>
                <a:latin typeface="Trebuchet MS"/>
                <a:cs typeface="Trebuchet MS"/>
              </a:rPr>
              <a:t>ш</a:t>
            </a:r>
            <a:r>
              <a:rPr lang="uk-UA" b="1" spc="10" dirty="0">
                <a:solidFill>
                  <a:srgbClr val="231F20"/>
                </a:solidFill>
                <a:latin typeface="Trebuchet MS"/>
                <a:cs typeface="Trebuchet MS"/>
              </a:rPr>
              <a:t>у?</a:t>
            </a:r>
            <a:endParaRPr lang="uk-UA" dirty="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80"/>
              </a:spcBef>
              <a:tabLst>
                <a:tab pos="926465" algn="l"/>
              </a:tabLst>
            </a:pPr>
            <a:r>
              <a:rPr lang="uk-UA" spc="-45" dirty="0">
                <a:solidFill>
                  <a:srgbClr val="231F20"/>
                </a:solidFill>
                <a:latin typeface="Arial Unicode MS"/>
                <a:cs typeface="Arial Unicode MS"/>
              </a:rPr>
              <a:t>а)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spc="-65" dirty="0">
                <a:solidFill>
                  <a:srgbClr val="231F20"/>
                </a:solidFill>
                <a:latin typeface="Arial Unicode MS"/>
                <a:cs typeface="Arial Unicode MS"/>
              </a:rPr>
              <a:t>т</a:t>
            </a:r>
            <a:r>
              <a:rPr lang="uk-UA" spc="-5" dirty="0">
                <a:solidFill>
                  <a:srgbClr val="231F20"/>
                </a:solidFill>
                <a:latin typeface="Arial Unicode MS"/>
                <a:cs typeface="Arial Unicode MS"/>
              </a:rPr>
              <a:t>ак,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	</a:t>
            </a:r>
            <a:r>
              <a:rPr lang="uk-UA" spc="-50" dirty="0">
                <a:solidFill>
                  <a:srgbClr val="231F20"/>
                </a:solidFill>
                <a:latin typeface="Arial Unicode MS"/>
                <a:cs typeface="Arial Unicode MS"/>
              </a:rPr>
              <a:t>б)</a:t>
            </a:r>
            <a:r>
              <a:rPr lang="uk-UA" spc="-25" dirty="0">
                <a:solidFill>
                  <a:srgbClr val="231F20"/>
                </a:solidFill>
                <a:latin typeface="Arial Unicode MS"/>
                <a:cs typeface="Arial Unicode MS"/>
              </a:rPr>
              <a:t> </a:t>
            </a:r>
            <a:r>
              <a:rPr lang="uk-UA" dirty="0">
                <a:solidFill>
                  <a:srgbClr val="231F20"/>
                </a:solidFill>
                <a:latin typeface="Arial Unicode MS"/>
                <a:cs typeface="Arial Unicode MS"/>
              </a:rPr>
              <a:t>ні</a:t>
            </a:r>
            <a:r>
              <a:rPr lang="uk-UA" dirty="0" smtClean="0">
                <a:solidFill>
                  <a:srgbClr val="231F20"/>
                </a:solidFill>
                <a:latin typeface="Arial Unicode MS"/>
                <a:cs typeface="Arial Unicode MS"/>
              </a:rPr>
              <a:t>.</a:t>
            </a:r>
            <a:endParaRPr lang="uk-UA" dirty="0">
              <a:latin typeface="Arial Unicode MS"/>
              <a:cs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251179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6632"/>
            <a:ext cx="9144000" cy="674136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uk-UA" b="1" spc="5" dirty="0">
                <a:solidFill>
                  <a:srgbClr val="C00000"/>
                </a:solidFill>
                <a:latin typeface="Trebuchet MS"/>
                <a:cs typeface="Trebuchet MS"/>
              </a:rPr>
              <a:t>Ша</a:t>
            </a:r>
            <a:r>
              <a:rPr lang="uk-UA" b="1" spc="-5" dirty="0">
                <a:solidFill>
                  <a:srgbClr val="C00000"/>
                </a:solidFill>
                <a:latin typeface="Trebuchet MS"/>
                <a:cs typeface="Trebuchet MS"/>
              </a:rPr>
              <a:t>б</a:t>
            </a:r>
            <a:r>
              <a:rPr lang="uk-UA" b="1" spc="-30" dirty="0">
                <a:solidFill>
                  <a:srgbClr val="C00000"/>
                </a:solidFill>
                <a:latin typeface="Trebuchet MS"/>
                <a:cs typeface="Trebuchet MS"/>
              </a:rPr>
              <a:t>лон</a:t>
            </a:r>
            <a:r>
              <a:rPr lang="uk-UA" b="1" spc="-7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uk-UA" b="1" spc="-40" dirty="0">
                <a:solidFill>
                  <a:srgbClr val="C00000"/>
                </a:solidFill>
                <a:latin typeface="Trebuchet MS"/>
                <a:cs typeface="Trebuchet MS"/>
              </a:rPr>
              <a:t>для</a:t>
            </a:r>
            <a:r>
              <a:rPr lang="uk-UA" b="1" spc="-7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uk-UA" b="1" spc="-15" dirty="0" smtClean="0">
                <a:solidFill>
                  <a:srgbClr val="C00000"/>
                </a:solidFill>
                <a:latin typeface="Trebuchet MS"/>
                <a:cs typeface="Trebuchet MS"/>
              </a:rPr>
              <a:t>ви</a:t>
            </a:r>
            <a:r>
              <a:rPr lang="uk-UA" b="1" spc="-35" dirty="0" smtClean="0">
                <a:solidFill>
                  <a:srgbClr val="C00000"/>
                </a:solidFill>
                <a:latin typeface="Trebuchet MS"/>
                <a:cs typeface="Trebuchet MS"/>
              </a:rPr>
              <a:t>к</a:t>
            </a:r>
            <a:r>
              <a:rPr lang="uk-UA" b="1" spc="-25" dirty="0" smtClean="0">
                <a:solidFill>
                  <a:srgbClr val="C00000"/>
                </a:solidFill>
                <a:latin typeface="Trebuchet MS"/>
                <a:cs typeface="Trebuchet MS"/>
              </a:rPr>
              <a:t>онання:</a:t>
            </a:r>
          </a:p>
          <a:p>
            <a:pPr marL="0" indent="0" algn="ctr">
              <a:buNone/>
            </a:pPr>
            <a:endParaRPr lang="uk-UA" sz="900" dirty="0">
              <a:solidFill>
                <a:srgbClr val="C00000"/>
              </a:solidFill>
              <a:latin typeface="Trebuchet MS"/>
              <a:cs typeface="Trebuchet MS"/>
            </a:endParaRPr>
          </a:p>
          <a:p>
            <a:pPr marL="0" indent="0" fontAlgn="t">
              <a:buNone/>
            </a:pPr>
            <a:r>
              <a:rPr lang="uk-UA" b="1" dirty="0" smtClean="0">
                <a:solidFill>
                  <a:srgbClr val="00B050"/>
                </a:solidFill>
              </a:rPr>
              <a:t>В  </a:t>
            </a:r>
            <a:r>
              <a:rPr lang="uk-UA" b="1" dirty="0">
                <a:solidFill>
                  <a:srgbClr val="00B050"/>
                </a:solidFill>
              </a:rPr>
              <a:t>узгодженні  з  ключем  визначте суму балів.</a:t>
            </a:r>
          </a:p>
          <a:p>
            <a:pPr fontAlgn="t"/>
            <a:r>
              <a:rPr lang="uk-UA" b="1" dirty="0">
                <a:solidFill>
                  <a:srgbClr val="C00000"/>
                </a:solidFill>
              </a:rPr>
              <a:t>Ключ:</a:t>
            </a:r>
            <a:r>
              <a:rPr lang="uk-UA" b="1" dirty="0"/>
              <a:t> </a:t>
            </a:r>
            <a:r>
              <a:rPr lang="uk-UA" dirty="0"/>
              <a:t>1а, 2а, </a:t>
            </a:r>
            <a:r>
              <a:rPr lang="uk-UA" dirty="0" smtClean="0"/>
              <a:t>3б, </a:t>
            </a:r>
            <a:r>
              <a:rPr lang="uk-UA" dirty="0"/>
              <a:t>4а, 5а, </a:t>
            </a:r>
            <a:r>
              <a:rPr lang="uk-UA" dirty="0" smtClean="0"/>
              <a:t>6б, </a:t>
            </a:r>
            <a:r>
              <a:rPr lang="uk-UA" dirty="0"/>
              <a:t>7а, </a:t>
            </a:r>
            <a:r>
              <a:rPr lang="uk-UA" dirty="0" smtClean="0"/>
              <a:t>8б, 9б, </a:t>
            </a:r>
            <a:r>
              <a:rPr lang="uk-UA" dirty="0"/>
              <a:t>10а, 11а, 12а, </a:t>
            </a:r>
            <a:r>
              <a:rPr lang="uk-UA" dirty="0" smtClean="0"/>
              <a:t>13б, 14б, </a:t>
            </a:r>
            <a:r>
              <a:rPr lang="uk-UA" dirty="0"/>
              <a:t>15а, </a:t>
            </a:r>
            <a:r>
              <a:rPr lang="uk-UA" dirty="0" smtClean="0"/>
              <a:t>16б, </a:t>
            </a:r>
            <a:r>
              <a:rPr lang="uk-UA" dirty="0"/>
              <a:t>17а, </a:t>
            </a:r>
            <a:r>
              <a:rPr lang="uk-UA" dirty="0" smtClean="0"/>
              <a:t>18б, 19б, </a:t>
            </a:r>
            <a:r>
              <a:rPr lang="uk-UA" dirty="0"/>
              <a:t>20а, 21а, 22а, 23а, 24а, </a:t>
            </a:r>
            <a:r>
              <a:rPr lang="uk-UA" dirty="0" smtClean="0"/>
              <a:t>25б, </a:t>
            </a:r>
            <a:r>
              <a:rPr lang="uk-UA" dirty="0"/>
              <a:t>26а, </a:t>
            </a:r>
            <a:r>
              <a:rPr lang="uk-UA" dirty="0" smtClean="0"/>
              <a:t>27б, 28а</a:t>
            </a:r>
            <a:r>
              <a:rPr lang="uk-UA" dirty="0"/>
              <a:t>, </a:t>
            </a:r>
            <a:r>
              <a:rPr lang="uk-UA" dirty="0" smtClean="0"/>
              <a:t>29б, 30б, </a:t>
            </a:r>
            <a:r>
              <a:rPr lang="uk-UA" dirty="0"/>
              <a:t>31а, 32а, </a:t>
            </a:r>
            <a:r>
              <a:rPr lang="uk-UA" dirty="0" smtClean="0"/>
              <a:t>33б, </a:t>
            </a:r>
            <a:r>
              <a:rPr lang="uk-UA" dirty="0"/>
              <a:t>34а, </a:t>
            </a:r>
            <a:r>
              <a:rPr lang="uk-UA" dirty="0" smtClean="0"/>
              <a:t>35б, 36б, 37а</a:t>
            </a:r>
            <a:r>
              <a:rPr lang="uk-UA" dirty="0"/>
              <a:t>, </a:t>
            </a:r>
            <a:r>
              <a:rPr lang="uk-UA" dirty="0" smtClean="0"/>
              <a:t>38б, </a:t>
            </a:r>
            <a:r>
              <a:rPr lang="uk-UA" dirty="0"/>
              <a:t>39а, </a:t>
            </a:r>
            <a:r>
              <a:rPr lang="uk-UA" dirty="0" smtClean="0"/>
              <a:t>40б, </a:t>
            </a:r>
            <a:r>
              <a:rPr lang="uk-UA" dirty="0"/>
              <a:t>41а, 42а, 43а, 44а, </a:t>
            </a:r>
            <a:r>
              <a:rPr lang="uk-UA" dirty="0" smtClean="0"/>
              <a:t>45б, 46а</a:t>
            </a:r>
            <a:r>
              <a:rPr lang="uk-UA" dirty="0"/>
              <a:t>, </a:t>
            </a:r>
            <a:r>
              <a:rPr lang="uk-UA" dirty="0" smtClean="0"/>
              <a:t>47б, </a:t>
            </a:r>
            <a:r>
              <a:rPr lang="uk-UA" dirty="0"/>
              <a:t>48а, </a:t>
            </a:r>
            <a:r>
              <a:rPr lang="uk-UA" dirty="0" smtClean="0"/>
              <a:t>49б, 50б.</a:t>
            </a:r>
            <a:endParaRPr lang="uk-UA" dirty="0"/>
          </a:p>
          <a:p>
            <a:pPr fontAlgn="t"/>
            <a:r>
              <a:rPr lang="uk-UA" dirty="0"/>
              <a:t>За  кожну  відповідь,  яка  співпадає  з ключем  –  1  бал,  в  іншому  випадку  — 0 бал. </a:t>
            </a:r>
            <a:endParaRPr lang="uk-UA" dirty="0" smtClean="0"/>
          </a:p>
          <a:p>
            <a:pPr fontAlgn="t"/>
            <a:r>
              <a:rPr lang="uk-UA" dirty="0" smtClean="0"/>
              <a:t>Якщо </a:t>
            </a:r>
            <a:r>
              <a:rPr lang="uk-UA" dirty="0"/>
              <a:t>сума балів – </a:t>
            </a:r>
            <a:r>
              <a:rPr lang="uk-UA" b="1" dirty="0"/>
              <a:t>до 25 балів, </a:t>
            </a:r>
            <a:r>
              <a:rPr lang="uk-UA" dirty="0"/>
              <a:t>то якості лідера виражені слабо. </a:t>
            </a:r>
            <a:endParaRPr lang="uk-UA" dirty="0" smtClean="0"/>
          </a:p>
          <a:p>
            <a:pPr fontAlgn="t"/>
            <a:r>
              <a:rPr lang="uk-UA" dirty="0" smtClean="0"/>
              <a:t>Якщо </a:t>
            </a:r>
            <a:r>
              <a:rPr lang="uk-UA" dirty="0"/>
              <a:t>сума балів – </a:t>
            </a:r>
            <a:r>
              <a:rPr lang="uk-UA" b="1" dirty="0"/>
              <a:t>от 26 до 35, </a:t>
            </a:r>
            <a:r>
              <a:rPr lang="uk-UA" dirty="0"/>
              <a:t>то якості </a:t>
            </a:r>
            <a:r>
              <a:rPr lang="uk-UA" dirty="0" smtClean="0"/>
              <a:t>лідера </a:t>
            </a:r>
            <a:r>
              <a:rPr lang="uk-UA" dirty="0"/>
              <a:t>виражені на середньому рівні. </a:t>
            </a:r>
            <a:endParaRPr lang="uk-UA" dirty="0" smtClean="0"/>
          </a:p>
          <a:p>
            <a:pPr fontAlgn="t"/>
            <a:r>
              <a:rPr lang="uk-UA" dirty="0" smtClean="0"/>
              <a:t>Якщо </a:t>
            </a:r>
            <a:r>
              <a:rPr lang="uk-UA" dirty="0"/>
              <a:t>сума балів </a:t>
            </a:r>
            <a:r>
              <a:rPr lang="uk-UA" b="1" dirty="0"/>
              <a:t>от 36 до 40, </a:t>
            </a:r>
            <a:r>
              <a:rPr lang="uk-UA" dirty="0"/>
              <a:t>то якості </a:t>
            </a:r>
            <a:r>
              <a:rPr lang="uk-UA" dirty="0" smtClean="0"/>
              <a:t>лідера </a:t>
            </a:r>
            <a:r>
              <a:rPr lang="uk-UA" dirty="0"/>
              <a:t>виражені сильно. </a:t>
            </a:r>
            <a:endParaRPr lang="uk-UA" dirty="0" smtClean="0"/>
          </a:p>
          <a:p>
            <a:pPr fontAlgn="t"/>
            <a:r>
              <a:rPr lang="uk-UA" dirty="0" smtClean="0"/>
              <a:t>Якщо </a:t>
            </a:r>
            <a:r>
              <a:rPr lang="uk-UA" dirty="0"/>
              <a:t>сума балів </a:t>
            </a:r>
            <a:r>
              <a:rPr lang="uk-UA" b="1" dirty="0"/>
              <a:t>більше, ніж 40, </a:t>
            </a:r>
            <a:r>
              <a:rPr lang="uk-UA" dirty="0"/>
              <a:t>то  ця  людина,  лідер, схильний до диктату</a:t>
            </a:r>
            <a:r>
              <a:rPr lang="uk-UA" dirty="0" smtClean="0"/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051432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СНОВИ ЛІДЕРСТВ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851" y="3501009"/>
            <a:ext cx="5295885" cy="3361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узнецовська міська публічна бібліотека www kuzneclib in u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16633"/>
            <a:ext cx="4505415" cy="3229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73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856984" cy="6669360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280"/>
              </a:spcBef>
              <a:buNone/>
            </a:pPr>
            <a:r>
              <a:rPr lang="uk-UA" b="1" i="1" spc="-155" dirty="0">
                <a:solidFill>
                  <a:srgbClr val="C00000"/>
                </a:solidFill>
                <a:latin typeface="Trebuchet MS"/>
                <a:cs typeface="Trebuchet MS"/>
              </a:rPr>
              <a:t>Поняття.</a:t>
            </a:r>
            <a:r>
              <a:rPr lang="uk-UA" b="1" i="1" spc="-5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uk-UA" b="1" spc="-125" dirty="0">
                <a:solidFill>
                  <a:srgbClr val="C00000"/>
                </a:solidFill>
                <a:latin typeface="Trebuchet MS"/>
                <a:cs typeface="Trebuchet MS"/>
              </a:rPr>
              <a:t>Т</a:t>
            </a:r>
            <a:r>
              <a:rPr lang="uk-UA" b="1" spc="-20" dirty="0">
                <a:solidFill>
                  <a:srgbClr val="C00000"/>
                </a:solidFill>
                <a:latin typeface="Trebuchet MS"/>
                <a:cs typeface="Trebuchet MS"/>
              </a:rPr>
              <a:t>ипи</a:t>
            </a:r>
            <a:r>
              <a:rPr lang="uk-UA" b="1" spc="-7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uk-UA" b="1" spc="-35" dirty="0">
                <a:solidFill>
                  <a:srgbClr val="C00000"/>
                </a:solidFill>
                <a:latin typeface="Trebuchet MS"/>
                <a:cs typeface="Trebuchet MS"/>
              </a:rPr>
              <a:t>лі</a:t>
            </a:r>
            <a:r>
              <a:rPr lang="uk-UA" b="1" spc="-50" dirty="0">
                <a:solidFill>
                  <a:srgbClr val="C00000"/>
                </a:solidFill>
                <a:latin typeface="Trebuchet MS"/>
                <a:cs typeface="Trebuchet MS"/>
              </a:rPr>
              <a:t>д</a:t>
            </a:r>
            <a:r>
              <a:rPr lang="uk-UA" b="1" spc="-25" dirty="0">
                <a:solidFill>
                  <a:srgbClr val="C00000"/>
                </a:solidFill>
                <a:latin typeface="Trebuchet MS"/>
                <a:cs typeface="Trebuchet MS"/>
              </a:rPr>
              <a:t>ерства</a:t>
            </a:r>
            <a:r>
              <a:rPr lang="uk-UA" b="1" spc="-7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uk-UA" b="1" i="1" spc="-35" dirty="0">
                <a:solidFill>
                  <a:srgbClr val="C00000"/>
                </a:solidFill>
                <a:latin typeface="Trebuchet MS"/>
                <a:cs typeface="Trebuchet MS"/>
              </a:rPr>
              <a:t>по</a:t>
            </a:r>
            <a:r>
              <a:rPr lang="uk-UA" b="1" i="1" spc="-8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uk-UA" b="1" i="1" spc="-5" dirty="0">
                <a:solidFill>
                  <a:srgbClr val="C00000"/>
                </a:solidFill>
                <a:latin typeface="Trebuchet MS"/>
                <a:cs typeface="Trebuchet MS"/>
              </a:rPr>
              <a:t>Р</a:t>
            </a:r>
            <a:r>
              <a:rPr lang="uk-UA" b="1" i="1" spc="-60" dirty="0">
                <a:solidFill>
                  <a:srgbClr val="C00000"/>
                </a:solidFill>
                <a:latin typeface="Trebuchet MS"/>
                <a:cs typeface="Trebuchet MS"/>
              </a:rPr>
              <a:t>обе</a:t>
            </a:r>
            <a:r>
              <a:rPr lang="uk-UA" b="1" i="1" spc="-70" dirty="0">
                <a:solidFill>
                  <a:srgbClr val="C00000"/>
                </a:solidFill>
                <a:latin typeface="Trebuchet MS"/>
                <a:cs typeface="Trebuchet MS"/>
              </a:rPr>
              <a:t>р</a:t>
            </a:r>
            <a:r>
              <a:rPr lang="uk-UA" b="1" i="1" spc="-409" dirty="0">
                <a:solidFill>
                  <a:srgbClr val="C00000"/>
                </a:solidFill>
                <a:latin typeface="Trebuchet MS"/>
                <a:cs typeface="Trebuchet MS"/>
              </a:rPr>
              <a:t>т</a:t>
            </a:r>
            <a:r>
              <a:rPr lang="uk-UA" b="1" i="1" spc="-75" dirty="0">
                <a:solidFill>
                  <a:srgbClr val="C00000"/>
                </a:solidFill>
                <a:latin typeface="Trebuchet MS"/>
                <a:cs typeface="Trebuchet MS"/>
              </a:rPr>
              <a:t>у</a:t>
            </a:r>
            <a:r>
              <a:rPr lang="uk-UA" b="1" i="1" spc="-8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uk-UA" b="1" i="1" spc="-65" dirty="0" err="1">
                <a:solidFill>
                  <a:srgbClr val="C00000"/>
                </a:solidFill>
                <a:latin typeface="Trebuchet MS"/>
                <a:cs typeface="Trebuchet MS"/>
              </a:rPr>
              <a:t>Ді</a:t>
            </a:r>
            <a:r>
              <a:rPr lang="uk-UA" b="1" i="1" spc="-80" dirty="0" err="1">
                <a:solidFill>
                  <a:srgbClr val="C00000"/>
                </a:solidFill>
                <a:latin typeface="Trebuchet MS"/>
                <a:cs typeface="Trebuchet MS"/>
              </a:rPr>
              <a:t>л</a:t>
            </a:r>
            <a:r>
              <a:rPr lang="uk-UA" b="1" i="1" spc="-434" dirty="0" err="1">
                <a:solidFill>
                  <a:srgbClr val="C00000"/>
                </a:solidFill>
                <a:latin typeface="Trebuchet MS"/>
                <a:cs typeface="Trebuchet MS"/>
              </a:rPr>
              <a:t>т</a:t>
            </a:r>
            <a:r>
              <a:rPr lang="uk-UA" b="1" i="1" spc="-55" dirty="0" err="1">
                <a:solidFill>
                  <a:srgbClr val="C00000"/>
                </a:solidFill>
                <a:latin typeface="Trebuchet MS"/>
                <a:cs typeface="Trebuchet MS"/>
              </a:rPr>
              <a:t>су</a:t>
            </a:r>
            <a:r>
              <a:rPr lang="uk-UA" spc="10" dirty="0" smtClean="0">
                <a:solidFill>
                  <a:srgbClr val="C00000"/>
                </a:solidFill>
                <a:latin typeface="Arial Unicode MS"/>
                <a:cs typeface="Arial Unicode MS"/>
              </a:rPr>
              <a:t>:</a:t>
            </a:r>
          </a:p>
          <a:p>
            <a:pPr marL="0" indent="0" algn="ctr">
              <a:lnSpc>
                <a:spcPct val="100000"/>
              </a:lnSpc>
              <a:spcBef>
                <a:spcPts val="280"/>
              </a:spcBef>
              <a:buNone/>
            </a:pPr>
            <a:endParaRPr lang="uk-UA" dirty="0">
              <a:solidFill>
                <a:srgbClr val="C00000"/>
              </a:solidFill>
              <a:latin typeface="Arial Unicode MS"/>
              <a:cs typeface="Arial Unicode MS"/>
            </a:endParaRPr>
          </a:p>
          <a:p>
            <a:pPr marL="12700" marR="5080" algn="just">
              <a:lnSpc>
                <a:spcPct val="100000"/>
              </a:lnSpc>
              <a:spcBef>
                <a:spcPts val="285"/>
              </a:spcBef>
            </a:pPr>
            <a:r>
              <a:rPr lang="uk-UA" b="1" i="1" spc="-35" dirty="0" err="1">
                <a:solidFill>
                  <a:srgbClr val="C00000"/>
                </a:solidFill>
                <a:latin typeface="Trebuchet MS"/>
                <a:cs typeface="Trebuchet MS"/>
              </a:rPr>
              <a:t>Ме</a:t>
            </a:r>
            <a:r>
              <a:rPr lang="uk-UA" b="1" i="1" spc="-135" dirty="0" err="1">
                <a:solidFill>
                  <a:srgbClr val="C00000"/>
                </a:solidFill>
                <a:latin typeface="Trebuchet MS"/>
                <a:cs typeface="Trebuchet MS"/>
              </a:rPr>
              <a:t>талі</a:t>
            </a:r>
            <a:r>
              <a:rPr lang="uk-UA" b="1" i="1" spc="-150" dirty="0" err="1">
                <a:solidFill>
                  <a:srgbClr val="C00000"/>
                </a:solidFill>
                <a:latin typeface="Trebuchet MS"/>
                <a:cs typeface="Trebuchet MS"/>
              </a:rPr>
              <a:t>д</a:t>
            </a:r>
            <a:r>
              <a:rPr lang="uk-UA" b="1" i="1" spc="-120" dirty="0" err="1">
                <a:solidFill>
                  <a:srgbClr val="C00000"/>
                </a:solidFill>
                <a:latin typeface="Trebuchet MS"/>
                <a:cs typeface="Trebuchet MS"/>
              </a:rPr>
              <a:t>ерст</a:t>
            </a:r>
            <a:r>
              <a:rPr lang="uk-UA" b="1" i="1" spc="-114" dirty="0" err="1">
                <a:solidFill>
                  <a:srgbClr val="C00000"/>
                </a:solidFill>
                <a:latin typeface="Trebuchet MS"/>
                <a:cs typeface="Trebuchet MS"/>
              </a:rPr>
              <a:t>в</a:t>
            </a:r>
            <a:r>
              <a:rPr lang="uk-UA" b="1" i="1" spc="-60" dirty="0" err="1">
                <a:solidFill>
                  <a:srgbClr val="C00000"/>
                </a:solidFill>
                <a:latin typeface="Trebuchet MS"/>
                <a:cs typeface="Trebuchet MS"/>
              </a:rPr>
              <a:t>о</a:t>
            </a:r>
            <a:r>
              <a:rPr lang="uk-UA" b="1" i="1" spc="-5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uk-UA" i="1" spc="-65" dirty="0">
                <a:solidFill>
                  <a:srgbClr val="C00000"/>
                </a:solidFill>
                <a:latin typeface="Arial"/>
                <a:cs typeface="Arial"/>
              </a:rPr>
              <a:t>–</a:t>
            </a:r>
            <a:r>
              <a:rPr lang="uk-UA" i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ц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lang="uk-UA" i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uk-UA" i="1" spc="-27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lang="uk-UA" i="1" spc="-18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орення</a:t>
            </a:r>
            <a:r>
              <a:rPr lang="uk-UA" i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lang="uk-UA" i="1" spc="-65" dirty="0">
                <a:solidFill>
                  <a:srgbClr val="231F20"/>
                </a:solidFill>
                <a:latin typeface="Arial"/>
                <a:cs typeface="Arial"/>
              </a:rPr>
              <a:t>уху</a:t>
            </a:r>
            <a:r>
              <a:rPr lang="uk-UA" i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1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широ</a:t>
            </a:r>
            <a:r>
              <a:rPr lang="uk-UA" i="1" spc="-5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lang="uk-UA" i="1" spc="-6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lang="uk-UA" i="1" spc="-8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енсі</a:t>
            </a:r>
            <a:r>
              <a:rPr lang="uk-UA" i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(наприклад,</a:t>
            </a:r>
            <a:r>
              <a:rPr lang="uk-UA" i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за</a:t>
            </a:r>
            <a:r>
              <a:rPr lang="uk-UA" i="1" spc="2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громадянські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права,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-65" dirty="0">
                <a:solidFill>
                  <a:srgbClr val="231F20"/>
                </a:solidFill>
                <a:latin typeface="Arial"/>
                <a:cs typeface="Arial"/>
              </a:rPr>
              <a:t>об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lang="uk-UA" i="1" spc="-8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15" dirty="0">
                <a:solidFill>
                  <a:srgbClr val="231F20"/>
                </a:solidFill>
                <a:latin typeface="Arial"/>
                <a:cs typeface="Arial"/>
              </a:rPr>
              <a:t>і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29" dirty="0">
                <a:solidFill>
                  <a:srgbClr val="231F20"/>
                </a:solidFill>
                <a:latin typeface="Arial"/>
                <a:cs typeface="Arial"/>
              </a:rPr>
              <a:t>т.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д.).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Воно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з</a:t>
            </a:r>
            <a:r>
              <a:rPr lang="uk-UA" i="1" spc="-10" dirty="0">
                <a:solidFill>
                  <a:srgbClr val="231F20"/>
                </a:solidFill>
                <a:latin typeface="Arial"/>
                <a:cs typeface="Arial"/>
              </a:rPr>
              <a:t>’єд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є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dirty="0">
                <a:solidFill>
                  <a:srgbClr val="231F20"/>
                </a:solidFill>
                <a:latin typeface="Arial"/>
                <a:cs typeface="Arial"/>
              </a:rPr>
              <a:t>і</a:t>
            </a:r>
            <a:r>
              <a:rPr lang="uk-UA" i="1" spc="-5" dirty="0">
                <a:solidFill>
                  <a:srgbClr val="231F20"/>
                </a:solidFill>
                <a:latin typeface="Arial"/>
                <a:cs typeface="Arial"/>
              </a:rPr>
              <a:t>ндивідів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чер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е</a:t>
            </a:r>
            <a:r>
              <a:rPr lang="uk-UA" i="1" spc="10" dirty="0">
                <a:solidFill>
                  <a:srgbClr val="231F20"/>
                </a:solidFill>
                <a:latin typeface="Arial"/>
                <a:cs typeface="Arial"/>
              </a:rPr>
              <a:t>з</a:t>
            </a:r>
            <a:r>
              <a:rPr lang="uk-UA" i="1" spc="-8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b="1" i="1" spc="-35" dirty="0" err="1">
                <a:solidFill>
                  <a:srgbClr val="231F20"/>
                </a:solidFill>
                <a:latin typeface="Trebuchet MS"/>
                <a:cs typeface="Trebuchet MS"/>
              </a:rPr>
              <a:t>візію</a:t>
            </a:r>
            <a:r>
              <a:rPr lang="uk-UA" b="1" i="1" spc="-114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лі</a:t>
            </a:r>
            <a:r>
              <a:rPr lang="uk-UA" b="1" i="1" spc="-8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ера</a:t>
            </a:r>
            <a:r>
              <a:rPr lang="uk-UA" b="1" i="1" spc="-10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i="1" spc="10" dirty="0">
                <a:solidFill>
                  <a:srgbClr val="231F20"/>
                </a:solidFill>
                <a:latin typeface="Arial"/>
                <a:cs typeface="Arial"/>
              </a:rPr>
              <a:t>з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8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29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lang="uk-UA" i="1" spc="-204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ченням.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85" dirty="0" smtClean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lang="uk-UA" i="1" spc="-65" dirty="0" smtClean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75" dirty="0" smtClean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lang="uk-UA" i="1" spc="-50" dirty="0" smtClean="0">
                <a:solidFill>
                  <a:srgbClr val="231F20"/>
                </a:solidFill>
                <a:latin typeface="Arial"/>
                <a:cs typeface="Arial"/>
              </a:rPr>
              <a:t>ля</a:t>
            </a:r>
            <a:r>
              <a:rPr lang="uk-UA" i="1" spc="-20" dirty="0" smtClean="0">
                <a:solidFill>
                  <a:srgbClr val="231F20"/>
                </a:solidFill>
                <a:latin typeface="Arial"/>
                <a:cs typeface="Arial"/>
              </a:rPr>
              <a:t>чи</a:t>
            </a:r>
            <a:r>
              <a:rPr lang="uk-UA" i="1" spc="-45" dirty="0" smtClean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ц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е,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оно 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вивільнює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енергію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45" dirty="0">
                <a:solidFill>
                  <a:srgbClr val="231F20"/>
                </a:solidFill>
                <a:latin typeface="Arial"/>
                <a:cs typeface="Arial"/>
              </a:rPr>
              <a:t>та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uk-UA" i="1" spc="-27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lang="uk-UA" i="1" spc="-18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орює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послі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lang="uk-UA" i="1" spc="-10" dirty="0">
                <a:solidFill>
                  <a:srgbClr val="231F20"/>
                </a:solidFill>
                <a:latin typeface="Arial"/>
                <a:cs typeface="Arial"/>
              </a:rPr>
              <a:t>овників-е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lang="uk-UA" i="1" spc="-41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зіа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uk-UA" i="1" spc="-114" dirty="0">
                <a:solidFill>
                  <a:srgbClr val="231F20"/>
                </a:solidFill>
                <a:latin typeface="Arial"/>
                <a:cs typeface="Arial"/>
              </a:rPr>
              <a:t>тів.</a:t>
            </a:r>
            <a:endParaRPr lang="uk-UA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</a:pPr>
            <a:r>
              <a:rPr lang="uk-UA" b="1" i="1" spc="-50" dirty="0" err="1">
                <a:solidFill>
                  <a:srgbClr val="C00000"/>
                </a:solidFill>
                <a:latin typeface="Trebuchet MS"/>
                <a:cs typeface="Trebuchet MS"/>
              </a:rPr>
              <a:t>Макр</a:t>
            </a:r>
            <a:r>
              <a:rPr lang="uk-UA" b="1" i="1" spc="-60" dirty="0" err="1">
                <a:solidFill>
                  <a:srgbClr val="C00000"/>
                </a:solidFill>
                <a:latin typeface="Trebuchet MS"/>
                <a:cs typeface="Trebuchet MS"/>
              </a:rPr>
              <a:t>олі</a:t>
            </a:r>
            <a:r>
              <a:rPr lang="uk-UA" b="1" i="1" spc="-85" dirty="0" err="1">
                <a:solidFill>
                  <a:srgbClr val="C00000"/>
                </a:solidFill>
                <a:latin typeface="Trebuchet MS"/>
                <a:cs typeface="Trebuchet MS"/>
              </a:rPr>
              <a:t>д</a:t>
            </a:r>
            <a:r>
              <a:rPr lang="uk-UA" b="1" i="1" spc="-120" dirty="0" err="1">
                <a:solidFill>
                  <a:srgbClr val="C00000"/>
                </a:solidFill>
                <a:latin typeface="Trebuchet MS"/>
                <a:cs typeface="Trebuchet MS"/>
              </a:rPr>
              <a:t>ерст</a:t>
            </a:r>
            <a:r>
              <a:rPr lang="uk-UA" b="1" i="1" spc="-114" dirty="0" err="1">
                <a:solidFill>
                  <a:srgbClr val="C00000"/>
                </a:solidFill>
                <a:latin typeface="Trebuchet MS"/>
                <a:cs typeface="Trebuchet MS"/>
              </a:rPr>
              <a:t>в</a:t>
            </a:r>
            <a:r>
              <a:rPr lang="uk-UA" b="1" i="1" spc="-65" dirty="0" err="1">
                <a:solidFill>
                  <a:srgbClr val="C00000"/>
                </a:solidFill>
                <a:latin typeface="Trebuchet MS"/>
                <a:cs typeface="Trebuchet MS"/>
              </a:rPr>
              <a:t>о</a:t>
            </a:r>
            <a:r>
              <a:rPr lang="uk-UA" i="1" spc="-25" dirty="0">
                <a:solidFill>
                  <a:srgbClr val="C00000"/>
                </a:solidFill>
                <a:latin typeface="Arial"/>
                <a:cs typeface="Arial"/>
              </a:rPr>
              <a:t>.</a:t>
            </a:r>
            <a:r>
              <a:rPr lang="uk-UA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ь</a:t>
            </a:r>
            <a:r>
              <a:rPr lang="uk-UA" i="1" spc="-6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lang="uk-UA" i="1" spc="-8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lang="uk-UA" i="1" spc="-6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55" dirty="0">
                <a:solidFill>
                  <a:srgbClr val="231F20"/>
                </a:solidFill>
                <a:latin typeface="Arial"/>
                <a:cs typeface="Arial"/>
              </a:rPr>
              <a:t>ль</a:t>
            </a:r>
            <a:r>
              <a:rPr lang="uk-UA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лі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ера</a:t>
            </a:r>
            <a:r>
              <a:rPr lang="uk-UA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п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ля</a:t>
            </a:r>
            <a:r>
              <a:rPr lang="uk-UA" i="1" spc="-7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ає</a:t>
            </a:r>
            <a:r>
              <a:rPr lang="uk-UA" i="1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14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1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13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b="1" i="1" spc="-180" dirty="0">
                <a:solidFill>
                  <a:srgbClr val="231F20"/>
                </a:solidFill>
                <a:latin typeface="Trebuchet MS"/>
                <a:cs typeface="Trebuchet MS"/>
              </a:rPr>
              <a:t>ст</a:t>
            </a:r>
            <a:r>
              <a:rPr lang="uk-UA" b="1" i="1" spc="-15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i="1" spc="-50" dirty="0">
                <a:solidFill>
                  <a:srgbClr val="231F20"/>
                </a:solidFill>
                <a:latin typeface="Trebuchet MS"/>
                <a:cs typeface="Trebuchet MS"/>
              </a:rPr>
              <a:t>оренні</a:t>
            </a:r>
            <a:r>
              <a:rPr lang="uk-UA" b="1" i="1" spc="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i="1" spc="-50" dirty="0">
                <a:solidFill>
                  <a:srgbClr val="231F20"/>
                </a:solidFill>
                <a:latin typeface="Trebuchet MS"/>
                <a:cs typeface="Trebuchet MS"/>
              </a:rPr>
              <a:t>спішної</a:t>
            </a:r>
            <a:r>
              <a:rPr lang="uk-UA" b="1" i="1" spc="8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ор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г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анізації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, 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я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ке</a:t>
            </a:r>
            <a:r>
              <a:rPr lang="uk-UA" i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реалі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з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є</a:t>
            </a:r>
            <a:r>
              <a:rPr lang="uk-UA" i="1" spc="-30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lang="uk-UA" i="1" spc="-195" dirty="0">
                <a:solidFill>
                  <a:srgbClr val="231F20"/>
                </a:solidFill>
                <a:latin typeface="Arial"/>
                <a:cs typeface="Arial"/>
              </a:rPr>
              <a:t>ь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ся</a:t>
            </a:r>
            <a:r>
              <a:rPr lang="uk-UA" i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-60" dirty="0">
                <a:solidFill>
                  <a:srgbClr val="231F20"/>
                </a:solidFill>
                <a:latin typeface="Arial"/>
                <a:cs typeface="Arial"/>
              </a:rPr>
              <a:t>ома</a:t>
            </a:r>
            <a:r>
              <a:rPr lang="uk-UA" i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шляхами</a:t>
            </a:r>
            <a:r>
              <a:rPr lang="uk-UA" i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65" dirty="0">
                <a:solidFill>
                  <a:srgbClr val="231F20"/>
                </a:solidFill>
                <a:latin typeface="Arial"/>
                <a:cs typeface="Arial"/>
              </a:rPr>
              <a:t>–</a:t>
            </a:r>
            <a:r>
              <a:rPr lang="uk-UA" i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зна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хо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i="1" spc="-75" dirty="0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uk-UA" b="1" i="1" spc="-65" dirty="0">
                <a:solidFill>
                  <a:srgbClr val="231F20"/>
                </a:solidFill>
                <a:latin typeface="Trebuchet MS"/>
                <a:cs typeface="Trebuchet MS"/>
              </a:rPr>
              <a:t>енням</a:t>
            </a:r>
            <a:r>
              <a:rPr lang="uk-UA" b="1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шляху</a:t>
            </a:r>
            <a:r>
              <a:rPr lang="uk-UA" b="1" i="1" spc="-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i="1" spc="-245" dirty="0">
                <a:solidFill>
                  <a:srgbClr val="231F20"/>
                </a:solidFill>
                <a:latin typeface="Arial"/>
                <a:cs typeface="Arial"/>
              </a:rPr>
              <a:t>та</a:t>
            </a:r>
            <a:r>
              <a:rPr lang="uk-UA" i="1" spc="1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b="1" i="1" spc="-180" dirty="0">
                <a:solidFill>
                  <a:srgbClr val="231F20"/>
                </a:solidFill>
                <a:latin typeface="Trebuchet MS"/>
                <a:cs typeface="Trebuchet MS"/>
              </a:rPr>
              <a:t>ст</a:t>
            </a:r>
            <a:r>
              <a:rPr lang="uk-UA" b="1" i="1" spc="-15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оренням</a:t>
            </a:r>
            <a:r>
              <a:rPr lang="uk-UA" b="1" i="1" spc="-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65" dirty="0">
                <a:solidFill>
                  <a:srgbClr val="231F20"/>
                </a:solidFill>
                <a:latin typeface="Trebuchet MS"/>
                <a:cs typeface="Trebuchet MS"/>
              </a:rPr>
              <a:t>кул</a:t>
            </a:r>
            <a:r>
              <a:rPr lang="uk-UA" b="1" i="1" spc="-105" dirty="0">
                <a:solidFill>
                  <a:srgbClr val="231F20"/>
                </a:solidFill>
                <a:latin typeface="Trebuchet MS"/>
                <a:cs typeface="Trebuchet MS"/>
              </a:rPr>
              <a:t>ь</a:t>
            </a:r>
            <a:r>
              <a:rPr lang="uk-UA" b="1" i="1" spc="-409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ури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. </a:t>
            </a:r>
            <a:r>
              <a:rPr lang="uk-UA" b="1" i="1" spc="-40" dirty="0">
                <a:solidFill>
                  <a:srgbClr val="231F20"/>
                </a:solidFill>
                <a:latin typeface="Trebuchet MS"/>
                <a:cs typeface="Trebuchet MS"/>
              </a:rPr>
              <a:t>Зна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х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д</a:t>
            </a:r>
            <a:r>
              <a:rPr lang="uk-UA" b="1" i="1" spc="-75" dirty="0">
                <a:solidFill>
                  <a:srgbClr val="231F20"/>
                </a:solidFill>
                <a:latin typeface="Trebuchet MS"/>
                <a:cs typeface="Trebuchet MS"/>
              </a:rPr>
              <a:t>ж</a:t>
            </a:r>
            <a:r>
              <a:rPr lang="uk-UA" b="1" i="1" spc="-50" dirty="0">
                <a:solidFill>
                  <a:srgbClr val="231F20"/>
                </a:solidFill>
                <a:latin typeface="Trebuchet MS"/>
                <a:cs typeface="Trebuchet MS"/>
              </a:rPr>
              <a:t>ення</a:t>
            </a:r>
            <a:r>
              <a:rPr lang="uk-UA" b="1" i="1" spc="1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шляху</a:t>
            </a:r>
            <a:r>
              <a:rPr lang="uk-UA" b="1" i="1" spc="3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визн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чає</a:t>
            </a:r>
            <a:r>
              <a:rPr lang="uk-UA" i="1" spc="-30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lang="uk-UA" i="1" spc="-195" dirty="0">
                <a:solidFill>
                  <a:srgbClr val="231F20"/>
                </a:solidFill>
                <a:latin typeface="Arial"/>
                <a:cs typeface="Arial"/>
              </a:rPr>
              <a:t>ь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ся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зна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х</a:t>
            </a:r>
            <a:r>
              <a:rPr lang="uk-UA" i="1" spc="-7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ж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енням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60" dirty="0">
                <a:solidFill>
                  <a:srgbClr val="231F20"/>
                </a:solidFill>
                <a:latin typeface="Arial"/>
                <a:cs typeface="Arial"/>
              </a:rPr>
              <a:t>шляху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lang="uk-UA" i="1" spc="-6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спішного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55" dirty="0" smtClean="0">
                <a:solidFill>
                  <a:srgbClr val="231F20"/>
                </a:solidFill>
                <a:latin typeface="Arial"/>
                <a:cs typeface="Arial"/>
              </a:rPr>
              <a:t>май</a:t>
            </a:r>
            <a:r>
              <a:rPr lang="uk-UA" i="1" spc="-65" dirty="0" smtClean="0">
                <a:solidFill>
                  <a:srgbClr val="231F20"/>
                </a:solidFill>
                <a:latin typeface="Arial"/>
                <a:cs typeface="Arial"/>
              </a:rPr>
              <a:t>б</a:t>
            </a:r>
            <a:r>
              <a:rPr lang="uk-UA" i="1" spc="-55" dirty="0" smtClean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spc="-190" dirty="0" smtClean="0">
                <a:solidFill>
                  <a:srgbClr val="231F20"/>
                </a:solidFill>
                <a:latin typeface="Arial"/>
                <a:cs typeface="Arial"/>
              </a:rPr>
              <a:t>тн</a:t>
            </a:r>
            <a:r>
              <a:rPr lang="uk-UA" i="1" spc="-150" dirty="0" smtClean="0">
                <a:solidFill>
                  <a:srgbClr val="231F20"/>
                </a:solidFill>
                <a:latin typeface="Arial"/>
                <a:cs typeface="Arial"/>
              </a:rPr>
              <a:t>ь</a:t>
            </a:r>
            <a:r>
              <a:rPr lang="uk-UA" i="1" spc="-60" dirty="0" smtClean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65" dirty="0" smtClean="0">
                <a:solidFill>
                  <a:srgbClr val="231F20"/>
                </a:solidFill>
                <a:latin typeface="Arial"/>
                <a:cs typeface="Arial"/>
              </a:rPr>
              <a:t>го</a:t>
            </a:r>
            <a:r>
              <a:rPr lang="uk-UA" i="1" spc="-65" dirty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b="1" i="1" spc="10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uk-UA" b="1" i="1" spc="-285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b="1" i="1" spc="-195" dirty="0">
                <a:solidFill>
                  <a:srgbClr val="231F20"/>
                </a:solidFill>
                <a:latin typeface="Trebuchet MS"/>
                <a:cs typeface="Trebuchet MS"/>
              </a:rPr>
              <a:t>в</a:t>
            </a:r>
            <a:r>
              <a:rPr lang="uk-UA" b="1" i="1" spc="-50" dirty="0">
                <a:solidFill>
                  <a:srgbClr val="231F20"/>
                </a:solidFill>
                <a:latin typeface="Trebuchet MS"/>
                <a:cs typeface="Trebuchet MS"/>
              </a:rPr>
              <a:t>орення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65" dirty="0">
                <a:solidFill>
                  <a:srgbClr val="231F20"/>
                </a:solidFill>
                <a:latin typeface="Trebuchet MS"/>
                <a:cs typeface="Trebuchet MS"/>
              </a:rPr>
              <a:t>кул</a:t>
            </a:r>
            <a:r>
              <a:rPr lang="uk-UA" b="1" i="1" spc="-105" dirty="0">
                <a:solidFill>
                  <a:srgbClr val="231F20"/>
                </a:solidFill>
                <a:latin typeface="Trebuchet MS"/>
                <a:cs typeface="Trebuchet MS"/>
              </a:rPr>
              <a:t>ь</a:t>
            </a:r>
            <a:r>
              <a:rPr lang="uk-UA" b="1" i="1" spc="-409" dirty="0">
                <a:solidFill>
                  <a:srgbClr val="231F20"/>
                </a:solidFill>
                <a:latin typeface="Trebuchet MS"/>
                <a:cs typeface="Trebuchet MS"/>
              </a:rPr>
              <a:t>т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ури</a:t>
            </a:r>
            <a:r>
              <a:rPr lang="uk-UA" b="1" i="1" spc="-50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р</a:t>
            </a:r>
            <a:r>
              <a:rPr lang="uk-UA" i="1" spc="-5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з</a:t>
            </a:r>
            <a:r>
              <a:rPr lang="uk-UA" i="1" spc="-6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лядає</a:t>
            </a:r>
            <a:r>
              <a:rPr lang="uk-UA" i="1" spc="-30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lang="uk-UA" i="1" spc="-195" dirty="0">
                <a:solidFill>
                  <a:srgbClr val="231F20"/>
                </a:solidFill>
                <a:latin typeface="Arial"/>
                <a:cs typeface="Arial"/>
              </a:rPr>
              <a:t>ь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ся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як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об`єднання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55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lang="uk-UA" i="1" spc="-80" dirty="0">
                <a:solidFill>
                  <a:srgbClr val="231F20"/>
                </a:solidFill>
                <a:latin typeface="Arial"/>
                <a:cs typeface="Arial"/>
              </a:rPr>
              <a:t>ю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дей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1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ор</a:t>
            </a:r>
            <a:r>
              <a:rPr lang="uk-UA" i="1" spc="-7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анізацію,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як</a:t>
            </a:r>
            <a:r>
              <a:rPr lang="uk-UA" i="1" spc="-60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55" dirty="0">
                <a:solidFill>
                  <a:srgbClr val="231F20"/>
                </a:solidFill>
                <a:latin typeface="Arial"/>
                <a:cs typeface="Arial"/>
              </a:rPr>
              <a:t>має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 с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-60" dirty="0">
                <a:solidFill>
                  <a:srgbClr val="231F20"/>
                </a:solidFill>
                <a:latin typeface="Arial"/>
                <a:cs typeface="Arial"/>
              </a:rPr>
              <a:t>ою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ціль,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лі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ер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при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ц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ь</a:t>
            </a:r>
            <a:r>
              <a:rPr lang="uk-UA" i="1" spc="-6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м</a:t>
            </a:r>
            <a:r>
              <a:rPr lang="uk-UA" i="1" spc="-8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впливає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55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lang="uk-UA" i="1" spc="-80" dirty="0">
                <a:solidFill>
                  <a:srgbClr val="231F20"/>
                </a:solidFill>
                <a:latin typeface="Arial"/>
                <a:cs typeface="Arial"/>
              </a:rPr>
              <a:t>ю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дей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15" dirty="0">
                <a:solidFill>
                  <a:srgbClr val="231F20"/>
                </a:solidFill>
                <a:latin typeface="Arial"/>
                <a:cs typeface="Arial"/>
              </a:rPr>
              <a:t>і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uk-UA" i="1" spc="-27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lang="uk-UA" i="1" spc="-18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орює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відданих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членів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ор</a:t>
            </a:r>
            <a:r>
              <a:rPr lang="uk-UA" i="1" spc="-70" dirty="0">
                <a:solidFill>
                  <a:srgbClr val="231F20"/>
                </a:solidFill>
                <a:latin typeface="Arial"/>
                <a:cs typeface="Arial"/>
              </a:rPr>
              <a:t>г</a:t>
            </a:r>
            <a:r>
              <a:rPr lang="uk-UA" i="1" spc="-15" dirty="0">
                <a:solidFill>
                  <a:srgbClr val="231F20"/>
                </a:solidFill>
                <a:latin typeface="Arial"/>
                <a:cs typeface="Arial"/>
              </a:rPr>
              <a:t>анізації.</a:t>
            </a:r>
            <a:endParaRPr lang="uk-UA" dirty="0">
              <a:latin typeface="Arial"/>
              <a:cs typeface="Arial"/>
            </a:endParaRPr>
          </a:p>
          <a:p>
            <a:pPr marL="12700" marR="5080" algn="just">
              <a:lnSpc>
                <a:spcPct val="100000"/>
              </a:lnSpc>
              <a:spcBef>
                <a:spcPts val="280"/>
              </a:spcBef>
            </a:pPr>
            <a:r>
              <a:rPr lang="uk-UA" b="1" i="1" spc="-45" dirty="0" err="1">
                <a:solidFill>
                  <a:srgbClr val="C00000"/>
                </a:solidFill>
                <a:latin typeface="Trebuchet MS"/>
                <a:cs typeface="Trebuchet MS"/>
              </a:rPr>
              <a:t>Мікр</a:t>
            </a:r>
            <a:r>
              <a:rPr lang="uk-UA" b="1" i="1" spc="-60" dirty="0" err="1">
                <a:solidFill>
                  <a:srgbClr val="C00000"/>
                </a:solidFill>
                <a:latin typeface="Trebuchet MS"/>
                <a:cs typeface="Trebuchet MS"/>
              </a:rPr>
              <a:t>олі</a:t>
            </a:r>
            <a:r>
              <a:rPr lang="uk-UA" b="1" i="1" spc="-85" dirty="0" err="1">
                <a:solidFill>
                  <a:srgbClr val="C00000"/>
                </a:solidFill>
                <a:latin typeface="Trebuchet MS"/>
                <a:cs typeface="Trebuchet MS"/>
              </a:rPr>
              <a:t>д</a:t>
            </a:r>
            <a:r>
              <a:rPr lang="uk-UA" b="1" i="1" spc="-120" dirty="0" err="1">
                <a:solidFill>
                  <a:srgbClr val="C00000"/>
                </a:solidFill>
                <a:latin typeface="Trebuchet MS"/>
                <a:cs typeface="Trebuchet MS"/>
              </a:rPr>
              <a:t>ерст</a:t>
            </a:r>
            <a:r>
              <a:rPr lang="uk-UA" b="1" i="1" spc="-114" dirty="0" err="1">
                <a:solidFill>
                  <a:srgbClr val="C00000"/>
                </a:solidFill>
                <a:latin typeface="Trebuchet MS"/>
                <a:cs typeface="Trebuchet MS"/>
              </a:rPr>
              <a:t>в</a:t>
            </a:r>
            <a:r>
              <a:rPr lang="uk-UA" b="1" i="1" spc="-60" dirty="0" err="1">
                <a:solidFill>
                  <a:srgbClr val="C00000"/>
                </a:solidFill>
                <a:latin typeface="Trebuchet MS"/>
                <a:cs typeface="Trebuchet MS"/>
              </a:rPr>
              <a:t>о</a:t>
            </a:r>
            <a:r>
              <a:rPr lang="uk-UA" b="1" i="1" spc="-30" dirty="0">
                <a:solidFill>
                  <a:srgbClr val="C00000"/>
                </a:solidFill>
                <a:latin typeface="Trebuchet MS"/>
                <a:cs typeface="Trebuchet MS"/>
              </a:rPr>
              <a:t> </a:t>
            </a:r>
            <a:r>
              <a:rPr lang="uk-UA" i="1" spc="-95" dirty="0">
                <a:solidFill>
                  <a:srgbClr val="231F20"/>
                </a:solidFill>
                <a:latin typeface="Arial"/>
                <a:cs typeface="Arial"/>
              </a:rPr>
              <a:t>фок</a:t>
            </a:r>
            <a:r>
              <a:rPr lang="uk-UA" i="1" spc="-7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spc="-55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є</a:t>
            </a:r>
            <a:r>
              <a:rPr lang="uk-UA" i="1" spc="-300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lang="uk-UA" i="1" spc="-195" dirty="0">
                <a:solidFill>
                  <a:srgbClr val="231F20"/>
                </a:solidFill>
                <a:latin typeface="Arial"/>
                <a:cs typeface="Arial"/>
              </a:rPr>
              <a:t>ь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ся</a:t>
            </a:r>
            <a:r>
              <a:rPr lang="uk-UA" i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на</a:t>
            </a:r>
            <a:r>
              <a:rPr lang="uk-UA" i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визн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чення</a:t>
            </a:r>
            <a:r>
              <a:rPr lang="uk-UA" i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190" dirty="0">
                <a:solidFill>
                  <a:srgbClr val="231F20"/>
                </a:solidFill>
                <a:latin typeface="Arial"/>
                <a:cs typeface="Arial"/>
              </a:rPr>
              <a:t>та</a:t>
            </a:r>
            <a:r>
              <a:rPr lang="uk-UA" i="1" spc="-150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ого</a:t>
            </a:r>
            <a:r>
              <a:rPr lang="uk-UA" i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uk-UA" i="1" spc="-145" dirty="0">
                <a:solidFill>
                  <a:srgbClr val="231F20"/>
                </a:solidFill>
                <a:latin typeface="Arial"/>
                <a:cs typeface="Arial"/>
              </a:rPr>
              <a:t>тилю</a:t>
            </a:r>
            <a:r>
              <a:rPr lang="uk-UA" i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лі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ерс</a:t>
            </a:r>
            <a:r>
              <a:rPr lang="uk-UA" i="1" spc="-135" dirty="0">
                <a:solidFill>
                  <a:srgbClr val="231F20"/>
                </a:solidFill>
                <a:latin typeface="Arial"/>
                <a:cs typeface="Arial"/>
              </a:rPr>
              <a:t>тва,</a:t>
            </a:r>
            <a:r>
              <a:rPr lang="uk-UA" i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який</a:t>
            </a:r>
            <a:r>
              <a:rPr lang="uk-UA" i="1" spc="-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lang="uk-UA" i="1" spc="-6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dirty="0">
                <a:solidFill>
                  <a:srgbClr val="231F20"/>
                </a:solidFill>
                <a:latin typeface="Arial"/>
                <a:cs typeface="Arial"/>
              </a:rPr>
              <a:t>з</a:t>
            </a:r>
            <a:r>
              <a:rPr lang="uk-UA" i="1" spc="-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ляє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uk-UA" i="1" spc="-27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lang="uk-UA" i="1" spc="-18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ор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и</a:t>
            </a:r>
            <a:r>
              <a:rPr lang="uk-UA" i="1" spc="-225" dirty="0">
                <a:solidFill>
                  <a:srgbClr val="231F20"/>
                </a:solidFill>
                <a:latin typeface="Arial"/>
                <a:cs typeface="Arial"/>
              </a:rPr>
              <a:t>ти</a:t>
            </a:r>
            <a:r>
              <a:rPr lang="uk-UA" i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b="1" i="1" spc="-95" dirty="0">
                <a:solidFill>
                  <a:srgbClr val="231F20"/>
                </a:solidFill>
                <a:latin typeface="Trebuchet MS"/>
                <a:cs typeface="Trebuchet MS"/>
              </a:rPr>
              <a:t>ефективн</a:t>
            </a:r>
            <a:r>
              <a:rPr lang="uk-UA" b="1" i="1" spc="-75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65" dirty="0">
                <a:solidFill>
                  <a:srgbClr val="231F20"/>
                </a:solidFill>
                <a:latin typeface="Trebuchet MS"/>
                <a:cs typeface="Trebuchet MS"/>
              </a:rPr>
              <a:t>роб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ч</a:t>
            </a:r>
            <a:r>
              <a:rPr lang="uk-UA" b="1" i="1" spc="-75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а</a:t>
            </a:r>
            <a:r>
              <a:rPr lang="uk-UA" b="1" i="1" spc="-175" dirty="0">
                <a:solidFill>
                  <a:srgbClr val="231F20"/>
                </a:solidFill>
                <a:latin typeface="Trebuchet MS"/>
                <a:cs typeface="Trebuchet MS"/>
              </a:rPr>
              <a:t>тмо</a:t>
            </a:r>
            <a:r>
              <a:rPr lang="uk-UA" b="1" i="1" spc="-130" dirty="0">
                <a:solidFill>
                  <a:srgbClr val="231F20"/>
                </a:solidFill>
                <a:latin typeface="Trebuchet MS"/>
                <a:cs typeface="Trebuchet MS"/>
              </a:rPr>
              <a:t>с</a:t>
            </a:r>
            <a:r>
              <a:rPr lang="uk-UA" b="1" i="1" spc="-70" dirty="0">
                <a:solidFill>
                  <a:srgbClr val="231F20"/>
                </a:solidFill>
                <a:latin typeface="Trebuchet MS"/>
                <a:cs typeface="Trebuchet MS"/>
              </a:rPr>
              <a:t>фе</a:t>
            </a:r>
            <a:r>
              <a:rPr lang="uk-UA" b="1" i="1" spc="-75" dirty="0">
                <a:solidFill>
                  <a:srgbClr val="231F20"/>
                </a:solidFill>
                <a:latin typeface="Trebuchet MS"/>
                <a:cs typeface="Trebuchet MS"/>
              </a:rPr>
              <a:t>ру</a:t>
            </a:r>
            <a:r>
              <a:rPr lang="uk-UA" b="1" i="1" spc="-3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i="1" spc="-245" dirty="0">
                <a:solidFill>
                  <a:srgbClr val="231F20"/>
                </a:solidFill>
                <a:latin typeface="Arial"/>
                <a:cs typeface="Arial"/>
              </a:rPr>
              <a:t>та</a:t>
            </a:r>
            <a:r>
              <a:rPr lang="uk-UA" i="1" spc="-10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р</a:t>
            </a:r>
            <a:r>
              <a:rPr lang="uk-UA" b="1" i="1" spc="-6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30" dirty="0">
                <a:solidFill>
                  <a:srgbClr val="231F20"/>
                </a:solidFill>
                <a:latin typeface="Trebuchet MS"/>
                <a:cs typeface="Trebuchet MS"/>
              </a:rPr>
              <a:t>зви</a:t>
            </a:r>
            <a:r>
              <a:rPr lang="uk-UA" b="1" i="1" spc="-35" dirty="0">
                <a:solidFill>
                  <a:srgbClr val="231F20"/>
                </a:solidFill>
                <a:latin typeface="Trebuchet MS"/>
                <a:cs typeface="Trebuchet MS"/>
              </a:rPr>
              <a:t>н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i="1" spc="-235" dirty="0">
                <a:solidFill>
                  <a:srgbClr val="231F20"/>
                </a:solidFill>
                <a:latin typeface="Trebuchet MS"/>
                <a:cs typeface="Trebuchet MS"/>
              </a:rPr>
              <a:t>ти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75" dirty="0">
                <a:solidFill>
                  <a:srgbClr val="231F20"/>
                </a:solidFill>
                <a:latin typeface="Trebuchet MS"/>
                <a:cs typeface="Trebuchet MS"/>
              </a:rPr>
              <a:t>у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75" dirty="0">
                <a:solidFill>
                  <a:srgbClr val="231F20"/>
                </a:solidFill>
                <a:latin typeface="Trebuchet MS"/>
                <a:cs typeface="Trebuchet MS"/>
              </a:rPr>
              <a:t>співробітників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35" dirty="0">
                <a:solidFill>
                  <a:srgbClr val="231F20"/>
                </a:solidFill>
                <a:latin typeface="Trebuchet MS"/>
                <a:cs typeface="Trebuchet MS"/>
              </a:rPr>
              <a:t>п</a:t>
            </a:r>
            <a:r>
              <a:rPr lang="uk-UA" b="1" i="1" spc="-45" dirty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185" dirty="0">
                <a:solidFill>
                  <a:srgbClr val="231F20"/>
                </a:solidFill>
                <a:latin typeface="Trebuchet MS"/>
                <a:cs typeface="Trebuchet MS"/>
              </a:rPr>
              <a:t>тяг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60" dirty="0">
                <a:solidFill>
                  <a:srgbClr val="231F20"/>
                </a:solidFill>
                <a:latin typeface="Trebuchet MS"/>
                <a:cs typeface="Trebuchet MS"/>
              </a:rPr>
              <a:t>до</a:t>
            </a:r>
            <a:r>
              <a:rPr lang="uk-UA" b="1" i="1" spc="-55" dirty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b="1" i="1" spc="-65" dirty="0" smtClean="0">
                <a:solidFill>
                  <a:srgbClr val="231F20"/>
                </a:solidFill>
                <a:latin typeface="Trebuchet MS"/>
                <a:cs typeface="Trebuchet MS"/>
              </a:rPr>
              <a:t>к</a:t>
            </a:r>
            <a:r>
              <a:rPr lang="uk-UA" b="1" i="1" spc="-60" dirty="0" smtClean="0">
                <a:solidFill>
                  <a:srgbClr val="231F20"/>
                </a:solidFill>
                <a:latin typeface="Trebuchet MS"/>
                <a:cs typeface="Trebuchet MS"/>
              </a:rPr>
              <a:t>о</a:t>
            </a:r>
            <a:r>
              <a:rPr lang="uk-UA" b="1" i="1" spc="-45" dirty="0" smtClean="0">
                <a:solidFill>
                  <a:srgbClr val="231F20"/>
                </a:solidFill>
                <a:latin typeface="Trebuchet MS"/>
                <a:cs typeface="Trebuchet MS"/>
              </a:rPr>
              <a:t>операції</a:t>
            </a:r>
            <a:r>
              <a:rPr lang="uk-UA" b="1" i="1" spc="35" dirty="0" smtClean="0">
                <a:solidFill>
                  <a:srgbClr val="231F20"/>
                </a:solidFill>
                <a:latin typeface="Trebuchet MS"/>
                <a:cs typeface="Trebuchet MS"/>
              </a:rPr>
              <a:t> </a:t>
            </a:r>
            <a:r>
              <a:rPr lang="uk-UA" i="1" spc="-1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про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ц</a:t>
            </a:r>
            <a:r>
              <a:rPr lang="uk-UA" i="1" spc="-30" dirty="0">
                <a:solidFill>
                  <a:srgbClr val="231F20"/>
                </a:solidFill>
                <a:latin typeface="Arial"/>
                <a:cs typeface="Arial"/>
              </a:rPr>
              <a:t>есі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ви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конання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60" dirty="0">
                <a:solidFill>
                  <a:srgbClr val="231F20"/>
                </a:solidFill>
                <a:latin typeface="Arial"/>
                <a:cs typeface="Arial"/>
              </a:rPr>
              <a:t>роб</a:t>
            </a:r>
            <a:r>
              <a:rPr lang="uk-UA" i="1" spc="-8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160" dirty="0">
                <a:solidFill>
                  <a:srgbClr val="231F20"/>
                </a:solidFill>
                <a:latin typeface="Arial"/>
                <a:cs typeface="Arial"/>
              </a:rPr>
              <a:t>ти.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50" dirty="0">
                <a:solidFill>
                  <a:srgbClr val="231F20"/>
                </a:solidFill>
                <a:latin typeface="Arial"/>
                <a:cs typeface="Arial"/>
              </a:rPr>
              <a:t>Як</a:t>
            </a:r>
            <a:r>
              <a:rPr lang="uk-UA" i="1" spc="-85" dirty="0">
                <a:solidFill>
                  <a:srgbClr val="231F20"/>
                </a:solidFill>
                <a:latin typeface="Arial"/>
                <a:cs typeface="Arial"/>
              </a:rPr>
              <a:t>щ</a:t>
            </a:r>
            <a:r>
              <a:rPr lang="uk-UA" i="1" spc="-6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uk-UA" i="1" spc="-145" dirty="0">
                <a:solidFill>
                  <a:srgbClr val="231F20"/>
                </a:solidFill>
                <a:latin typeface="Arial"/>
                <a:cs typeface="Arial"/>
              </a:rPr>
              <a:t>тиль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підібраний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правильно,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45" dirty="0">
                <a:solidFill>
                  <a:srgbClr val="231F20"/>
                </a:solidFill>
                <a:latin typeface="Arial"/>
                <a:cs typeface="Arial"/>
              </a:rPr>
              <a:t>то</a:t>
            </a:r>
            <a:r>
              <a:rPr lang="uk-UA" i="1" spc="5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55" dirty="0">
                <a:solidFill>
                  <a:srgbClr val="231F20"/>
                </a:solidFill>
                <a:latin typeface="Arial"/>
                <a:cs typeface="Arial"/>
              </a:rPr>
              <a:t>л</a:t>
            </a:r>
            <a:r>
              <a:rPr lang="uk-UA" i="1" spc="-80" dirty="0">
                <a:solidFill>
                  <a:srgbClr val="231F20"/>
                </a:solidFill>
                <a:latin typeface="Arial"/>
                <a:cs typeface="Arial"/>
              </a:rPr>
              <a:t>ю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ди</a:t>
            </a:r>
            <a:r>
              <a:rPr lang="uk-UA" i="1" spc="-15" dirty="0">
                <a:solidFill>
                  <a:srgbClr val="231F20"/>
                </a:solidFill>
                <a:latin typeface="Arial"/>
                <a:cs typeface="Arial"/>
              </a:rPr>
              <a:t> ви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к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н</a:t>
            </a:r>
            <a:r>
              <a:rPr lang="uk-UA" i="1" spc="-55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spc="-110" dirty="0">
                <a:solidFill>
                  <a:srgbClr val="231F20"/>
                </a:solidFill>
                <a:latin typeface="Arial"/>
                <a:cs typeface="Arial"/>
              </a:rPr>
              <a:t>ю</a:t>
            </a:r>
            <a:r>
              <a:rPr lang="uk-UA" i="1" spc="-245" dirty="0">
                <a:solidFill>
                  <a:srgbClr val="231F20"/>
                </a:solidFill>
                <a:latin typeface="Arial"/>
                <a:cs typeface="Arial"/>
              </a:rPr>
              <a:t>ть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60" dirty="0">
                <a:solidFill>
                  <a:srgbClr val="231F20"/>
                </a:solidFill>
                <a:latin typeface="Arial"/>
                <a:cs typeface="Arial"/>
              </a:rPr>
              <a:t>роб</a:t>
            </a:r>
            <a:r>
              <a:rPr lang="uk-UA" i="1" spc="-8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415" dirty="0">
                <a:solidFill>
                  <a:srgbClr val="231F20"/>
                </a:solidFill>
                <a:latin typeface="Arial"/>
                <a:cs typeface="Arial"/>
              </a:rPr>
              <a:t>т</a:t>
            </a:r>
            <a:r>
              <a:rPr lang="uk-UA" i="1" spc="-80" dirty="0">
                <a:solidFill>
                  <a:srgbClr val="231F20"/>
                </a:solidFill>
                <a:latin typeface="Arial"/>
                <a:cs typeface="Arial"/>
              </a:rPr>
              <a:t>у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10" dirty="0">
                <a:solidFill>
                  <a:srgbClr val="231F20"/>
                </a:solidFill>
                <a:latin typeface="Arial"/>
                <a:cs typeface="Arial"/>
              </a:rPr>
              <a:t>із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5" dirty="0">
                <a:solidFill>
                  <a:srgbClr val="231F20"/>
                </a:solidFill>
                <a:latin typeface="Arial"/>
                <a:cs typeface="Arial"/>
              </a:rPr>
              <a:t>за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д</a:t>
            </a:r>
            <a:r>
              <a:rPr lang="uk-UA" i="1" spc="-3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40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-75" dirty="0">
                <a:solidFill>
                  <a:srgbClr val="231F20"/>
                </a:solidFill>
                <a:latin typeface="Arial"/>
                <a:cs typeface="Arial"/>
              </a:rPr>
              <a:t>о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ленням </a:t>
            </a:r>
            <a:r>
              <a:rPr lang="uk-UA" i="1" spc="15" dirty="0">
                <a:solidFill>
                  <a:srgbClr val="231F20"/>
                </a:solidFill>
                <a:latin typeface="Arial"/>
                <a:cs typeface="Arial"/>
              </a:rPr>
              <a:t>і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15" dirty="0">
                <a:solidFill>
                  <a:srgbClr val="231F20"/>
                </a:solidFill>
                <a:latin typeface="Arial"/>
                <a:cs typeface="Arial"/>
              </a:rPr>
              <a:t>в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20" dirty="0">
                <a:solidFill>
                  <a:srgbClr val="231F20"/>
                </a:solidFill>
                <a:latin typeface="Arial"/>
                <a:cs typeface="Arial"/>
              </a:rPr>
              <a:t>діловій</a:t>
            </a:r>
            <a:r>
              <a:rPr lang="uk-UA" i="1" spc="-45" dirty="0">
                <a:solidFill>
                  <a:srgbClr val="231F20"/>
                </a:solidFill>
                <a:latin typeface="Arial"/>
                <a:cs typeface="Arial"/>
              </a:rPr>
              <a:t> </a:t>
            </a:r>
            <a:r>
              <a:rPr lang="uk-UA" i="1" spc="-65" dirty="0">
                <a:solidFill>
                  <a:srgbClr val="231F20"/>
                </a:solidFill>
                <a:latin typeface="Arial"/>
                <a:cs typeface="Arial"/>
              </a:rPr>
              <a:t>а</a:t>
            </a:r>
            <a:r>
              <a:rPr lang="uk-UA" i="1" spc="-160" dirty="0">
                <a:solidFill>
                  <a:srgbClr val="231F20"/>
                </a:solidFill>
                <a:latin typeface="Arial"/>
                <a:cs typeface="Arial"/>
              </a:rPr>
              <a:t>тмо</a:t>
            </a:r>
            <a:r>
              <a:rPr lang="uk-UA" i="1" spc="-130" dirty="0">
                <a:solidFill>
                  <a:srgbClr val="231F20"/>
                </a:solidFill>
                <a:latin typeface="Arial"/>
                <a:cs typeface="Arial"/>
              </a:rPr>
              <a:t>с</a:t>
            </a:r>
            <a:r>
              <a:rPr lang="uk-UA" i="1" spc="-65" dirty="0">
                <a:solidFill>
                  <a:srgbClr val="231F20"/>
                </a:solidFill>
                <a:latin typeface="Arial"/>
                <a:cs typeface="Arial"/>
              </a:rPr>
              <a:t>фері</a:t>
            </a:r>
            <a:r>
              <a:rPr lang="uk-UA" i="1" spc="-40" dirty="0" smtClean="0">
                <a:solidFill>
                  <a:srgbClr val="231F20"/>
                </a:solidFill>
                <a:latin typeface="Arial"/>
                <a:cs typeface="Arial"/>
              </a:rPr>
              <a:t>.</a:t>
            </a:r>
            <a:endParaRPr lang="uk-UA" sz="2800" baseline="35353" dirty="0">
              <a:latin typeface="Arial Unicode MS"/>
              <a:cs typeface="Arial Unicode MS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8575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63" t="17379" r="28034" b="26892"/>
          <a:stretch/>
        </p:blipFill>
        <p:spPr bwMode="auto">
          <a:xfrm>
            <a:off x="32422" y="-3813"/>
            <a:ext cx="9111578" cy="68793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83" t="50156" r="34522" b="16498"/>
          <a:stretch/>
        </p:blipFill>
        <p:spPr bwMode="auto">
          <a:xfrm>
            <a:off x="539552" y="2204864"/>
            <a:ext cx="3000054" cy="1907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181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7" r="1573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1733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31" r="1311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354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83" r="13540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874</Words>
  <Application>Microsoft Office PowerPoint</Application>
  <PresentationFormat>Экран (4:3)</PresentationFormat>
  <Paragraphs>156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46</vt:i4>
      </vt:variant>
    </vt:vector>
  </HeadingPairs>
  <TitlesOfParts>
    <vt:vector size="47" baseType="lpstr">
      <vt:lpstr>Тема Office</vt:lpstr>
      <vt:lpstr>Тема 5: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20 ЦИТАТ УСПІШНИХ ЛЮДЕЙ ПРО ЛИДЕРІВ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Практичне завдання: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</dc:title>
  <dc:creator>Mariana</dc:creator>
  <cp:lastModifiedBy>Mariana</cp:lastModifiedBy>
  <cp:revision>24</cp:revision>
  <dcterms:created xsi:type="dcterms:W3CDTF">2022-04-02T15:24:48Z</dcterms:created>
  <dcterms:modified xsi:type="dcterms:W3CDTF">2022-04-04T08:02:07Z</dcterms:modified>
</cp:coreProperties>
</file>