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9" r:id="rId3"/>
    <p:sldId id="280" r:id="rId4"/>
    <p:sldId id="281" r:id="rId5"/>
    <p:sldId id="297" r:id="rId6"/>
    <p:sldId id="298" r:id="rId7"/>
    <p:sldId id="299" r:id="rId8"/>
    <p:sldId id="300" r:id="rId9"/>
    <p:sldId id="301" r:id="rId10"/>
    <p:sldId id="283" r:id="rId11"/>
    <p:sldId id="257" r:id="rId12"/>
    <p:sldId id="259" r:id="rId13"/>
    <p:sldId id="271" r:id="rId14"/>
    <p:sldId id="302" r:id="rId15"/>
    <p:sldId id="274" r:id="rId16"/>
    <p:sldId id="277" r:id="rId17"/>
    <p:sldId id="287" r:id="rId18"/>
    <p:sldId id="284" r:id="rId19"/>
    <p:sldId id="285" r:id="rId20"/>
    <p:sldId id="286" r:id="rId21"/>
    <p:sldId id="288" r:id="rId22"/>
    <p:sldId id="278" r:id="rId23"/>
    <p:sldId id="290" r:id="rId24"/>
    <p:sldId id="291" r:id="rId25"/>
    <p:sldId id="303" r:id="rId26"/>
    <p:sldId id="279" r:id="rId27"/>
  </p:sldIdLst>
  <p:sldSz cx="9144000" cy="6858000" type="screen4x3"/>
  <p:notesSz cx="9144000" cy="6858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42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A6A1CB8-092A-4E44-B921-A20B345D4789}" type="datetimeFigureOut">
              <a:rPr lang="uk-UA" smtClean="0"/>
              <a:t>15.02.2024</a:t>
            </a:fld>
            <a:endParaRPr lang="uk-UA"/>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BCA14B0-6E65-4E59-82A0-D1812C471A89}" type="slidenum">
              <a:rPr lang="uk-UA" smtClean="0"/>
              <a:t>‹№›</a:t>
            </a:fld>
            <a:endParaRPr lang="uk-UA"/>
          </a:p>
        </p:txBody>
      </p:sp>
    </p:spTree>
    <p:extLst>
      <p:ext uri="{BB962C8B-B14F-4D97-AF65-F5344CB8AC3E}">
        <p14:creationId xmlns:p14="http://schemas.microsoft.com/office/powerpoint/2010/main" val="291389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2886" y="238891"/>
            <a:ext cx="7558227" cy="669290"/>
          </a:xfrm>
          <a:prstGeom prst="rect">
            <a:avLst/>
          </a:prstGeom>
        </p:spPr>
        <p:txBody>
          <a:bodyPr wrap="square" lIns="0" tIns="0" rIns="0" bIns="0">
            <a:spAutoFit/>
          </a:bodyPr>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535939" y="2009165"/>
            <a:ext cx="8072120" cy="3579495"/>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0" y="3081454"/>
            <a:ext cx="6765925" cy="492443"/>
          </a:xfrm>
          <a:prstGeom prst="rect">
            <a:avLst/>
          </a:prstGeom>
        </p:spPr>
        <p:txBody>
          <a:bodyPr vert="horz" wrap="square" lIns="0" tIns="0" rIns="0" bIns="0" rtlCol="0">
            <a:spAutoFit/>
          </a:bodyPr>
          <a:lstStyle/>
          <a:p>
            <a:pPr marL="12700" marR="5080" indent="100330" algn="ctr">
              <a:lnSpc>
                <a:spcPct val="100000"/>
              </a:lnSpc>
            </a:pPr>
            <a:r>
              <a:rPr lang="uk-UA" sz="3200" b="1" dirty="0">
                <a:latin typeface="Calibri"/>
                <a:cs typeface="Calibri"/>
              </a:rPr>
              <a:t>Тема 2: Корпоративна влада</a:t>
            </a:r>
            <a:endParaRPr sz="3200" b="1" dirty="0">
              <a:latin typeface="Calibri"/>
              <a:cs typeface="Calibri"/>
            </a:endParaRPr>
          </a:p>
        </p:txBody>
      </p:sp>
      <p:pic>
        <p:nvPicPr>
          <p:cNvPr id="9218" name="Picture 2" descr="Корпоративна е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649" y="381000"/>
            <a:ext cx="4293151" cy="2575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04" t="16629" r="28286" b="23296"/>
          <a:stretch/>
        </p:blipFill>
        <p:spPr bwMode="auto">
          <a:xfrm>
            <a:off x="0" y="0"/>
            <a:ext cx="9144000" cy="684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4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60770" y="1090775"/>
            <a:ext cx="2870200" cy="2585323"/>
          </a:xfrm>
          <a:prstGeom prst="rect">
            <a:avLst/>
          </a:prstGeom>
        </p:spPr>
        <p:txBody>
          <a:bodyPr vert="horz" wrap="square" lIns="0" tIns="0" rIns="0" bIns="0" rtlCol="0">
            <a:spAutoFit/>
          </a:bodyPr>
          <a:lstStyle/>
          <a:p>
            <a:pPr marL="12065" marR="5080" indent="1270" algn="ctr">
              <a:lnSpc>
                <a:spcPct val="100000"/>
              </a:lnSpc>
            </a:pPr>
            <a:r>
              <a:rPr lang="uk-UA" sz="2400" dirty="0">
                <a:latin typeface="Times New Roman"/>
                <a:cs typeface="Times New Roman"/>
              </a:rPr>
              <a:t>Е</a:t>
            </a:r>
            <a:r>
              <a:rPr sz="2400" dirty="0" err="1">
                <a:latin typeface="Times New Roman"/>
                <a:cs typeface="Times New Roman"/>
              </a:rPr>
              <a:t>фе</a:t>
            </a:r>
            <a:r>
              <a:rPr sz="2400" spc="-40" dirty="0" err="1">
                <a:latin typeface="Times New Roman"/>
                <a:cs typeface="Times New Roman"/>
              </a:rPr>
              <a:t>к</a:t>
            </a:r>
            <a:r>
              <a:rPr sz="2400" dirty="0" err="1">
                <a:latin typeface="Times New Roman"/>
                <a:cs typeface="Times New Roman"/>
              </a:rPr>
              <a:t>ти</a:t>
            </a:r>
            <a:r>
              <a:rPr sz="2400" spc="-10" dirty="0" err="1">
                <a:latin typeface="Times New Roman"/>
                <a:cs typeface="Times New Roman"/>
              </a:rPr>
              <a:t>в</a:t>
            </a:r>
            <a:r>
              <a:rPr sz="2400" dirty="0" err="1">
                <a:latin typeface="Times New Roman"/>
                <a:cs typeface="Times New Roman"/>
              </a:rPr>
              <a:t>ність</a:t>
            </a:r>
            <a:r>
              <a:rPr sz="2400" dirty="0">
                <a:latin typeface="Times New Roman"/>
                <a:cs typeface="Times New Roman"/>
              </a:rPr>
              <a:t> </a:t>
            </a:r>
            <a:r>
              <a:rPr lang="uk-UA" sz="2400" dirty="0">
                <a:latin typeface="Times New Roman"/>
                <a:cs typeface="Times New Roman"/>
              </a:rPr>
              <a:t>менеджменту</a:t>
            </a:r>
            <a:r>
              <a:rPr sz="2400" dirty="0">
                <a:latin typeface="Times New Roman"/>
                <a:cs typeface="Times New Roman"/>
              </a:rPr>
              <a:t> з</a:t>
            </a:r>
            <a:r>
              <a:rPr sz="2400" spc="20" dirty="0">
                <a:latin typeface="Times New Roman"/>
                <a:cs typeface="Times New Roman"/>
              </a:rPr>
              <a:t>а</a:t>
            </a:r>
            <a:r>
              <a:rPr sz="2400" dirty="0">
                <a:latin typeface="Times New Roman"/>
                <a:cs typeface="Times New Roman"/>
              </a:rPr>
              <a:t>лежи</a:t>
            </a:r>
            <a:r>
              <a:rPr sz="2400" spc="-10" dirty="0">
                <a:latin typeface="Times New Roman"/>
                <a:cs typeface="Times New Roman"/>
              </a:rPr>
              <a:t>т</a:t>
            </a:r>
            <a:r>
              <a:rPr sz="2400" dirty="0">
                <a:latin typeface="Times New Roman"/>
                <a:cs typeface="Times New Roman"/>
              </a:rPr>
              <a:t>ь</a:t>
            </a:r>
            <a:r>
              <a:rPr sz="2400" spc="5" dirty="0">
                <a:latin typeface="Times New Roman"/>
                <a:cs typeface="Times New Roman"/>
              </a:rPr>
              <a:t> </a:t>
            </a:r>
            <a:r>
              <a:rPr sz="2400" dirty="0">
                <a:latin typeface="Times New Roman"/>
                <a:cs typeface="Times New Roman"/>
              </a:rPr>
              <a:t>від 6 елементів,</a:t>
            </a:r>
            <a:r>
              <a:rPr sz="2400" spc="-20" dirty="0">
                <a:latin typeface="Times New Roman"/>
                <a:cs typeface="Times New Roman"/>
              </a:rPr>
              <a:t> </a:t>
            </a:r>
            <a:r>
              <a:rPr sz="2400" dirty="0">
                <a:latin typeface="Times New Roman"/>
                <a:cs typeface="Times New Roman"/>
              </a:rPr>
              <a:t>де цен</a:t>
            </a:r>
            <a:r>
              <a:rPr sz="2400" spc="15" dirty="0">
                <a:latin typeface="Times New Roman"/>
                <a:cs typeface="Times New Roman"/>
              </a:rPr>
              <a:t>т</a:t>
            </a:r>
            <a:r>
              <a:rPr sz="2400" dirty="0">
                <a:latin typeface="Times New Roman"/>
                <a:cs typeface="Times New Roman"/>
              </a:rPr>
              <a:t>р</a:t>
            </a:r>
            <a:r>
              <a:rPr sz="2400" spc="20" dirty="0">
                <a:latin typeface="Times New Roman"/>
                <a:cs typeface="Times New Roman"/>
              </a:rPr>
              <a:t>а</a:t>
            </a:r>
            <a:r>
              <a:rPr sz="2400" dirty="0">
                <a:latin typeface="Times New Roman"/>
                <a:cs typeface="Times New Roman"/>
              </a:rPr>
              <a:t>льне</a:t>
            </a:r>
            <a:r>
              <a:rPr sz="2400" spc="10" dirty="0">
                <a:latin typeface="Times New Roman"/>
                <a:cs typeface="Times New Roman"/>
              </a:rPr>
              <a:t> </a:t>
            </a:r>
            <a:r>
              <a:rPr sz="2400" dirty="0">
                <a:latin typeface="Times New Roman"/>
                <a:cs typeface="Times New Roman"/>
              </a:rPr>
              <a:t>м</a:t>
            </a:r>
            <a:r>
              <a:rPr sz="2400" spc="5" dirty="0">
                <a:latin typeface="Times New Roman"/>
                <a:cs typeface="Times New Roman"/>
              </a:rPr>
              <a:t>і</a:t>
            </a:r>
            <a:r>
              <a:rPr sz="2400" dirty="0">
                <a:latin typeface="Times New Roman"/>
                <a:cs typeface="Times New Roman"/>
              </a:rPr>
              <a:t>сце п</a:t>
            </a:r>
            <a:r>
              <a:rPr sz="2400" spc="55" dirty="0">
                <a:latin typeface="Times New Roman"/>
                <a:cs typeface="Times New Roman"/>
              </a:rPr>
              <a:t>о</a:t>
            </a:r>
            <a:r>
              <a:rPr sz="2400" dirty="0">
                <a:latin typeface="Times New Roman"/>
                <a:cs typeface="Times New Roman"/>
              </a:rPr>
              <a:t>сідає</a:t>
            </a:r>
            <a:r>
              <a:rPr sz="2400" spc="-20" dirty="0">
                <a:latin typeface="Times New Roman"/>
                <a:cs typeface="Times New Roman"/>
              </a:rPr>
              <a:t> </a:t>
            </a:r>
            <a:r>
              <a:rPr sz="2400" dirty="0">
                <a:latin typeface="Times New Roman"/>
                <a:cs typeface="Times New Roman"/>
              </a:rPr>
              <a:t>лі</a:t>
            </a:r>
            <a:r>
              <a:rPr sz="2400" spc="5" dirty="0">
                <a:latin typeface="Times New Roman"/>
                <a:cs typeface="Times New Roman"/>
              </a:rPr>
              <a:t>д</a:t>
            </a:r>
            <a:r>
              <a:rPr sz="2400" dirty="0">
                <a:latin typeface="Times New Roman"/>
                <a:cs typeface="Times New Roman"/>
              </a:rPr>
              <a:t>ерст</a:t>
            </a:r>
            <a:r>
              <a:rPr sz="2400" spc="-20" dirty="0">
                <a:latin typeface="Times New Roman"/>
                <a:cs typeface="Times New Roman"/>
              </a:rPr>
              <a:t>в</a:t>
            </a:r>
            <a:r>
              <a:rPr sz="2400" dirty="0">
                <a:latin typeface="Times New Roman"/>
                <a:cs typeface="Times New Roman"/>
              </a:rPr>
              <a:t>о</a:t>
            </a:r>
            <a:r>
              <a:rPr sz="2400" spc="-15" dirty="0">
                <a:latin typeface="Times New Roman"/>
                <a:cs typeface="Times New Roman"/>
              </a:rPr>
              <a:t> </a:t>
            </a:r>
            <a:r>
              <a:rPr sz="2400" dirty="0">
                <a:latin typeface="Times New Roman"/>
                <a:cs typeface="Times New Roman"/>
              </a:rPr>
              <a:t>і </a:t>
            </a:r>
            <a:r>
              <a:rPr sz="2400" spc="15" dirty="0">
                <a:latin typeface="Times New Roman"/>
                <a:cs typeface="Times New Roman"/>
              </a:rPr>
              <a:t>у</a:t>
            </a:r>
            <a:r>
              <a:rPr sz="2400" dirty="0">
                <a:latin typeface="Times New Roman"/>
                <a:cs typeface="Times New Roman"/>
              </a:rPr>
              <a:t>пра</a:t>
            </a:r>
            <a:r>
              <a:rPr sz="2400" spc="-45" dirty="0">
                <a:latin typeface="Times New Roman"/>
                <a:cs typeface="Times New Roman"/>
              </a:rPr>
              <a:t>в</a:t>
            </a:r>
            <a:r>
              <a:rPr sz="2400" dirty="0">
                <a:latin typeface="Times New Roman"/>
                <a:cs typeface="Times New Roman"/>
              </a:rPr>
              <a:t>ління.</a:t>
            </a:r>
          </a:p>
        </p:txBody>
      </p:sp>
      <p:sp>
        <p:nvSpPr>
          <p:cNvPr id="4" name="object 4"/>
          <p:cNvSpPr/>
          <p:nvPr/>
        </p:nvSpPr>
        <p:spPr>
          <a:xfrm>
            <a:off x="918705" y="1440052"/>
            <a:ext cx="2142490" cy="1621155"/>
          </a:xfrm>
          <a:custGeom>
            <a:avLst/>
            <a:gdLst/>
            <a:ahLst/>
            <a:cxnLst/>
            <a:rect l="l" t="t" r="r" b="b"/>
            <a:pathLst>
              <a:path w="2142490" h="1621155">
                <a:moveTo>
                  <a:pt x="2142375" y="0"/>
                </a:moveTo>
                <a:lnTo>
                  <a:pt x="1996884" y="4671"/>
                </a:lnTo>
                <a:lnTo>
                  <a:pt x="1853395" y="18523"/>
                </a:lnTo>
                <a:lnTo>
                  <a:pt x="1712250" y="41307"/>
                </a:lnTo>
                <a:lnTo>
                  <a:pt x="1573786" y="72778"/>
                </a:lnTo>
                <a:lnTo>
                  <a:pt x="1438344" y="112688"/>
                </a:lnTo>
                <a:lnTo>
                  <a:pt x="1306262" y="160792"/>
                </a:lnTo>
                <a:lnTo>
                  <a:pt x="1177880" y="216843"/>
                </a:lnTo>
                <a:lnTo>
                  <a:pt x="1053537" y="280594"/>
                </a:lnTo>
                <a:lnTo>
                  <a:pt x="933573" y="351799"/>
                </a:lnTo>
                <a:lnTo>
                  <a:pt x="818327" y="430212"/>
                </a:lnTo>
                <a:lnTo>
                  <a:pt x="708138" y="515585"/>
                </a:lnTo>
                <a:lnTo>
                  <a:pt x="603346" y="607673"/>
                </a:lnTo>
                <a:lnTo>
                  <a:pt x="504289" y="706229"/>
                </a:lnTo>
                <a:lnTo>
                  <a:pt x="411308" y="811006"/>
                </a:lnTo>
                <a:lnTo>
                  <a:pt x="324741" y="921758"/>
                </a:lnTo>
                <a:lnTo>
                  <a:pt x="244928" y="1038238"/>
                </a:lnTo>
                <a:lnTo>
                  <a:pt x="172208" y="1160200"/>
                </a:lnTo>
                <a:lnTo>
                  <a:pt x="106920" y="1287397"/>
                </a:lnTo>
                <a:lnTo>
                  <a:pt x="49404" y="1419583"/>
                </a:lnTo>
                <a:lnTo>
                  <a:pt x="0" y="1556512"/>
                </a:lnTo>
                <a:lnTo>
                  <a:pt x="198767" y="1621155"/>
                </a:lnTo>
                <a:lnTo>
                  <a:pt x="243583" y="1496930"/>
                </a:lnTo>
                <a:lnTo>
                  <a:pt x="295759" y="1377007"/>
                </a:lnTo>
                <a:lnTo>
                  <a:pt x="354987" y="1261610"/>
                </a:lnTo>
                <a:lnTo>
                  <a:pt x="420958" y="1150963"/>
                </a:lnTo>
                <a:lnTo>
                  <a:pt x="493366" y="1045289"/>
                </a:lnTo>
                <a:lnTo>
                  <a:pt x="571901" y="944812"/>
                </a:lnTo>
                <a:lnTo>
                  <a:pt x="656256" y="849755"/>
                </a:lnTo>
                <a:lnTo>
                  <a:pt x="746123" y="760342"/>
                </a:lnTo>
                <a:lnTo>
                  <a:pt x="841194" y="676798"/>
                </a:lnTo>
                <a:lnTo>
                  <a:pt x="941162" y="599344"/>
                </a:lnTo>
                <a:lnTo>
                  <a:pt x="1045717" y="528206"/>
                </a:lnTo>
                <a:lnTo>
                  <a:pt x="1154553" y="463606"/>
                </a:lnTo>
                <a:lnTo>
                  <a:pt x="1267361" y="405769"/>
                </a:lnTo>
                <a:lnTo>
                  <a:pt x="1383834" y="354918"/>
                </a:lnTo>
                <a:lnTo>
                  <a:pt x="1503662" y="311277"/>
                </a:lnTo>
                <a:lnTo>
                  <a:pt x="1626540" y="275068"/>
                </a:lnTo>
                <a:lnTo>
                  <a:pt x="1752158" y="246517"/>
                </a:lnTo>
                <a:lnTo>
                  <a:pt x="1880208" y="225846"/>
                </a:lnTo>
                <a:lnTo>
                  <a:pt x="2010383" y="213280"/>
                </a:lnTo>
                <a:lnTo>
                  <a:pt x="2142375" y="209042"/>
                </a:lnTo>
                <a:lnTo>
                  <a:pt x="2142375" y="0"/>
                </a:lnTo>
                <a:close/>
              </a:path>
            </a:pathLst>
          </a:custGeom>
          <a:solidFill>
            <a:srgbClr val="B1C1DB"/>
          </a:solidFill>
        </p:spPr>
        <p:txBody>
          <a:bodyPr wrap="square" lIns="0" tIns="0" rIns="0" bIns="0" rtlCol="0"/>
          <a:lstStyle/>
          <a:p>
            <a:endParaRPr/>
          </a:p>
        </p:txBody>
      </p:sp>
      <p:sp>
        <p:nvSpPr>
          <p:cNvPr id="5" name="object 5"/>
          <p:cNvSpPr/>
          <p:nvPr/>
        </p:nvSpPr>
        <p:spPr>
          <a:xfrm>
            <a:off x="808314" y="2996564"/>
            <a:ext cx="1052195" cy="2519045"/>
          </a:xfrm>
          <a:custGeom>
            <a:avLst/>
            <a:gdLst/>
            <a:ahLst/>
            <a:cxnLst/>
            <a:rect l="l" t="t" r="r" b="b"/>
            <a:pathLst>
              <a:path w="1052195" h="2519045">
                <a:moveTo>
                  <a:pt x="110390" y="0"/>
                </a:moveTo>
                <a:lnTo>
                  <a:pt x="69872" y="139816"/>
                </a:lnTo>
                <a:lnTo>
                  <a:pt x="38704" y="280565"/>
                </a:lnTo>
                <a:lnTo>
                  <a:pt x="16755" y="421848"/>
                </a:lnTo>
                <a:lnTo>
                  <a:pt x="3897" y="563265"/>
                </a:lnTo>
                <a:lnTo>
                  <a:pt x="0" y="704417"/>
                </a:lnTo>
                <a:lnTo>
                  <a:pt x="4933" y="844905"/>
                </a:lnTo>
                <a:lnTo>
                  <a:pt x="18568" y="984330"/>
                </a:lnTo>
                <a:lnTo>
                  <a:pt x="40775" y="1122293"/>
                </a:lnTo>
                <a:lnTo>
                  <a:pt x="71424" y="1258395"/>
                </a:lnTo>
                <a:lnTo>
                  <a:pt x="110385" y="1392237"/>
                </a:lnTo>
                <a:lnTo>
                  <a:pt x="157530" y="1523419"/>
                </a:lnTo>
                <a:lnTo>
                  <a:pt x="212727" y="1651543"/>
                </a:lnTo>
                <a:lnTo>
                  <a:pt x="275848" y="1776209"/>
                </a:lnTo>
                <a:lnTo>
                  <a:pt x="346763" y="1897019"/>
                </a:lnTo>
                <a:lnTo>
                  <a:pt x="425342" y="2013573"/>
                </a:lnTo>
                <a:lnTo>
                  <a:pt x="511456" y="2125472"/>
                </a:lnTo>
                <a:lnTo>
                  <a:pt x="604974" y="2232316"/>
                </a:lnTo>
                <a:lnTo>
                  <a:pt x="705768" y="2333708"/>
                </a:lnTo>
                <a:lnTo>
                  <a:pt x="813708" y="2429248"/>
                </a:lnTo>
                <a:lnTo>
                  <a:pt x="928664" y="2518537"/>
                </a:lnTo>
                <a:lnTo>
                  <a:pt x="1051600" y="2349500"/>
                </a:lnTo>
                <a:lnTo>
                  <a:pt x="947296" y="2268478"/>
                </a:lnTo>
                <a:lnTo>
                  <a:pt x="849359" y="2181789"/>
                </a:lnTo>
                <a:lnTo>
                  <a:pt x="757907" y="2089795"/>
                </a:lnTo>
                <a:lnTo>
                  <a:pt x="673056" y="1992856"/>
                </a:lnTo>
                <a:lnTo>
                  <a:pt x="594924" y="1891335"/>
                </a:lnTo>
                <a:lnTo>
                  <a:pt x="523629" y="1785594"/>
                </a:lnTo>
                <a:lnTo>
                  <a:pt x="459288" y="1675993"/>
                </a:lnTo>
                <a:lnTo>
                  <a:pt x="402019" y="1562896"/>
                </a:lnTo>
                <a:lnTo>
                  <a:pt x="351939" y="1446664"/>
                </a:lnTo>
                <a:lnTo>
                  <a:pt x="309166" y="1327658"/>
                </a:lnTo>
                <a:lnTo>
                  <a:pt x="273817" y="1206240"/>
                </a:lnTo>
                <a:lnTo>
                  <a:pt x="246010" y="1082772"/>
                </a:lnTo>
                <a:lnTo>
                  <a:pt x="225862" y="957616"/>
                </a:lnTo>
                <a:lnTo>
                  <a:pt x="213491" y="831134"/>
                </a:lnTo>
                <a:lnTo>
                  <a:pt x="209014" y="703687"/>
                </a:lnTo>
                <a:lnTo>
                  <a:pt x="212549" y="575637"/>
                </a:lnTo>
                <a:lnTo>
                  <a:pt x="224214" y="447345"/>
                </a:lnTo>
                <a:lnTo>
                  <a:pt x="244125" y="319175"/>
                </a:lnTo>
                <a:lnTo>
                  <a:pt x="272400" y="191487"/>
                </a:lnTo>
                <a:lnTo>
                  <a:pt x="309158" y="64643"/>
                </a:lnTo>
                <a:lnTo>
                  <a:pt x="110390" y="0"/>
                </a:lnTo>
                <a:close/>
              </a:path>
            </a:pathLst>
          </a:custGeom>
          <a:solidFill>
            <a:srgbClr val="B1C1DB"/>
          </a:solidFill>
        </p:spPr>
        <p:txBody>
          <a:bodyPr wrap="square" lIns="0" tIns="0" rIns="0" bIns="0" rtlCol="0"/>
          <a:lstStyle/>
          <a:p>
            <a:endParaRPr/>
          </a:p>
        </p:txBody>
      </p:sp>
      <p:sp>
        <p:nvSpPr>
          <p:cNvPr id="6" name="object 6"/>
          <p:cNvSpPr/>
          <p:nvPr/>
        </p:nvSpPr>
        <p:spPr>
          <a:xfrm>
            <a:off x="1736979" y="5346065"/>
            <a:ext cx="2648585" cy="599440"/>
          </a:xfrm>
          <a:custGeom>
            <a:avLst/>
            <a:gdLst/>
            <a:ahLst/>
            <a:cxnLst/>
            <a:rect l="l" t="t" r="r" b="b"/>
            <a:pathLst>
              <a:path w="2648585" h="599439">
                <a:moveTo>
                  <a:pt x="122935" y="0"/>
                </a:moveTo>
                <a:lnTo>
                  <a:pt x="0" y="169037"/>
                </a:lnTo>
                <a:lnTo>
                  <a:pt x="120460" y="250785"/>
                </a:lnTo>
                <a:lnTo>
                  <a:pt x="244694" y="323928"/>
                </a:lnTo>
                <a:lnTo>
                  <a:pt x="372282" y="388466"/>
                </a:lnTo>
                <a:lnTo>
                  <a:pt x="502806" y="444399"/>
                </a:lnTo>
                <a:lnTo>
                  <a:pt x="635845" y="491727"/>
                </a:lnTo>
                <a:lnTo>
                  <a:pt x="770980" y="530450"/>
                </a:lnTo>
                <a:lnTo>
                  <a:pt x="907793" y="560567"/>
                </a:lnTo>
                <a:lnTo>
                  <a:pt x="1045864" y="582080"/>
                </a:lnTo>
                <a:lnTo>
                  <a:pt x="1184773" y="594988"/>
                </a:lnTo>
                <a:lnTo>
                  <a:pt x="1324102" y="599290"/>
                </a:lnTo>
                <a:lnTo>
                  <a:pt x="1463430" y="594988"/>
                </a:lnTo>
                <a:lnTo>
                  <a:pt x="1602339" y="582080"/>
                </a:lnTo>
                <a:lnTo>
                  <a:pt x="1740410" y="560567"/>
                </a:lnTo>
                <a:lnTo>
                  <a:pt x="1877223" y="530450"/>
                </a:lnTo>
                <a:lnTo>
                  <a:pt x="2012358" y="491727"/>
                </a:lnTo>
                <a:lnTo>
                  <a:pt x="2145397" y="444399"/>
                </a:lnTo>
                <a:lnTo>
                  <a:pt x="2271650" y="390296"/>
                </a:lnTo>
                <a:lnTo>
                  <a:pt x="1324165" y="390296"/>
                </a:lnTo>
                <a:lnTo>
                  <a:pt x="1197765" y="386393"/>
                </a:lnTo>
                <a:lnTo>
                  <a:pt x="1071745" y="374684"/>
                </a:lnTo>
                <a:lnTo>
                  <a:pt x="946487" y="355169"/>
                </a:lnTo>
                <a:lnTo>
                  <a:pt x="822369" y="327848"/>
                </a:lnTo>
                <a:lnTo>
                  <a:pt x="699773" y="292722"/>
                </a:lnTo>
                <a:lnTo>
                  <a:pt x="579080" y="249789"/>
                </a:lnTo>
                <a:lnTo>
                  <a:pt x="460669" y="199051"/>
                </a:lnTo>
                <a:lnTo>
                  <a:pt x="344921" y="140506"/>
                </a:lnTo>
                <a:lnTo>
                  <a:pt x="232216" y="74156"/>
                </a:lnTo>
                <a:lnTo>
                  <a:pt x="122935" y="0"/>
                </a:lnTo>
                <a:close/>
              </a:path>
              <a:path w="2648585" h="599439">
                <a:moveTo>
                  <a:pt x="2525395" y="0"/>
                </a:moveTo>
                <a:lnTo>
                  <a:pt x="2416114" y="74156"/>
                </a:lnTo>
                <a:lnTo>
                  <a:pt x="2303409" y="140506"/>
                </a:lnTo>
                <a:lnTo>
                  <a:pt x="2187661" y="199051"/>
                </a:lnTo>
                <a:lnTo>
                  <a:pt x="2069250" y="249789"/>
                </a:lnTo>
                <a:lnTo>
                  <a:pt x="1948557" y="292722"/>
                </a:lnTo>
                <a:lnTo>
                  <a:pt x="1825961" y="327848"/>
                </a:lnTo>
                <a:lnTo>
                  <a:pt x="1701843" y="355169"/>
                </a:lnTo>
                <a:lnTo>
                  <a:pt x="1576585" y="374684"/>
                </a:lnTo>
                <a:lnTo>
                  <a:pt x="1450565" y="386393"/>
                </a:lnTo>
                <a:lnTo>
                  <a:pt x="1324165" y="390296"/>
                </a:lnTo>
                <a:lnTo>
                  <a:pt x="2271650" y="390296"/>
                </a:lnTo>
                <a:lnTo>
                  <a:pt x="2275921" y="388466"/>
                </a:lnTo>
                <a:lnTo>
                  <a:pt x="2403509" y="323928"/>
                </a:lnTo>
                <a:lnTo>
                  <a:pt x="2527743" y="250785"/>
                </a:lnTo>
                <a:lnTo>
                  <a:pt x="2648204" y="169037"/>
                </a:lnTo>
                <a:lnTo>
                  <a:pt x="2525395" y="0"/>
                </a:lnTo>
                <a:close/>
              </a:path>
            </a:pathLst>
          </a:custGeom>
          <a:solidFill>
            <a:srgbClr val="B1C1DB"/>
          </a:solidFill>
        </p:spPr>
        <p:txBody>
          <a:bodyPr wrap="square" lIns="0" tIns="0" rIns="0" bIns="0" rtlCol="0"/>
          <a:lstStyle/>
          <a:p>
            <a:endParaRPr/>
          </a:p>
        </p:txBody>
      </p:sp>
      <p:sp>
        <p:nvSpPr>
          <p:cNvPr id="7" name="object 7"/>
          <p:cNvSpPr/>
          <p:nvPr/>
        </p:nvSpPr>
        <p:spPr>
          <a:xfrm>
            <a:off x="4262373" y="2996564"/>
            <a:ext cx="1051560" cy="2519045"/>
          </a:xfrm>
          <a:custGeom>
            <a:avLst/>
            <a:gdLst/>
            <a:ahLst/>
            <a:cxnLst/>
            <a:rect l="l" t="t" r="r" b="b"/>
            <a:pathLst>
              <a:path w="1051560" h="2519045">
                <a:moveTo>
                  <a:pt x="941197" y="0"/>
                </a:moveTo>
                <a:lnTo>
                  <a:pt x="742314" y="64643"/>
                </a:lnTo>
                <a:lnTo>
                  <a:pt x="779086" y="191487"/>
                </a:lnTo>
                <a:lnTo>
                  <a:pt x="807375" y="319175"/>
                </a:lnTo>
                <a:lnTo>
                  <a:pt x="827297" y="447345"/>
                </a:lnTo>
                <a:lnTo>
                  <a:pt x="838972" y="575637"/>
                </a:lnTo>
                <a:lnTo>
                  <a:pt x="842516" y="703687"/>
                </a:lnTo>
                <a:lnTo>
                  <a:pt x="838046" y="831134"/>
                </a:lnTo>
                <a:lnTo>
                  <a:pt x="825682" y="957616"/>
                </a:lnTo>
                <a:lnTo>
                  <a:pt x="805540" y="1082772"/>
                </a:lnTo>
                <a:lnTo>
                  <a:pt x="777738" y="1206240"/>
                </a:lnTo>
                <a:lnTo>
                  <a:pt x="742394" y="1327658"/>
                </a:lnTo>
                <a:lnTo>
                  <a:pt x="699625" y="1446664"/>
                </a:lnTo>
                <a:lnTo>
                  <a:pt x="649549" y="1562896"/>
                </a:lnTo>
                <a:lnTo>
                  <a:pt x="592283" y="1675993"/>
                </a:lnTo>
                <a:lnTo>
                  <a:pt x="527945" y="1785594"/>
                </a:lnTo>
                <a:lnTo>
                  <a:pt x="456654" y="1891335"/>
                </a:lnTo>
                <a:lnTo>
                  <a:pt x="378526" y="1992856"/>
                </a:lnTo>
                <a:lnTo>
                  <a:pt x="293678" y="2089795"/>
                </a:lnTo>
                <a:lnTo>
                  <a:pt x="202230" y="2181789"/>
                </a:lnTo>
                <a:lnTo>
                  <a:pt x="104298" y="2268478"/>
                </a:lnTo>
                <a:lnTo>
                  <a:pt x="0" y="2349500"/>
                </a:lnTo>
                <a:lnTo>
                  <a:pt x="122809" y="2518537"/>
                </a:lnTo>
                <a:lnTo>
                  <a:pt x="237777" y="2429248"/>
                </a:lnTo>
                <a:lnTo>
                  <a:pt x="345727" y="2333708"/>
                </a:lnTo>
                <a:lnTo>
                  <a:pt x="446529" y="2232316"/>
                </a:lnTo>
                <a:lnTo>
                  <a:pt x="540055" y="2125472"/>
                </a:lnTo>
                <a:lnTo>
                  <a:pt x="626175" y="2013573"/>
                </a:lnTo>
                <a:lnTo>
                  <a:pt x="704759" y="1897019"/>
                </a:lnTo>
                <a:lnTo>
                  <a:pt x="775678" y="1776209"/>
                </a:lnTo>
                <a:lnTo>
                  <a:pt x="838802" y="1651543"/>
                </a:lnTo>
                <a:lnTo>
                  <a:pt x="894002" y="1523419"/>
                </a:lnTo>
                <a:lnTo>
                  <a:pt x="941149" y="1392237"/>
                </a:lnTo>
                <a:lnTo>
                  <a:pt x="980113" y="1258395"/>
                </a:lnTo>
                <a:lnTo>
                  <a:pt x="1010764" y="1122293"/>
                </a:lnTo>
                <a:lnTo>
                  <a:pt x="1032974" y="984330"/>
                </a:lnTo>
                <a:lnTo>
                  <a:pt x="1046612" y="844905"/>
                </a:lnTo>
                <a:lnTo>
                  <a:pt x="1051550" y="704417"/>
                </a:lnTo>
                <a:lnTo>
                  <a:pt x="1047657" y="563265"/>
                </a:lnTo>
                <a:lnTo>
                  <a:pt x="1034805" y="421848"/>
                </a:lnTo>
                <a:lnTo>
                  <a:pt x="1012864" y="280565"/>
                </a:lnTo>
                <a:lnTo>
                  <a:pt x="981704" y="139816"/>
                </a:lnTo>
                <a:lnTo>
                  <a:pt x="941197" y="0"/>
                </a:lnTo>
                <a:close/>
              </a:path>
            </a:pathLst>
          </a:custGeom>
          <a:solidFill>
            <a:srgbClr val="B1C1DB"/>
          </a:solidFill>
        </p:spPr>
        <p:txBody>
          <a:bodyPr wrap="square" lIns="0" tIns="0" rIns="0" bIns="0" rtlCol="0"/>
          <a:lstStyle/>
          <a:p>
            <a:endParaRPr/>
          </a:p>
        </p:txBody>
      </p:sp>
      <p:sp>
        <p:nvSpPr>
          <p:cNvPr id="8" name="object 8"/>
          <p:cNvSpPr/>
          <p:nvPr/>
        </p:nvSpPr>
        <p:spPr>
          <a:xfrm>
            <a:off x="3061080" y="1440052"/>
            <a:ext cx="2142490" cy="1621155"/>
          </a:xfrm>
          <a:custGeom>
            <a:avLst/>
            <a:gdLst/>
            <a:ahLst/>
            <a:cxnLst/>
            <a:rect l="l" t="t" r="r" b="b"/>
            <a:pathLst>
              <a:path w="2142490" h="1621155">
                <a:moveTo>
                  <a:pt x="0" y="0"/>
                </a:moveTo>
                <a:lnTo>
                  <a:pt x="0" y="209042"/>
                </a:lnTo>
                <a:lnTo>
                  <a:pt x="132009" y="213280"/>
                </a:lnTo>
                <a:lnTo>
                  <a:pt x="262197" y="225846"/>
                </a:lnTo>
                <a:lnTo>
                  <a:pt x="390258" y="246517"/>
                </a:lnTo>
                <a:lnTo>
                  <a:pt x="515884" y="275068"/>
                </a:lnTo>
                <a:lnTo>
                  <a:pt x="638766" y="311277"/>
                </a:lnTo>
                <a:lnTo>
                  <a:pt x="758597" y="354918"/>
                </a:lnTo>
                <a:lnTo>
                  <a:pt x="875070" y="405769"/>
                </a:lnTo>
                <a:lnTo>
                  <a:pt x="987877" y="463606"/>
                </a:lnTo>
                <a:lnTo>
                  <a:pt x="1096709" y="528206"/>
                </a:lnTo>
                <a:lnTo>
                  <a:pt x="1201261" y="599344"/>
                </a:lnTo>
                <a:lnTo>
                  <a:pt x="1301223" y="676798"/>
                </a:lnTo>
                <a:lnTo>
                  <a:pt x="1396288" y="760342"/>
                </a:lnTo>
                <a:lnTo>
                  <a:pt x="1486149" y="849755"/>
                </a:lnTo>
                <a:lnTo>
                  <a:pt x="1570498" y="944812"/>
                </a:lnTo>
                <a:lnTo>
                  <a:pt x="1649027" y="1045289"/>
                </a:lnTo>
                <a:lnTo>
                  <a:pt x="1721429" y="1150963"/>
                </a:lnTo>
                <a:lnTo>
                  <a:pt x="1787395" y="1261610"/>
                </a:lnTo>
                <a:lnTo>
                  <a:pt x="1846619" y="1377007"/>
                </a:lnTo>
                <a:lnTo>
                  <a:pt x="1898792" y="1496930"/>
                </a:lnTo>
                <a:lnTo>
                  <a:pt x="1943608" y="1621155"/>
                </a:lnTo>
                <a:lnTo>
                  <a:pt x="2142490" y="1556512"/>
                </a:lnTo>
                <a:lnTo>
                  <a:pt x="2093078" y="1419583"/>
                </a:lnTo>
                <a:lnTo>
                  <a:pt x="2035557" y="1287397"/>
                </a:lnTo>
                <a:lnTo>
                  <a:pt x="1970265" y="1160200"/>
                </a:lnTo>
                <a:lnTo>
                  <a:pt x="1897542" y="1038238"/>
                </a:lnTo>
                <a:lnTo>
                  <a:pt x="1817727" y="921758"/>
                </a:lnTo>
                <a:lnTo>
                  <a:pt x="1731158" y="811006"/>
                </a:lnTo>
                <a:lnTo>
                  <a:pt x="1638175" y="706229"/>
                </a:lnTo>
                <a:lnTo>
                  <a:pt x="1539118" y="607673"/>
                </a:lnTo>
                <a:lnTo>
                  <a:pt x="1434324" y="515585"/>
                </a:lnTo>
                <a:lnTo>
                  <a:pt x="1324133" y="430212"/>
                </a:lnTo>
                <a:lnTo>
                  <a:pt x="1208885" y="351799"/>
                </a:lnTo>
                <a:lnTo>
                  <a:pt x="1088918" y="280594"/>
                </a:lnTo>
                <a:lnTo>
                  <a:pt x="964571" y="216843"/>
                </a:lnTo>
                <a:lnTo>
                  <a:pt x="836184" y="160792"/>
                </a:lnTo>
                <a:lnTo>
                  <a:pt x="704095" y="112688"/>
                </a:lnTo>
                <a:lnTo>
                  <a:pt x="568645" y="72778"/>
                </a:lnTo>
                <a:lnTo>
                  <a:pt x="430170" y="41307"/>
                </a:lnTo>
                <a:lnTo>
                  <a:pt x="289012" y="18523"/>
                </a:lnTo>
                <a:lnTo>
                  <a:pt x="145509" y="4671"/>
                </a:lnTo>
                <a:lnTo>
                  <a:pt x="0" y="0"/>
                </a:lnTo>
                <a:close/>
              </a:path>
            </a:pathLst>
          </a:custGeom>
          <a:solidFill>
            <a:srgbClr val="B1C1DB"/>
          </a:solidFill>
        </p:spPr>
        <p:txBody>
          <a:bodyPr wrap="square" lIns="0" tIns="0" rIns="0" bIns="0" rtlCol="0"/>
          <a:lstStyle/>
          <a:p>
            <a:endParaRPr/>
          </a:p>
        </p:txBody>
      </p:sp>
      <p:sp>
        <p:nvSpPr>
          <p:cNvPr id="9" name="object 9"/>
          <p:cNvSpPr/>
          <p:nvPr/>
        </p:nvSpPr>
        <p:spPr>
          <a:xfrm>
            <a:off x="2024379" y="2655951"/>
            <a:ext cx="2073910" cy="2073910"/>
          </a:xfrm>
          <a:custGeom>
            <a:avLst/>
            <a:gdLst/>
            <a:ahLst/>
            <a:cxnLst/>
            <a:rect l="l" t="t" r="r" b="b"/>
            <a:pathLst>
              <a:path w="2073910" h="2073910">
                <a:moveTo>
                  <a:pt x="1036701" y="0"/>
                </a:moveTo>
                <a:lnTo>
                  <a:pt x="951680" y="3436"/>
                </a:lnTo>
                <a:lnTo>
                  <a:pt x="868551" y="13569"/>
                </a:lnTo>
                <a:lnTo>
                  <a:pt x="787582" y="30131"/>
                </a:lnTo>
                <a:lnTo>
                  <a:pt x="709037" y="52855"/>
                </a:lnTo>
                <a:lnTo>
                  <a:pt x="633186" y="81474"/>
                </a:lnTo>
                <a:lnTo>
                  <a:pt x="560294" y="115721"/>
                </a:lnTo>
                <a:lnTo>
                  <a:pt x="490628" y="155330"/>
                </a:lnTo>
                <a:lnTo>
                  <a:pt x="424455" y="200034"/>
                </a:lnTo>
                <a:lnTo>
                  <a:pt x="362042" y="249565"/>
                </a:lnTo>
                <a:lnTo>
                  <a:pt x="303656" y="303657"/>
                </a:lnTo>
                <a:lnTo>
                  <a:pt x="249565" y="362042"/>
                </a:lnTo>
                <a:lnTo>
                  <a:pt x="200034" y="424455"/>
                </a:lnTo>
                <a:lnTo>
                  <a:pt x="155330" y="490628"/>
                </a:lnTo>
                <a:lnTo>
                  <a:pt x="115721" y="560294"/>
                </a:lnTo>
                <a:lnTo>
                  <a:pt x="81474" y="633186"/>
                </a:lnTo>
                <a:lnTo>
                  <a:pt x="52855" y="709037"/>
                </a:lnTo>
                <a:lnTo>
                  <a:pt x="30131" y="787582"/>
                </a:lnTo>
                <a:lnTo>
                  <a:pt x="13569" y="868551"/>
                </a:lnTo>
                <a:lnTo>
                  <a:pt x="3436" y="951680"/>
                </a:lnTo>
                <a:lnTo>
                  <a:pt x="0" y="1036701"/>
                </a:lnTo>
                <a:lnTo>
                  <a:pt x="3436" y="1121739"/>
                </a:lnTo>
                <a:lnTo>
                  <a:pt x="13569" y="1204884"/>
                </a:lnTo>
                <a:lnTo>
                  <a:pt x="30131" y="1285868"/>
                </a:lnTo>
                <a:lnTo>
                  <a:pt x="52855" y="1364426"/>
                </a:lnTo>
                <a:lnTo>
                  <a:pt x="81474" y="1440289"/>
                </a:lnTo>
                <a:lnTo>
                  <a:pt x="115721" y="1513191"/>
                </a:lnTo>
                <a:lnTo>
                  <a:pt x="155330" y="1582866"/>
                </a:lnTo>
                <a:lnTo>
                  <a:pt x="200034" y="1649046"/>
                </a:lnTo>
                <a:lnTo>
                  <a:pt x="249565" y="1711465"/>
                </a:lnTo>
                <a:lnTo>
                  <a:pt x="303656" y="1769856"/>
                </a:lnTo>
                <a:lnTo>
                  <a:pt x="362042" y="1823952"/>
                </a:lnTo>
                <a:lnTo>
                  <a:pt x="424455" y="1873486"/>
                </a:lnTo>
                <a:lnTo>
                  <a:pt x="490628" y="1918192"/>
                </a:lnTo>
                <a:lnTo>
                  <a:pt x="560294" y="1957803"/>
                </a:lnTo>
                <a:lnTo>
                  <a:pt x="633186" y="1992052"/>
                </a:lnTo>
                <a:lnTo>
                  <a:pt x="709037" y="2020672"/>
                </a:lnTo>
                <a:lnTo>
                  <a:pt x="787582" y="2043397"/>
                </a:lnTo>
                <a:lnTo>
                  <a:pt x="868551" y="2059959"/>
                </a:lnTo>
                <a:lnTo>
                  <a:pt x="951680" y="2070092"/>
                </a:lnTo>
                <a:lnTo>
                  <a:pt x="1036701" y="2073529"/>
                </a:lnTo>
                <a:lnTo>
                  <a:pt x="1121738" y="2070092"/>
                </a:lnTo>
                <a:lnTo>
                  <a:pt x="1204880" y="2059959"/>
                </a:lnTo>
                <a:lnTo>
                  <a:pt x="1285861" y="2043397"/>
                </a:lnTo>
                <a:lnTo>
                  <a:pt x="1364412" y="2020672"/>
                </a:lnTo>
                <a:lnTo>
                  <a:pt x="1440269" y="1992052"/>
                </a:lnTo>
                <a:lnTo>
                  <a:pt x="1513163" y="1957803"/>
                </a:lnTo>
                <a:lnTo>
                  <a:pt x="1582830" y="1918192"/>
                </a:lnTo>
                <a:lnTo>
                  <a:pt x="1649001" y="1873486"/>
                </a:lnTo>
                <a:lnTo>
                  <a:pt x="1711411" y="1823952"/>
                </a:lnTo>
                <a:lnTo>
                  <a:pt x="1769792" y="1769856"/>
                </a:lnTo>
                <a:lnTo>
                  <a:pt x="1823879" y="1711465"/>
                </a:lnTo>
                <a:lnTo>
                  <a:pt x="1873404" y="1649046"/>
                </a:lnTo>
                <a:lnTo>
                  <a:pt x="1918101" y="1582866"/>
                </a:lnTo>
                <a:lnTo>
                  <a:pt x="1957704" y="1513191"/>
                </a:lnTo>
                <a:lnTo>
                  <a:pt x="1991945" y="1440289"/>
                </a:lnTo>
                <a:lnTo>
                  <a:pt x="2020558" y="1364426"/>
                </a:lnTo>
                <a:lnTo>
                  <a:pt x="2043277" y="1285868"/>
                </a:lnTo>
                <a:lnTo>
                  <a:pt x="2059835" y="1204884"/>
                </a:lnTo>
                <a:lnTo>
                  <a:pt x="2069965" y="1121739"/>
                </a:lnTo>
                <a:lnTo>
                  <a:pt x="2073402" y="1036701"/>
                </a:lnTo>
                <a:lnTo>
                  <a:pt x="2069965" y="951680"/>
                </a:lnTo>
                <a:lnTo>
                  <a:pt x="2059835" y="868551"/>
                </a:lnTo>
                <a:lnTo>
                  <a:pt x="2043277" y="787582"/>
                </a:lnTo>
                <a:lnTo>
                  <a:pt x="2020558" y="709037"/>
                </a:lnTo>
                <a:lnTo>
                  <a:pt x="1991945" y="633186"/>
                </a:lnTo>
                <a:lnTo>
                  <a:pt x="1957704" y="560294"/>
                </a:lnTo>
                <a:lnTo>
                  <a:pt x="1918101" y="490628"/>
                </a:lnTo>
                <a:lnTo>
                  <a:pt x="1873404" y="424455"/>
                </a:lnTo>
                <a:lnTo>
                  <a:pt x="1823879" y="362042"/>
                </a:lnTo>
                <a:lnTo>
                  <a:pt x="1769792" y="303656"/>
                </a:lnTo>
                <a:lnTo>
                  <a:pt x="1711411" y="249565"/>
                </a:lnTo>
                <a:lnTo>
                  <a:pt x="1649001" y="200034"/>
                </a:lnTo>
                <a:lnTo>
                  <a:pt x="1582830" y="155330"/>
                </a:lnTo>
                <a:lnTo>
                  <a:pt x="1513163" y="115721"/>
                </a:lnTo>
                <a:lnTo>
                  <a:pt x="1440269" y="81474"/>
                </a:lnTo>
                <a:lnTo>
                  <a:pt x="1364412" y="52855"/>
                </a:lnTo>
                <a:lnTo>
                  <a:pt x="1285861" y="30131"/>
                </a:lnTo>
                <a:lnTo>
                  <a:pt x="1204880" y="13569"/>
                </a:lnTo>
                <a:lnTo>
                  <a:pt x="1121738" y="3436"/>
                </a:lnTo>
                <a:lnTo>
                  <a:pt x="1036701" y="0"/>
                </a:lnTo>
                <a:close/>
              </a:path>
            </a:pathLst>
          </a:custGeom>
          <a:solidFill>
            <a:srgbClr val="4F81BC"/>
          </a:solidFill>
        </p:spPr>
        <p:txBody>
          <a:bodyPr wrap="square" lIns="0" tIns="0" rIns="0" bIns="0" rtlCol="0"/>
          <a:lstStyle/>
          <a:p>
            <a:endParaRPr/>
          </a:p>
        </p:txBody>
      </p:sp>
      <p:sp>
        <p:nvSpPr>
          <p:cNvPr id="10" name="object 10"/>
          <p:cNvSpPr/>
          <p:nvPr/>
        </p:nvSpPr>
        <p:spPr>
          <a:xfrm>
            <a:off x="2024379" y="2655951"/>
            <a:ext cx="2073910" cy="2073910"/>
          </a:xfrm>
          <a:custGeom>
            <a:avLst/>
            <a:gdLst/>
            <a:ahLst/>
            <a:cxnLst/>
            <a:rect l="l" t="t" r="r" b="b"/>
            <a:pathLst>
              <a:path w="2073910" h="2073910">
                <a:moveTo>
                  <a:pt x="0" y="1036701"/>
                </a:moveTo>
                <a:lnTo>
                  <a:pt x="3436" y="951680"/>
                </a:lnTo>
                <a:lnTo>
                  <a:pt x="13569" y="868551"/>
                </a:lnTo>
                <a:lnTo>
                  <a:pt x="30131" y="787582"/>
                </a:lnTo>
                <a:lnTo>
                  <a:pt x="52855" y="709037"/>
                </a:lnTo>
                <a:lnTo>
                  <a:pt x="81474" y="633186"/>
                </a:lnTo>
                <a:lnTo>
                  <a:pt x="115721" y="560294"/>
                </a:lnTo>
                <a:lnTo>
                  <a:pt x="155330" y="490628"/>
                </a:lnTo>
                <a:lnTo>
                  <a:pt x="200034" y="424455"/>
                </a:lnTo>
                <a:lnTo>
                  <a:pt x="249565" y="362042"/>
                </a:lnTo>
                <a:lnTo>
                  <a:pt x="303656" y="303657"/>
                </a:lnTo>
                <a:lnTo>
                  <a:pt x="362042" y="249565"/>
                </a:lnTo>
                <a:lnTo>
                  <a:pt x="424455" y="200034"/>
                </a:lnTo>
                <a:lnTo>
                  <a:pt x="490628" y="155330"/>
                </a:lnTo>
                <a:lnTo>
                  <a:pt x="560294" y="115721"/>
                </a:lnTo>
                <a:lnTo>
                  <a:pt x="633186" y="81474"/>
                </a:lnTo>
                <a:lnTo>
                  <a:pt x="709037" y="52855"/>
                </a:lnTo>
                <a:lnTo>
                  <a:pt x="787582" y="30131"/>
                </a:lnTo>
                <a:lnTo>
                  <a:pt x="868551" y="13569"/>
                </a:lnTo>
                <a:lnTo>
                  <a:pt x="951680" y="3436"/>
                </a:lnTo>
                <a:lnTo>
                  <a:pt x="1036701" y="0"/>
                </a:lnTo>
                <a:lnTo>
                  <a:pt x="1121738" y="3436"/>
                </a:lnTo>
                <a:lnTo>
                  <a:pt x="1204880" y="13569"/>
                </a:lnTo>
                <a:lnTo>
                  <a:pt x="1285861" y="30131"/>
                </a:lnTo>
                <a:lnTo>
                  <a:pt x="1364412" y="52855"/>
                </a:lnTo>
                <a:lnTo>
                  <a:pt x="1440269" y="81474"/>
                </a:lnTo>
                <a:lnTo>
                  <a:pt x="1513163" y="115721"/>
                </a:lnTo>
                <a:lnTo>
                  <a:pt x="1582830" y="155330"/>
                </a:lnTo>
                <a:lnTo>
                  <a:pt x="1649001" y="200034"/>
                </a:lnTo>
                <a:lnTo>
                  <a:pt x="1711411" y="249565"/>
                </a:lnTo>
                <a:lnTo>
                  <a:pt x="1769792" y="303656"/>
                </a:lnTo>
                <a:lnTo>
                  <a:pt x="1823879" y="362042"/>
                </a:lnTo>
                <a:lnTo>
                  <a:pt x="1873404" y="424455"/>
                </a:lnTo>
                <a:lnTo>
                  <a:pt x="1918101" y="490628"/>
                </a:lnTo>
                <a:lnTo>
                  <a:pt x="1957704" y="560294"/>
                </a:lnTo>
                <a:lnTo>
                  <a:pt x="1991945" y="633186"/>
                </a:lnTo>
                <a:lnTo>
                  <a:pt x="2020558" y="709037"/>
                </a:lnTo>
                <a:lnTo>
                  <a:pt x="2043277" y="787582"/>
                </a:lnTo>
                <a:lnTo>
                  <a:pt x="2059835" y="868551"/>
                </a:lnTo>
                <a:lnTo>
                  <a:pt x="2069965" y="951680"/>
                </a:lnTo>
                <a:lnTo>
                  <a:pt x="2073402" y="1036701"/>
                </a:lnTo>
                <a:lnTo>
                  <a:pt x="2069965" y="1121739"/>
                </a:lnTo>
                <a:lnTo>
                  <a:pt x="2059835" y="1204884"/>
                </a:lnTo>
                <a:lnTo>
                  <a:pt x="2043277" y="1285868"/>
                </a:lnTo>
                <a:lnTo>
                  <a:pt x="2020558" y="1364426"/>
                </a:lnTo>
                <a:lnTo>
                  <a:pt x="1991945" y="1440289"/>
                </a:lnTo>
                <a:lnTo>
                  <a:pt x="1957704" y="1513191"/>
                </a:lnTo>
                <a:lnTo>
                  <a:pt x="1918101" y="1582866"/>
                </a:lnTo>
                <a:lnTo>
                  <a:pt x="1873404" y="1649046"/>
                </a:lnTo>
                <a:lnTo>
                  <a:pt x="1823879" y="1711465"/>
                </a:lnTo>
                <a:lnTo>
                  <a:pt x="1769792" y="1769856"/>
                </a:lnTo>
                <a:lnTo>
                  <a:pt x="1711411" y="1823952"/>
                </a:lnTo>
                <a:lnTo>
                  <a:pt x="1649001" y="1873486"/>
                </a:lnTo>
                <a:lnTo>
                  <a:pt x="1582830" y="1918192"/>
                </a:lnTo>
                <a:lnTo>
                  <a:pt x="1513163" y="1957803"/>
                </a:lnTo>
                <a:lnTo>
                  <a:pt x="1440269" y="1992052"/>
                </a:lnTo>
                <a:lnTo>
                  <a:pt x="1364412" y="2020672"/>
                </a:lnTo>
                <a:lnTo>
                  <a:pt x="1285861" y="2043397"/>
                </a:lnTo>
                <a:lnTo>
                  <a:pt x="1204880" y="2059959"/>
                </a:lnTo>
                <a:lnTo>
                  <a:pt x="1121738" y="2070092"/>
                </a:lnTo>
                <a:lnTo>
                  <a:pt x="1036701" y="2073529"/>
                </a:lnTo>
                <a:lnTo>
                  <a:pt x="951680" y="2070092"/>
                </a:lnTo>
                <a:lnTo>
                  <a:pt x="868551" y="2059959"/>
                </a:lnTo>
                <a:lnTo>
                  <a:pt x="787582" y="2043397"/>
                </a:lnTo>
                <a:lnTo>
                  <a:pt x="709037" y="2020672"/>
                </a:lnTo>
                <a:lnTo>
                  <a:pt x="633186" y="1992052"/>
                </a:lnTo>
                <a:lnTo>
                  <a:pt x="560294" y="1957803"/>
                </a:lnTo>
                <a:lnTo>
                  <a:pt x="490628" y="1918192"/>
                </a:lnTo>
                <a:lnTo>
                  <a:pt x="424455" y="1873486"/>
                </a:lnTo>
                <a:lnTo>
                  <a:pt x="362042" y="1823952"/>
                </a:lnTo>
                <a:lnTo>
                  <a:pt x="303656" y="1769856"/>
                </a:lnTo>
                <a:lnTo>
                  <a:pt x="249565" y="1711465"/>
                </a:lnTo>
                <a:lnTo>
                  <a:pt x="200034" y="1649046"/>
                </a:lnTo>
                <a:lnTo>
                  <a:pt x="155330" y="1582866"/>
                </a:lnTo>
                <a:lnTo>
                  <a:pt x="115721" y="1513191"/>
                </a:lnTo>
                <a:lnTo>
                  <a:pt x="81474" y="1440289"/>
                </a:lnTo>
                <a:lnTo>
                  <a:pt x="52855" y="1364426"/>
                </a:lnTo>
                <a:lnTo>
                  <a:pt x="30131" y="1285868"/>
                </a:lnTo>
                <a:lnTo>
                  <a:pt x="13569" y="1204884"/>
                </a:lnTo>
                <a:lnTo>
                  <a:pt x="3436" y="1121739"/>
                </a:lnTo>
                <a:lnTo>
                  <a:pt x="0" y="1036701"/>
                </a:lnTo>
                <a:close/>
              </a:path>
            </a:pathLst>
          </a:custGeom>
          <a:ln w="25400">
            <a:solidFill>
              <a:srgbClr val="FFFFFF"/>
            </a:solidFill>
          </a:ln>
        </p:spPr>
        <p:txBody>
          <a:bodyPr wrap="square" lIns="0" tIns="0" rIns="0" bIns="0" rtlCol="0"/>
          <a:lstStyle/>
          <a:p>
            <a:endParaRPr/>
          </a:p>
        </p:txBody>
      </p:sp>
      <p:sp>
        <p:nvSpPr>
          <p:cNvPr id="11" name="object 11"/>
          <p:cNvSpPr txBox="1"/>
          <p:nvPr/>
        </p:nvSpPr>
        <p:spPr>
          <a:xfrm>
            <a:off x="2354072" y="3231138"/>
            <a:ext cx="1414780" cy="923290"/>
          </a:xfrm>
          <a:prstGeom prst="rect">
            <a:avLst/>
          </a:prstGeom>
        </p:spPr>
        <p:txBody>
          <a:bodyPr vert="horz" wrap="square" lIns="0" tIns="0" rIns="0" bIns="0" rtlCol="0">
            <a:spAutoFit/>
          </a:bodyPr>
          <a:lstStyle/>
          <a:p>
            <a:pPr marL="12700" marR="5080" indent="-635" algn="ctr">
              <a:lnSpc>
                <a:spcPct val="86300"/>
              </a:lnSpc>
            </a:pPr>
            <a:r>
              <a:rPr sz="2300" dirty="0">
                <a:solidFill>
                  <a:srgbClr val="FFFFFF"/>
                </a:solidFill>
                <a:latin typeface="Times New Roman"/>
                <a:cs typeface="Times New Roman"/>
              </a:rPr>
              <a:t>Лідер</a:t>
            </a:r>
            <a:r>
              <a:rPr sz="2300" spc="-10" dirty="0">
                <a:solidFill>
                  <a:srgbClr val="FFFFFF"/>
                </a:solidFill>
                <a:latin typeface="Times New Roman"/>
                <a:cs typeface="Times New Roman"/>
              </a:rPr>
              <a:t>с</a:t>
            </a:r>
            <a:r>
              <a:rPr sz="2300" dirty="0">
                <a:solidFill>
                  <a:srgbClr val="FFFFFF"/>
                </a:solidFill>
                <a:latin typeface="Times New Roman"/>
                <a:cs typeface="Times New Roman"/>
              </a:rPr>
              <a:t>тво </a:t>
            </a:r>
            <a:r>
              <a:rPr sz="2300" spc="20" dirty="0">
                <a:solidFill>
                  <a:srgbClr val="FFFFFF"/>
                </a:solidFill>
                <a:latin typeface="Times New Roman"/>
                <a:cs typeface="Times New Roman"/>
              </a:rPr>
              <a:t>т</a:t>
            </a:r>
            <a:r>
              <a:rPr sz="2300" dirty="0">
                <a:solidFill>
                  <a:srgbClr val="FFFFFF"/>
                </a:solidFill>
                <a:latin typeface="Times New Roman"/>
                <a:cs typeface="Times New Roman"/>
              </a:rPr>
              <a:t>а </a:t>
            </a:r>
            <a:r>
              <a:rPr sz="2300" spc="5" dirty="0">
                <a:solidFill>
                  <a:srgbClr val="FFFFFF"/>
                </a:solidFill>
                <a:latin typeface="Times New Roman"/>
                <a:cs typeface="Times New Roman"/>
              </a:rPr>
              <a:t>у</a:t>
            </a:r>
            <a:r>
              <a:rPr sz="2300" dirty="0">
                <a:solidFill>
                  <a:srgbClr val="FFFFFF"/>
                </a:solidFill>
                <a:latin typeface="Times New Roman"/>
                <a:cs typeface="Times New Roman"/>
              </a:rPr>
              <a:t>пра</a:t>
            </a:r>
            <a:r>
              <a:rPr sz="2300" spc="-35" dirty="0">
                <a:solidFill>
                  <a:srgbClr val="FFFFFF"/>
                </a:solidFill>
                <a:latin typeface="Times New Roman"/>
                <a:cs typeface="Times New Roman"/>
              </a:rPr>
              <a:t>в</a:t>
            </a:r>
            <a:r>
              <a:rPr sz="2300" dirty="0">
                <a:solidFill>
                  <a:srgbClr val="FFFFFF"/>
                </a:solidFill>
                <a:latin typeface="Times New Roman"/>
                <a:cs typeface="Times New Roman"/>
              </a:rPr>
              <a:t>ління</a:t>
            </a:r>
            <a:endParaRPr sz="2300">
              <a:latin typeface="Times New Roman"/>
              <a:cs typeface="Times New Roman"/>
            </a:endParaRPr>
          </a:p>
        </p:txBody>
      </p:sp>
      <p:sp>
        <p:nvSpPr>
          <p:cNvPr id="12" name="object 12"/>
          <p:cNvSpPr/>
          <p:nvPr/>
        </p:nvSpPr>
        <p:spPr>
          <a:xfrm>
            <a:off x="2335402" y="766572"/>
            <a:ext cx="1451610" cy="1451610"/>
          </a:xfrm>
          <a:custGeom>
            <a:avLst/>
            <a:gdLst/>
            <a:ahLst/>
            <a:cxnLst/>
            <a:rect l="l" t="t" r="r" b="b"/>
            <a:pathLst>
              <a:path w="1451610" h="1451610">
                <a:moveTo>
                  <a:pt x="725678" y="0"/>
                </a:moveTo>
                <a:lnTo>
                  <a:pt x="666156" y="2406"/>
                </a:lnTo>
                <a:lnTo>
                  <a:pt x="607961" y="9500"/>
                </a:lnTo>
                <a:lnTo>
                  <a:pt x="551279" y="21095"/>
                </a:lnTo>
                <a:lnTo>
                  <a:pt x="496295" y="37004"/>
                </a:lnTo>
                <a:lnTo>
                  <a:pt x="443198" y="57040"/>
                </a:lnTo>
                <a:lnTo>
                  <a:pt x="392173" y="81016"/>
                </a:lnTo>
                <a:lnTo>
                  <a:pt x="343408" y="108746"/>
                </a:lnTo>
                <a:lnTo>
                  <a:pt x="297088" y="140041"/>
                </a:lnTo>
                <a:lnTo>
                  <a:pt x="253401" y="174715"/>
                </a:lnTo>
                <a:lnTo>
                  <a:pt x="212534" y="212582"/>
                </a:lnTo>
                <a:lnTo>
                  <a:pt x="174673" y="253453"/>
                </a:lnTo>
                <a:lnTo>
                  <a:pt x="140004" y="297143"/>
                </a:lnTo>
                <a:lnTo>
                  <a:pt x="108715" y="343464"/>
                </a:lnTo>
                <a:lnTo>
                  <a:pt x="80992" y="392229"/>
                </a:lnTo>
                <a:lnTo>
                  <a:pt x="57023" y="443251"/>
                </a:lnTo>
                <a:lnTo>
                  <a:pt x="36992" y="496344"/>
                </a:lnTo>
                <a:lnTo>
                  <a:pt x="21088" y="551320"/>
                </a:lnTo>
                <a:lnTo>
                  <a:pt x="9497" y="607992"/>
                </a:lnTo>
                <a:lnTo>
                  <a:pt x="2405" y="666174"/>
                </a:lnTo>
                <a:lnTo>
                  <a:pt x="0" y="725677"/>
                </a:lnTo>
                <a:lnTo>
                  <a:pt x="2405" y="785200"/>
                </a:lnTo>
                <a:lnTo>
                  <a:pt x="9497" y="843397"/>
                </a:lnTo>
                <a:lnTo>
                  <a:pt x="21088" y="900084"/>
                </a:lnTo>
                <a:lnTo>
                  <a:pt x="36992" y="955073"/>
                </a:lnTo>
                <a:lnTo>
                  <a:pt x="57023" y="1008177"/>
                </a:lnTo>
                <a:lnTo>
                  <a:pt x="80992" y="1059209"/>
                </a:lnTo>
                <a:lnTo>
                  <a:pt x="108715" y="1107983"/>
                </a:lnTo>
                <a:lnTo>
                  <a:pt x="140004" y="1154312"/>
                </a:lnTo>
                <a:lnTo>
                  <a:pt x="174673" y="1198008"/>
                </a:lnTo>
                <a:lnTo>
                  <a:pt x="212534" y="1238884"/>
                </a:lnTo>
                <a:lnTo>
                  <a:pt x="253401" y="1276755"/>
                </a:lnTo>
                <a:lnTo>
                  <a:pt x="297088" y="1311433"/>
                </a:lnTo>
                <a:lnTo>
                  <a:pt x="343407" y="1342731"/>
                </a:lnTo>
                <a:lnTo>
                  <a:pt x="392173" y="1370462"/>
                </a:lnTo>
                <a:lnTo>
                  <a:pt x="443198" y="1394440"/>
                </a:lnTo>
                <a:lnTo>
                  <a:pt x="496295" y="1414477"/>
                </a:lnTo>
                <a:lnTo>
                  <a:pt x="551279" y="1430386"/>
                </a:lnTo>
                <a:lnTo>
                  <a:pt x="607961" y="1441982"/>
                </a:lnTo>
                <a:lnTo>
                  <a:pt x="666156" y="1449076"/>
                </a:lnTo>
                <a:lnTo>
                  <a:pt x="725678" y="1451482"/>
                </a:lnTo>
                <a:lnTo>
                  <a:pt x="785199" y="1449076"/>
                </a:lnTo>
                <a:lnTo>
                  <a:pt x="843394" y="1441982"/>
                </a:lnTo>
                <a:lnTo>
                  <a:pt x="900076" y="1430386"/>
                </a:lnTo>
                <a:lnTo>
                  <a:pt x="955060" y="1414477"/>
                </a:lnTo>
                <a:lnTo>
                  <a:pt x="1008157" y="1394440"/>
                </a:lnTo>
                <a:lnTo>
                  <a:pt x="1059182" y="1370462"/>
                </a:lnTo>
                <a:lnTo>
                  <a:pt x="1107948" y="1342731"/>
                </a:lnTo>
                <a:lnTo>
                  <a:pt x="1154267" y="1311433"/>
                </a:lnTo>
                <a:lnTo>
                  <a:pt x="1197954" y="1276755"/>
                </a:lnTo>
                <a:lnTo>
                  <a:pt x="1238821" y="1238885"/>
                </a:lnTo>
                <a:lnTo>
                  <a:pt x="1276682" y="1198008"/>
                </a:lnTo>
                <a:lnTo>
                  <a:pt x="1311351" y="1154312"/>
                </a:lnTo>
                <a:lnTo>
                  <a:pt x="1342640" y="1107983"/>
                </a:lnTo>
                <a:lnTo>
                  <a:pt x="1370363" y="1059209"/>
                </a:lnTo>
                <a:lnTo>
                  <a:pt x="1394333" y="1008177"/>
                </a:lnTo>
                <a:lnTo>
                  <a:pt x="1414363" y="955073"/>
                </a:lnTo>
                <a:lnTo>
                  <a:pt x="1430267" y="900084"/>
                </a:lnTo>
                <a:lnTo>
                  <a:pt x="1441858" y="843397"/>
                </a:lnTo>
                <a:lnTo>
                  <a:pt x="1448950" y="785200"/>
                </a:lnTo>
                <a:lnTo>
                  <a:pt x="1451356" y="725677"/>
                </a:lnTo>
                <a:lnTo>
                  <a:pt x="1448950" y="666174"/>
                </a:lnTo>
                <a:lnTo>
                  <a:pt x="1441858" y="607992"/>
                </a:lnTo>
                <a:lnTo>
                  <a:pt x="1430267" y="551320"/>
                </a:lnTo>
                <a:lnTo>
                  <a:pt x="1414363" y="496344"/>
                </a:lnTo>
                <a:lnTo>
                  <a:pt x="1394333" y="443251"/>
                </a:lnTo>
                <a:lnTo>
                  <a:pt x="1370363" y="392229"/>
                </a:lnTo>
                <a:lnTo>
                  <a:pt x="1342640" y="343464"/>
                </a:lnTo>
                <a:lnTo>
                  <a:pt x="1311351" y="297143"/>
                </a:lnTo>
                <a:lnTo>
                  <a:pt x="1276682" y="253453"/>
                </a:lnTo>
                <a:lnTo>
                  <a:pt x="1238821" y="212582"/>
                </a:lnTo>
                <a:lnTo>
                  <a:pt x="1197954" y="174715"/>
                </a:lnTo>
                <a:lnTo>
                  <a:pt x="1154267" y="140041"/>
                </a:lnTo>
                <a:lnTo>
                  <a:pt x="1107947" y="108746"/>
                </a:lnTo>
                <a:lnTo>
                  <a:pt x="1059182" y="81016"/>
                </a:lnTo>
                <a:lnTo>
                  <a:pt x="1008157" y="57040"/>
                </a:lnTo>
                <a:lnTo>
                  <a:pt x="955060" y="37004"/>
                </a:lnTo>
                <a:lnTo>
                  <a:pt x="900076" y="21095"/>
                </a:lnTo>
                <a:lnTo>
                  <a:pt x="843394" y="9500"/>
                </a:lnTo>
                <a:lnTo>
                  <a:pt x="785199" y="2406"/>
                </a:lnTo>
                <a:lnTo>
                  <a:pt x="725678" y="0"/>
                </a:lnTo>
                <a:close/>
              </a:path>
            </a:pathLst>
          </a:custGeom>
          <a:solidFill>
            <a:srgbClr val="4F81BC"/>
          </a:solidFill>
        </p:spPr>
        <p:txBody>
          <a:bodyPr wrap="square" lIns="0" tIns="0" rIns="0" bIns="0" rtlCol="0"/>
          <a:lstStyle/>
          <a:p>
            <a:endParaRPr/>
          </a:p>
        </p:txBody>
      </p:sp>
      <p:sp>
        <p:nvSpPr>
          <p:cNvPr id="13" name="object 13"/>
          <p:cNvSpPr/>
          <p:nvPr/>
        </p:nvSpPr>
        <p:spPr>
          <a:xfrm>
            <a:off x="2335402" y="766572"/>
            <a:ext cx="1451610" cy="1451610"/>
          </a:xfrm>
          <a:custGeom>
            <a:avLst/>
            <a:gdLst/>
            <a:ahLst/>
            <a:cxnLst/>
            <a:rect l="l" t="t" r="r" b="b"/>
            <a:pathLst>
              <a:path w="1451610" h="1451610">
                <a:moveTo>
                  <a:pt x="0" y="725677"/>
                </a:moveTo>
                <a:lnTo>
                  <a:pt x="2405" y="666174"/>
                </a:lnTo>
                <a:lnTo>
                  <a:pt x="9497" y="607992"/>
                </a:lnTo>
                <a:lnTo>
                  <a:pt x="21088" y="551320"/>
                </a:lnTo>
                <a:lnTo>
                  <a:pt x="36992" y="496344"/>
                </a:lnTo>
                <a:lnTo>
                  <a:pt x="57023" y="443251"/>
                </a:lnTo>
                <a:lnTo>
                  <a:pt x="80992" y="392229"/>
                </a:lnTo>
                <a:lnTo>
                  <a:pt x="108715" y="343464"/>
                </a:lnTo>
                <a:lnTo>
                  <a:pt x="140004" y="297143"/>
                </a:lnTo>
                <a:lnTo>
                  <a:pt x="174673" y="253453"/>
                </a:lnTo>
                <a:lnTo>
                  <a:pt x="212534" y="212582"/>
                </a:lnTo>
                <a:lnTo>
                  <a:pt x="253401" y="174715"/>
                </a:lnTo>
                <a:lnTo>
                  <a:pt x="297088" y="140041"/>
                </a:lnTo>
                <a:lnTo>
                  <a:pt x="343408" y="108746"/>
                </a:lnTo>
                <a:lnTo>
                  <a:pt x="392173" y="81016"/>
                </a:lnTo>
                <a:lnTo>
                  <a:pt x="443198" y="57040"/>
                </a:lnTo>
                <a:lnTo>
                  <a:pt x="496295" y="37004"/>
                </a:lnTo>
                <a:lnTo>
                  <a:pt x="551279" y="21095"/>
                </a:lnTo>
                <a:lnTo>
                  <a:pt x="607961" y="9500"/>
                </a:lnTo>
                <a:lnTo>
                  <a:pt x="666156" y="2406"/>
                </a:lnTo>
                <a:lnTo>
                  <a:pt x="725678" y="0"/>
                </a:lnTo>
                <a:lnTo>
                  <a:pt x="785199" y="2406"/>
                </a:lnTo>
                <a:lnTo>
                  <a:pt x="843394" y="9500"/>
                </a:lnTo>
                <a:lnTo>
                  <a:pt x="900076" y="21095"/>
                </a:lnTo>
                <a:lnTo>
                  <a:pt x="955060" y="37004"/>
                </a:lnTo>
                <a:lnTo>
                  <a:pt x="1008157" y="57040"/>
                </a:lnTo>
                <a:lnTo>
                  <a:pt x="1059182" y="81016"/>
                </a:lnTo>
                <a:lnTo>
                  <a:pt x="1107947" y="108746"/>
                </a:lnTo>
                <a:lnTo>
                  <a:pt x="1154267" y="140041"/>
                </a:lnTo>
                <a:lnTo>
                  <a:pt x="1197954" y="174715"/>
                </a:lnTo>
                <a:lnTo>
                  <a:pt x="1238821" y="212582"/>
                </a:lnTo>
                <a:lnTo>
                  <a:pt x="1276682" y="253453"/>
                </a:lnTo>
                <a:lnTo>
                  <a:pt x="1311351" y="297143"/>
                </a:lnTo>
                <a:lnTo>
                  <a:pt x="1342640" y="343464"/>
                </a:lnTo>
                <a:lnTo>
                  <a:pt x="1370363" y="392229"/>
                </a:lnTo>
                <a:lnTo>
                  <a:pt x="1394333" y="443251"/>
                </a:lnTo>
                <a:lnTo>
                  <a:pt x="1414363" y="496344"/>
                </a:lnTo>
                <a:lnTo>
                  <a:pt x="1430267" y="551320"/>
                </a:lnTo>
                <a:lnTo>
                  <a:pt x="1441858" y="607992"/>
                </a:lnTo>
                <a:lnTo>
                  <a:pt x="1448950" y="666174"/>
                </a:lnTo>
                <a:lnTo>
                  <a:pt x="1451356" y="725677"/>
                </a:lnTo>
                <a:lnTo>
                  <a:pt x="1448950" y="785200"/>
                </a:lnTo>
                <a:lnTo>
                  <a:pt x="1441858" y="843397"/>
                </a:lnTo>
                <a:lnTo>
                  <a:pt x="1430267" y="900084"/>
                </a:lnTo>
                <a:lnTo>
                  <a:pt x="1414363" y="955073"/>
                </a:lnTo>
                <a:lnTo>
                  <a:pt x="1394333" y="1008177"/>
                </a:lnTo>
                <a:lnTo>
                  <a:pt x="1370363" y="1059209"/>
                </a:lnTo>
                <a:lnTo>
                  <a:pt x="1342640" y="1107983"/>
                </a:lnTo>
                <a:lnTo>
                  <a:pt x="1311351" y="1154312"/>
                </a:lnTo>
                <a:lnTo>
                  <a:pt x="1276682" y="1198008"/>
                </a:lnTo>
                <a:lnTo>
                  <a:pt x="1238821" y="1238885"/>
                </a:lnTo>
                <a:lnTo>
                  <a:pt x="1197954" y="1276755"/>
                </a:lnTo>
                <a:lnTo>
                  <a:pt x="1154267" y="1311433"/>
                </a:lnTo>
                <a:lnTo>
                  <a:pt x="1107948" y="1342731"/>
                </a:lnTo>
                <a:lnTo>
                  <a:pt x="1059182" y="1370462"/>
                </a:lnTo>
                <a:lnTo>
                  <a:pt x="1008157" y="1394440"/>
                </a:lnTo>
                <a:lnTo>
                  <a:pt x="955060" y="1414477"/>
                </a:lnTo>
                <a:lnTo>
                  <a:pt x="900076" y="1430386"/>
                </a:lnTo>
                <a:lnTo>
                  <a:pt x="843394" y="1441982"/>
                </a:lnTo>
                <a:lnTo>
                  <a:pt x="785199" y="1449076"/>
                </a:lnTo>
                <a:lnTo>
                  <a:pt x="725678" y="1451482"/>
                </a:lnTo>
                <a:lnTo>
                  <a:pt x="666156" y="1449076"/>
                </a:lnTo>
                <a:lnTo>
                  <a:pt x="607961" y="1441982"/>
                </a:lnTo>
                <a:lnTo>
                  <a:pt x="551279" y="1430386"/>
                </a:lnTo>
                <a:lnTo>
                  <a:pt x="496295" y="1414477"/>
                </a:lnTo>
                <a:lnTo>
                  <a:pt x="443198" y="1394440"/>
                </a:lnTo>
                <a:lnTo>
                  <a:pt x="392173" y="1370462"/>
                </a:lnTo>
                <a:lnTo>
                  <a:pt x="343407" y="1342731"/>
                </a:lnTo>
                <a:lnTo>
                  <a:pt x="297088" y="1311433"/>
                </a:lnTo>
                <a:lnTo>
                  <a:pt x="253401" y="1276755"/>
                </a:lnTo>
                <a:lnTo>
                  <a:pt x="212534" y="1238884"/>
                </a:lnTo>
                <a:lnTo>
                  <a:pt x="174673" y="1198008"/>
                </a:lnTo>
                <a:lnTo>
                  <a:pt x="140004" y="1154312"/>
                </a:lnTo>
                <a:lnTo>
                  <a:pt x="108715" y="1107983"/>
                </a:lnTo>
                <a:lnTo>
                  <a:pt x="80992" y="1059209"/>
                </a:lnTo>
                <a:lnTo>
                  <a:pt x="57023" y="1008177"/>
                </a:lnTo>
                <a:lnTo>
                  <a:pt x="36992" y="955073"/>
                </a:lnTo>
                <a:lnTo>
                  <a:pt x="21088" y="900084"/>
                </a:lnTo>
                <a:lnTo>
                  <a:pt x="9497" y="843397"/>
                </a:lnTo>
                <a:lnTo>
                  <a:pt x="2405" y="785200"/>
                </a:lnTo>
                <a:lnTo>
                  <a:pt x="0" y="725677"/>
                </a:lnTo>
                <a:close/>
              </a:path>
            </a:pathLst>
          </a:custGeom>
          <a:ln w="25400">
            <a:solidFill>
              <a:srgbClr val="FFFFFF"/>
            </a:solidFill>
          </a:ln>
        </p:spPr>
        <p:txBody>
          <a:bodyPr wrap="square" lIns="0" tIns="0" rIns="0" bIns="0" rtlCol="0"/>
          <a:lstStyle/>
          <a:p>
            <a:endParaRPr/>
          </a:p>
        </p:txBody>
      </p:sp>
      <p:sp>
        <p:nvSpPr>
          <p:cNvPr id="14" name="object 14"/>
          <p:cNvSpPr txBox="1"/>
          <p:nvPr/>
        </p:nvSpPr>
        <p:spPr>
          <a:xfrm>
            <a:off x="2710433" y="1284857"/>
            <a:ext cx="701675" cy="414020"/>
          </a:xfrm>
          <a:prstGeom prst="rect">
            <a:avLst/>
          </a:prstGeom>
        </p:spPr>
        <p:txBody>
          <a:bodyPr vert="horz" wrap="square" lIns="0" tIns="0" rIns="0" bIns="0" rtlCol="0">
            <a:spAutoFit/>
          </a:bodyPr>
          <a:lstStyle/>
          <a:p>
            <a:pPr marL="29209" marR="5080" indent="-17145">
              <a:lnSpc>
                <a:spcPts val="1560"/>
              </a:lnSpc>
            </a:pPr>
            <a:r>
              <a:rPr sz="1500" dirty="0">
                <a:solidFill>
                  <a:srgbClr val="FFFFFF"/>
                </a:solidFill>
                <a:latin typeface="Times New Roman"/>
                <a:cs typeface="Times New Roman"/>
              </a:rPr>
              <a:t>Л</a:t>
            </a:r>
            <a:r>
              <a:rPr sz="1500" spc="-75" dirty="0">
                <a:solidFill>
                  <a:srgbClr val="FFFFFF"/>
                </a:solidFill>
                <a:latin typeface="Times New Roman"/>
                <a:cs typeface="Times New Roman"/>
              </a:rPr>
              <a:t>ю</a:t>
            </a:r>
            <a:r>
              <a:rPr sz="1500" dirty="0">
                <a:solidFill>
                  <a:srgbClr val="FFFFFF"/>
                </a:solidFill>
                <a:latin typeface="Times New Roman"/>
                <a:cs typeface="Times New Roman"/>
              </a:rPr>
              <a:t>дські р</a:t>
            </a:r>
            <a:r>
              <a:rPr sz="1500" spc="25" dirty="0">
                <a:solidFill>
                  <a:srgbClr val="FFFFFF"/>
                </a:solidFill>
                <a:latin typeface="Times New Roman"/>
                <a:cs typeface="Times New Roman"/>
              </a:rPr>
              <a:t>е</a:t>
            </a:r>
            <a:r>
              <a:rPr sz="1500" spc="-30" dirty="0">
                <a:solidFill>
                  <a:srgbClr val="FFFFFF"/>
                </a:solidFill>
                <a:latin typeface="Times New Roman"/>
                <a:cs typeface="Times New Roman"/>
              </a:rPr>
              <a:t>с</a:t>
            </a:r>
            <a:r>
              <a:rPr sz="1500" spc="-10" dirty="0">
                <a:solidFill>
                  <a:srgbClr val="FFFFFF"/>
                </a:solidFill>
                <a:latin typeface="Times New Roman"/>
                <a:cs typeface="Times New Roman"/>
              </a:rPr>
              <a:t>у</a:t>
            </a:r>
            <a:r>
              <a:rPr sz="1500" dirty="0">
                <a:solidFill>
                  <a:srgbClr val="FFFFFF"/>
                </a:solidFill>
                <a:latin typeface="Times New Roman"/>
                <a:cs typeface="Times New Roman"/>
              </a:rPr>
              <a:t>р</a:t>
            </a:r>
            <a:r>
              <a:rPr sz="1500" spc="-10" dirty="0">
                <a:solidFill>
                  <a:srgbClr val="FFFFFF"/>
                </a:solidFill>
                <a:latin typeface="Times New Roman"/>
                <a:cs typeface="Times New Roman"/>
              </a:rPr>
              <a:t>с</a:t>
            </a:r>
            <a:r>
              <a:rPr sz="1500" dirty="0">
                <a:solidFill>
                  <a:srgbClr val="FFFFFF"/>
                </a:solidFill>
                <a:latin typeface="Times New Roman"/>
                <a:cs typeface="Times New Roman"/>
              </a:rPr>
              <a:t>и</a:t>
            </a:r>
            <a:endParaRPr sz="1500" dirty="0">
              <a:latin typeface="Times New Roman"/>
              <a:cs typeface="Times New Roman"/>
            </a:endParaRPr>
          </a:p>
        </p:txBody>
      </p:sp>
      <p:sp>
        <p:nvSpPr>
          <p:cNvPr id="15" name="object 15"/>
          <p:cNvSpPr/>
          <p:nvPr/>
        </p:nvSpPr>
        <p:spPr>
          <a:xfrm>
            <a:off x="4428109" y="2287016"/>
            <a:ext cx="1451610" cy="1451610"/>
          </a:xfrm>
          <a:custGeom>
            <a:avLst/>
            <a:gdLst/>
            <a:ahLst/>
            <a:cxnLst/>
            <a:rect l="l" t="t" r="r" b="b"/>
            <a:pathLst>
              <a:path w="1451610" h="1451610">
                <a:moveTo>
                  <a:pt x="725677" y="0"/>
                </a:moveTo>
                <a:lnTo>
                  <a:pt x="666156" y="2405"/>
                </a:lnTo>
                <a:lnTo>
                  <a:pt x="607961" y="9497"/>
                </a:lnTo>
                <a:lnTo>
                  <a:pt x="551279" y="21088"/>
                </a:lnTo>
                <a:lnTo>
                  <a:pt x="496295" y="36992"/>
                </a:lnTo>
                <a:lnTo>
                  <a:pt x="443198" y="57023"/>
                </a:lnTo>
                <a:lnTo>
                  <a:pt x="392173" y="80992"/>
                </a:lnTo>
                <a:lnTo>
                  <a:pt x="343408" y="108715"/>
                </a:lnTo>
                <a:lnTo>
                  <a:pt x="297088" y="140004"/>
                </a:lnTo>
                <a:lnTo>
                  <a:pt x="253401" y="174673"/>
                </a:lnTo>
                <a:lnTo>
                  <a:pt x="212534" y="212534"/>
                </a:lnTo>
                <a:lnTo>
                  <a:pt x="174673" y="253401"/>
                </a:lnTo>
                <a:lnTo>
                  <a:pt x="140004" y="297088"/>
                </a:lnTo>
                <a:lnTo>
                  <a:pt x="108715" y="343408"/>
                </a:lnTo>
                <a:lnTo>
                  <a:pt x="80992" y="392173"/>
                </a:lnTo>
                <a:lnTo>
                  <a:pt x="57023" y="443198"/>
                </a:lnTo>
                <a:lnTo>
                  <a:pt x="36992" y="496295"/>
                </a:lnTo>
                <a:lnTo>
                  <a:pt x="21088" y="551279"/>
                </a:lnTo>
                <a:lnTo>
                  <a:pt x="9497" y="607961"/>
                </a:lnTo>
                <a:lnTo>
                  <a:pt x="2405" y="666156"/>
                </a:lnTo>
                <a:lnTo>
                  <a:pt x="0" y="725678"/>
                </a:lnTo>
                <a:lnTo>
                  <a:pt x="2405" y="785200"/>
                </a:lnTo>
                <a:lnTo>
                  <a:pt x="9497" y="843397"/>
                </a:lnTo>
                <a:lnTo>
                  <a:pt x="21088" y="900084"/>
                </a:lnTo>
                <a:lnTo>
                  <a:pt x="36992" y="955073"/>
                </a:lnTo>
                <a:lnTo>
                  <a:pt x="57022" y="1008177"/>
                </a:lnTo>
                <a:lnTo>
                  <a:pt x="80992" y="1059209"/>
                </a:lnTo>
                <a:lnTo>
                  <a:pt x="108715" y="1107983"/>
                </a:lnTo>
                <a:lnTo>
                  <a:pt x="140004" y="1154312"/>
                </a:lnTo>
                <a:lnTo>
                  <a:pt x="174673" y="1198008"/>
                </a:lnTo>
                <a:lnTo>
                  <a:pt x="212534" y="1238885"/>
                </a:lnTo>
                <a:lnTo>
                  <a:pt x="253401" y="1276755"/>
                </a:lnTo>
                <a:lnTo>
                  <a:pt x="297088" y="1311433"/>
                </a:lnTo>
                <a:lnTo>
                  <a:pt x="343407" y="1342731"/>
                </a:lnTo>
                <a:lnTo>
                  <a:pt x="392173" y="1370462"/>
                </a:lnTo>
                <a:lnTo>
                  <a:pt x="443198" y="1394440"/>
                </a:lnTo>
                <a:lnTo>
                  <a:pt x="496295" y="1414477"/>
                </a:lnTo>
                <a:lnTo>
                  <a:pt x="551279" y="1430386"/>
                </a:lnTo>
                <a:lnTo>
                  <a:pt x="607961" y="1441982"/>
                </a:lnTo>
                <a:lnTo>
                  <a:pt x="666156" y="1449076"/>
                </a:lnTo>
                <a:lnTo>
                  <a:pt x="725677" y="1451483"/>
                </a:lnTo>
                <a:lnTo>
                  <a:pt x="785200" y="1449076"/>
                </a:lnTo>
                <a:lnTo>
                  <a:pt x="843397" y="1441982"/>
                </a:lnTo>
                <a:lnTo>
                  <a:pt x="900084" y="1430386"/>
                </a:lnTo>
                <a:lnTo>
                  <a:pt x="955073" y="1414477"/>
                </a:lnTo>
                <a:lnTo>
                  <a:pt x="1008177" y="1394440"/>
                </a:lnTo>
                <a:lnTo>
                  <a:pt x="1059209" y="1370462"/>
                </a:lnTo>
                <a:lnTo>
                  <a:pt x="1107983" y="1342731"/>
                </a:lnTo>
                <a:lnTo>
                  <a:pt x="1154312" y="1311433"/>
                </a:lnTo>
                <a:lnTo>
                  <a:pt x="1198008" y="1276755"/>
                </a:lnTo>
                <a:lnTo>
                  <a:pt x="1238884" y="1238885"/>
                </a:lnTo>
                <a:lnTo>
                  <a:pt x="1276755" y="1198008"/>
                </a:lnTo>
                <a:lnTo>
                  <a:pt x="1311433" y="1154312"/>
                </a:lnTo>
                <a:lnTo>
                  <a:pt x="1342731" y="1107983"/>
                </a:lnTo>
                <a:lnTo>
                  <a:pt x="1370462" y="1059209"/>
                </a:lnTo>
                <a:lnTo>
                  <a:pt x="1394440" y="1008177"/>
                </a:lnTo>
                <a:lnTo>
                  <a:pt x="1414477" y="955073"/>
                </a:lnTo>
                <a:lnTo>
                  <a:pt x="1430386" y="900084"/>
                </a:lnTo>
                <a:lnTo>
                  <a:pt x="1441982" y="843397"/>
                </a:lnTo>
                <a:lnTo>
                  <a:pt x="1449076" y="785200"/>
                </a:lnTo>
                <a:lnTo>
                  <a:pt x="1451482" y="725678"/>
                </a:lnTo>
                <a:lnTo>
                  <a:pt x="1449076" y="666156"/>
                </a:lnTo>
                <a:lnTo>
                  <a:pt x="1441982" y="607961"/>
                </a:lnTo>
                <a:lnTo>
                  <a:pt x="1430386" y="551279"/>
                </a:lnTo>
                <a:lnTo>
                  <a:pt x="1414477" y="496295"/>
                </a:lnTo>
                <a:lnTo>
                  <a:pt x="1394440" y="443198"/>
                </a:lnTo>
                <a:lnTo>
                  <a:pt x="1370462" y="392173"/>
                </a:lnTo>
                <a:lnTo>
                  <a:pt x="1342731" y="343408"/>
                </a:lnTo>
                <a:lnTo>
                  <a:pt x="1311433" y="297088"/>
                </a:lnTo>
                <a:lnTo>
                  <a:pt x="1276755" y="253401"/>
                </a:lnTo>
                <a:lnTo>
                  <a:pt x="1238885" y="212534"/>
                </a:lnTo>
                <a:lnTo>
                  <a:pt x="1198008" y="174673"/>
                </a:lnTo>
                <a:lnTo>
                  <a:pt x="1154312" y="140004"/>
                </a:lnTo>
                <a:lnTo>
                  <a:pt x="1107983" y="108715"/>
                </a:lnTo>
                <a:lnTo>
                  <a:pt x="1059209" y="80992"/>
                </a:lnTo>
                <a:lnTo>
                  <a:pt x="1008177" y="57023"/>
                </a:lnTo>
                <a:lnTo>
                  <a:pt x="955073" y="36992"/>
                </a:lnTo>
                <a:lnTo>
                  <a:pt x="900084" y="21088"/>
                </a:lnTo>
                <a:lnTo>
                  <a:pt x="843397" y="9497"/>
                </a:lnTo>
                <a:lnTo>
                  <a:pt x="785200" y="2405"/>
                </a:lnTo>
                <a:lnTo>
                  <a:pt x="725677" y="0"/>
                </a:lnTo>
                <a:close/>
              </a:path>
            </a:pathLst>
          </a:custGeom>
          <a:solidFill>
            <a:srgbClr val="4F81BC"/>
          </a:solidFill>
        </p:spPr>
        <p:txBody>
          <a:bodyPr wrap="square" lIns="0" tIns="0" rIns="0" bIns="0" rtlCol="0"/>
          <a:lstStyle/>
          <a:p>
            <a:endParaRPr/>
          </a:p>
        </p:txBody>
      </p:sp>
      <p:sp>
        <p:nvSpPr>
          <p:cNvPr id="16" name="object 16"/>
          <p:cNvSpPr/>
          <p:nvPr/>
        </p:nvSpPr>
        <p:spPr>
          <a:xfrm>
            <a:off x="4428109" y="2287016"/>
            <a:ext cx="1451610" cy="1451610"/>
          </a:xfrm>
          <a:custGeom>
            <a:avLst/>
            <a:gdLst/>
            <a:ahLst/>
            <a:cxnLst/>
            <a:rect l="l" t="t" r="r" b="b"/>
            <a:pathLst>
              <a:path w="1451610" h="1451610">
                <a:moveTo>
                  <a:pt x="0" y="725678"/>
                </a:moveTo>
                <a:lnTo>
                  <a:pt x="2405" y="666156"/>
                </a:lnTo>
                <a:lnTo>
                  <a:pt x="9497" y="607961"/>
                </a:lnTo>
                <a:lnTo>
                  <a:pt x="21088" y="551279"/>
                </a:lnTo>
                <a:lnTo>
                  <a:pt x="36992" y="496295"/>
                </a:lnTo>
                <a:lnTo>
                  <a:pt x="57023" y="443198"/>
                </a:lnTo>
                <a:lnTo>
                  <a:pt x="80992" y="392173"/>
                </a:lnTo>
                <a:lnTo>
                  <a:pt x="108715" y="343408"/>
                </a:lnTo>
                <a:lnTo>
                  <a:pt x="140004" y="297088"/>
                </a:lnTo>
                <a:lnTo>
                  <a:pt x="174673" y="253401"/>
                </a:lnTo>
                <a:lnTo>
                  <a:pt x="212534" y="212534"/>
                </a:lnTo>
                <a:lnTo>
                  <a:pt x="253401" y="174673"/>
                </a:lnTo>
                <a:lnTo>
                  <a:pt x="297088" y="140004"/>
                </a:lnTo>
                <a:lnTo>
                  <a:pt x="343408" y="108715"/>
                </a:lnTo>
                <a:lnTo>
                  <a:pt x="392173" y="80992"/>
                </a:lnTo>
                <a:lnTo>
                  <a:pt x="443198" y="57023"/>
                </a:lnTo>
                <a:lnTo>
                  <a:pt x="496295" y="36992"/>
                </a:lnTo>
                <a:lnTo>
                  <a:pt x="551279" y="21088"/>
                </a:lnTo>
                <a:lnTo>
                  <a:pt x="607961" y="9497"/>
                </a:lnTo>
                <a:lnTo>
                  <a:pt x="666156" y="2405"/>
                </a:lnTo>
                <a:lnTo>
                  <a:pt x="725677" y="0"/>
                </a:lnTo>
                <a:lnTo>
                  <a:pt x="785200" y="2405"/>
                </a:lnTo>
                <a:lnTo>
                  <a:pt x="843397" y="9497"/>
                </a:lnTo>
                <a:lnTo>
                  <a:pt x="900084" y="21088"/>
                </a:lnTo>
                <a:lnTo>
                  <a:pt x="955073" y="36992"/>
                </a:lnTo>
                <a:lnTo>
                  <a:pt x="1008177" y="57023"/>
                </a:lnTo>
                <a:lnTo>
                  <a:pt x="1059209" y="80992"/>
                </a:lnTo>
                <a:lnTo>
                  <a:pt x="1107983" y="108715"/>
                </a:lnTo>
                <a:lnTo>
                  <a:pt x="1154312" y="140004"/>
                </a:lnTo>
                <a:lnTo>
                  <a:pt x="1198008" y="174673"/>
                </a:lnTo>
                <a:lnTo>
                  <a:pt x="1238885" y="212534"/>
                </a:lnTo>
                <a:lnTo>
                  <a:pt x="1276755" y="253401"/>
                </a:lnTo>
                <a:lnTo>
                  <a:pt x="1311433" y="297088"/>
                </a:lnTo>
                <a:lnTo>
                  <a:pt x="1342731" y="343408"/>
                </a:lnTo>
                <a:lnTo>
                  <a:pt x="1370462" y="392173"/>
                </a:lnTo>
                <a:lnTo>
                  <a:pt x="1394440" y="443198"/>
                </a:lnTo>
                <a:lnTo>
                  <a:pt x="1414477" y="496295"/>
                </a:lnTo>
                <a:lnTo>
                  <a:pt x="1430386" y="551279"/>
                </a:lnTo>
                <a:lnTo>
                  <a:pt x="1441982" y="607961"/>
                </a:lnTo>
                <a:lnTo>
                  <a:pt x="1449076" y="666156"/>
                </a:lnTo>
                <a:lnTo>
                  <a:pt x="1451482" y="725678"/>
                </a:lnTo>
                <a:lnTo>
                  <a:pt x="1449076" y="785200"/>
                </a:lnTo>
                <a:lnTo>
                  <a:pt x="1441982" y="843397"/>
                </a:lnTo>
                <a:lnTo>
                  <a:pt x="1430386" y="900084"/>
                </a:lnTo>
                <a:lnTo>
                  <a:pt x="1414477" y="955073"/>
                </a:lnTo>
                <a:lnTo>
                  <a:pt x="1394440" y="1008177"/>
                </a:lnTo>
                <a:lnTo>
                  <a:pt x="1370462" y="1059209"/>
                </a:lnTo>
                <a:lnTo>
                  <a:pt x="1342731" y="1107983"/>
                </a:lnTo>
                <a:lnTo>
                  <a:pt x="1311433" y="1154312"/>
                </a:lnTo>
                <a:lnTo>
                  <a:pt x="1276755" y="1198008"/>
                </a:lnTo>
                <a:lnTo>
                  <a:pt x="1238884" y="1238885"/>
                </a:lnTo>
                <a:lnTo>
                  <a:pt x="1198008" y="1276755"/>
                </a:lnTo>
                <a:lnTo>
                  <a:pt x="1154312" y="1311433"/>
                </a:lnTo>
                <a:lnTo>
                  <a:pt x="1107983" y="1342731"/>
                </a:lnTo>
                <a:lnTo>
                  <a:pt x="1059209" y="1370462"/>
                </a:lnTo>
                <a:lnTo>
                  <a:pt x="1008177" y="1394440"/>
                </a:lnTo>
                <a:lnTo>
                  <a:pt x="955073" y="1414477"/>
                </a:lnTo>
                <a:lnTo>
                  <a:pt x="900084" y="1430386"/>
                </a:lnTo>
                <a:lnTo>
                  <a:pt x="843397" y="1441982"/>
                </a:lnTo>
                <a:lnTo>
                  <a:pt x="785200" y="1449076"/>
                </a:lnTo>
                <a:lnTo>
                  <a:pt x="725677" y="1451483"/>
                </a:lnTo>
                <a:lnTo>
                  <a:pt x="666156" y="1449076"/>
                </a:lnTo>
                <a:lnTo>
                  <a:pt x="607961" y="1441982"/>
                </a:lnTo>
                <a:lnTo>
                  <a:pt x="551279" y="1430386"/>
                </a:lnTo>
                <a:lnTo>
                  <a:pt x="496295" y="1414477"/>
                </a:lnTo>
                <a:lnTo>
                  <a:pt x="443198" y="1394440"/>
                </a:lnTo>
                <a:lnTo>
                  <a:pt x="392173" y="1370462"/>
                </a:lnTo>
                <a:lnTo>
                  <a:pt x="343407" y="1342731"/>
                </a:lnTo>
                <a:lnTo>
                  <a:pt x="297088" y="1311433"/>
                </a:lnTo>
                <a:lnTo>
                  <a:pt x="253401" y="1276755"/>
                </a:lnTo>
                <a:lnTo>
                  <a:pt x="212534" y="1238885"/>
                </a:lnTo>
                <a:lnTo>
                  <a:pt x="174673" y="1198008"/>
                </a:lnTo>
                <a:lnTo>
                  <a:pt x="140004" y="1154312"/>
                </a:lnTo>
                <a:lnTo>
                  <a:pt x="108715" y="1107983"/>
                </a:lnTo>
                <a:lnTo>
                  <a:pt x="80992" y="1059209"/>
                </a:lnTo>
                <a:lnTo>
                  <a:pt x="57022" y="1008177"/>
                </a:lnTo>
                <a:lnTo>
                  <a:pt x="36992" y="955073"/>
                </a:lnTo>
                <a:lnTo>
                  <a:pt x="21088" y="900084"/>
                </a:lnTo>
                <a:lnTo>
                  <a:pt x="9497" y="843397"/>
                </a:lnTo>
                <a:lnTo>
                  <a:pt x="2405" y="785200"/>
                </a:lnTo>
                <a:lnTo>
                  <a:pt x="0" y="725678"/>
                </a:lnTo>
                <a:close/>
              </a:path>
            </a:pathLst>
          </a:custGeom>
          <a:ln w="25400">
            <a:solidFill>
              <a:srgbClr val="FFFFFF"/>
            </a:solidFill>
          </a:ln>
        </p:spPr>
        <p:txBody>
          <a:bodyPr wrap="square" lIns="0" tIns="0" rIns="0" bIns="0" rtlCol="0"/>
          <a:lstStyle/>
          <a:p>
            <a:endParaRPr/>
          </a:p>
        </p:txBody>
      </p:sp>
      <p:sp>
        <p:nvSpPr>
          <p:cNvPr id="17" name="object 17"/>
          <p:cNvSpPr txBox="1"/>
          <p:nvPr/>
        </p:nvSpPr>
        <p:spPr>
          <a:xfrm>
            <a:off x="4676902" y="2911601"/>
            <a:ext cx="955040" cy="215900"/>
          </a:xfrm>
          <a:prstGeom prst="rect">
            <a:avLst/>
          </a:prstGeom>
        </p:spPr>
        <p:txBody>
          <a:bodyPr vert="horz" wrap="square" lIns="0" tIns="0" rIns="0" bIns="0" rtlCol="0">
            <a:spAutoFit/>
          </a:bodyPr>
          <a:lstStyle/>
          <a:p>
            <a:pPr marL="12700">
              <a:lnSpc>
                <a:spcPct val="100000"/>
              </a:lnSpc>
            </a:pPr>
            <a:r>
              <a:rPr sz="1500" dirty="0">
                <a:solidFill>
                  <a:srgbClr val="FFFFFF"/>
                </a:solidFill>
                <a:latin typeface="Calibri"/>
                <a:cs typeface="Calibri"/>
              </a:rPr>
              <a:t>Інфо</a:t>
            </a:r>
            <a:r>
              <a:rPr sz="1500" spc="5" dirty="0">
                <a:solidFill>
                  <a:srgbClr val="FFFFFF"/>
                </a:solidFill>
                <a:latin typeface="Calibri"/>
                <a:cs typeface="Calibri"/>
              </a:rPr>
              <a:t>р</a:t>
            </a:r>
            <a:r>
              <a:rPr sz="1500" dirty="0">
                <a:solidFill>
                  <a:srgbClr val="FFFFFF"/>
                </a:solidFill>
                <a:latin typeface="Calibri"/>
                <a:cs typeface="Calibri"/>
              </a:rPr>
              <a:t>мац</a:t>
            </a:r>
            <a:r>
              <a:rPr sz="1500" spc="5" dirty="0">
                <a:solidFill>
                  <a:srgbClr val="FFFFFF"/>
                </a:solidFill>
                <a:latin typeface="Calibri"/>
                <a:cs typeface="Calibri"/>
              </a:rPr>
              <a:t>і</a:t>
            </a:r>
            <a:r>
              <a:rPr sz="1500" dirty="0">
                <a:solidFill>
                  <a:srgbClr val="FFFFFF"/>
                </a:solidFill>
                <a:latin typeface="Calibri"/>
                <a:cs typeface="Calibri"/>
              </a:rPr>
              <a:t>я</a:t>
            </a:r>
            <a:endParaRPr sz="1500">
              <a:latin typeface="Calibri"/>
              <a:cs typeface="Calibri"/>
            </a:endParaRPr>
          </a:p>
        </p:txBody>
      </p:sp>
      <p:sp>
        <p:nvSpPr>
          <p:cNvPr id="18" name="object 18"/>
          <p:cNvSpPr/>
          <p:nvPr/>
        </p:nvSpPr>
        <p:spPr>
          <a:xfrm>
            <a:off x="3628771" y="4747133"/>
            <a:ext cx="1451610" cy="1451610"/>
          </a:xfrm>
          <a:custGeom>
            <a:avLst/>
            <a:gdLst/>
            <a:ahLst/>
            <a:cxnLst/>
            <a:rect l="l" t="t" r="r" b="b"/>
            <a:pathLst>
              <a:path w="1451610" h="1451610">
                <a:moveTo>
                  <a:pt x="725677" y="0"/>
                </a:moveTo>
                <a:lnTo>
                  <a:pt x="666156" y="2406"/>
                </a:lnTo>
                <a:lnTo>
                  <a:pt x="607961" y="9500"/>
                </a:lnTo>
                <a:lnTo>
                  <a:pt x="551279" y="21095"/>
                </a:lnTo>
                <a:lnTo>
                  <a:pt x="496295" y="37004"/>
                </a:lnTo>
                <a:lnTo>
                  <a:pt x="443198" y="57040"/>
                </a:lnTo>
                <a:lnTo>
                  <a:pt x="392173" y="81016"/>
                </a:lnTo>
                <a:lnTo>
                  <a:pt x="343407" y="108746"/>
                </a:lnTo>
                <a:lnTo>
                  <a:pt x="297088" y="140041"/>
                </a:lnTo>
                <a:lnTo>
                  <a:pt x="253401" y="174715"/>
                </a:lnTo>
                <a:lnTo>
                  <a:pt x="212534" y="212582"/>
                </a:lnTo>
                <a:lnTo>
                  <a:pt x="174673" y="253453"/>
                </a:lnTo>
                <a:lnTo>
                  <a:pt x="140004" y="297143"/>
                </a:lnTo>
                <a:lnTo>
                  <a:pt x="108715" y="343464"/>
                </a:lnTo>
                <a:lnTo>
                  <a:pt x="80992" y="392229"/>
                </a:lnTo>
                <a:lnTo>
                  <a:pt x="57023" y="443251"/>
                </a:lnTo>
                <a:lnTo>
                  <a:pt x="36992" y="496344"/>
                </a:lnTo>
                <a:lnTo>
                  <a:pt x="21088" y="551320"/>
                </a:lnTo>
                <a:lnTo>
                  <a:pt x="9497" y="607992"/>
                </a:lnTo>
                <a:lnTo>
                  <a:pt x="2405" y="666174"/>
                </a:lnTo>
                <a:lnTo>
                  <a:pt x="0" y="725678"/>
                </a:lnTo>
                <a:lnTo>
                  <a:pt x="2405" y="785206"/>
                </a:lnTo>
                <a:lnTo>
                  <a:pt x="9497" y="843409"/>
                </a:lnTo>
                <a:lnTo>
                  <a:pt x="21088" y="900098"/>
                </a:lnTo>
                <a:lnTo>
                  <a:pt x="36992" y="955089"/>
                </a:lnTo>
                <a:lnTo>
                  <a:pt x="57023" y="1008193"/>
                </a:lnTo>
                <a:lnTo>
                  <a:pt x="80992" y="1059224"/>
                </a:lnTo>
                <a:lnTo>
                  <a:pt x="108715" y="1107995"/>
                </a:lnTo>
                <a:lnTo>
                  <a:pt x="140004" y="1154320"/>
                </a:lnTo>
                <a:lnTo>
                  <a:pt x="174673" y="1198012"/>
                </a:lnTo>
                <a:lnTo>
                  <a:pt x="212534" y="1238885"/>
                </a:lnTo>
                <a:lnTo>
                  <a:pt x="253401" y="1276750"/>
                </a:lnTo>
                <a:lnTo>
                  <a:pt x="297088" y="1311423"/>
                </a:lnTo>
                <a:lnTo>
                  <a:pt x="343407" y="1342716"/>
                </a:lnTo>
                <a:lnTo>
                  <a:pt x="392173" y="1370442"/>
                </a:lnTo>
                <a:lnTo>
                  <a:pt x="443198" y="1394415"/>
                </a:lnTo>
                <a:lnTo>
                  <a:pt x="496295" y="1414447"/>
                </a:lnTo>
                <a:lnTo>
                  <a:pt x="551279" y="1430354"/>
                </a:lnTo>
                <a:lnTo>
                  <a:pt x="607961" y="1441946"/>
                </a:lnTo>
                <a:lnTo>
                  <a:pt x="666156" y="1449039"/>
                </a:lnTo>
                <a:lnTo>
                  <a:pt x="725677" y="1451444"/>
                </a:lnTo>
                <a:lnTo>
                  <a:pt x="785199" y="1449039"/>
                </a:lnTo>
                <a:lnTo>
                  <a:pt x="843394" y="1441946"/>
                </a:lnTo>
                <a:lnTo>
                  <a:pt x="900076" y="1430354"/>
                </a:lnTo>
                <a:lnTo>
                  <a:pt x="955060" y="1414447"/>
                </a:lnTo>
                <a:lnTo>
                  <a:pt x="1008157" y="1394415"/>
                </a:lnTo>
                <a:lnTo>
                  <a:pt x="1059182" y="1370442"/>
                </a:lnTo>
                <a:lnTo>
                  <a:pt x="1107948" y="1342716"/>
                </a:lnTo>
                <a:lnTo>
                  <a:pt x="1154267" y="1311423"/>
                </a:lnTo>
                <a:lnTo>
                  <a:pt x="1197954" y="1276750"/>
                </a:lnTo>
                <a:lnTo>
                  <a:pt x="1238821" y="1238885"/>
                </a:lnTo>
                <a:lnTo>
                  <a:pt x="1276682" y="1198012"/>
                </a:lnTo>
                <a:lnTo>
                  <a:pt x="1311351" y="1154320"/>
                </a:lnTo>
                <a:lnTo>
                  <a:pt x="1342640" y="1107995"/>
                </a:lnTo>
                <a:lnTo>
                  <a:pt x="1370363" y="1059224"/>
                </a:lnTo>
                <a:lnTo>
                  <a:pt x="1394332" y="1008193"/>
                </a:lnTo>
                <a:lnTo>
                  <a:pt x="1414363" y="955089"/>
                </a:lnTo>
                <a:lnTo>
                  <a:pt x="1430267" y="900098"/>
                </a:lnTo>
                <a:lnTo>
                  <a:pt x="1441858" y="843409"/>
                </a:lnTo>
                <a:lnTo>
                  <a:pt x="1448950" y="785206"/>
                </a:lnTo>
                <a:lnTo>
                  <a:pt x="1451355" y="725678"/>
                </a:lnTo>
                <a:lnTo>
                  <a:pt x="1448950" y="666174"/>
                </a:lnTo>
                <a:lnTo>
                  <a:pt x="1441858" y="607992"/>
                </a:lnTo>
                <a:lnTo>
                  <a:pt x="1430267" y="551320"/>
                </a:lnTo>
                <a:lnTo>
                  <a:pt x="1414363" y="496344"/>
                </a:lnTo>
                <a:lnTo>
                  <a:pt x="1394332" y="443251"/>
                </a:lnTo>
                <a:lnTo>
                  <a:pt x="1370363" y="392229"/>
                </a:lnTo>
                <a:lnTo>
                  <a:pt x="1342640" y="343464"/>
                </a:lnTo>
                <a:lnTo>
                  <a:pt x="1311351" y="297143"/>
                </a:lnTo>
                <a:lnTo>
                  <a:pt x="1276682" y="253453"/>
                </a:lnTo>
                <a:lnTo>
                  <a:pt x="1238821" y="212582"/>
                </a:lnTo>
                <a:lnTo>
                  <a:pt x="1197954" y="174715"/>
                </a:lnTo>
                <a:lnTo>
                  <a:pt x="1154267" y="140041"/>
                </a:lnTo>
                <a:lnTo>
                  <a:pt x="1107947" y="108746"/>
                </a:lnTo>
                <a:lnTo>
                  <a:pt x="1059182" y="81016"/>
                </a:lnTo>
                <a:lnTo>
                  <a:pt x="1008157" y="57040"/>
                </a:lnTo>
                <a:lnTo>
                  <a:pt x="955060" y="37004"/>
                </a:lnTo>
                <a:lnTo>
                  <a:pt x="900076" y="21095"/>
                </a:lnTo>
                <a:lnTo>
                  <a:pt x="843394" y="9500"/>
                </a:lnTo>
                <a:lnTo>
                  <a:pt x="785199" y="2406"/>
                </a:lnTo>
                <a:lnTo>
                  <a:pt x="725677" y="0"/>
                </a:lnTo>
                <a:close/>
              </a:path>
            </a:pathLst>
          </a:custGeom>
          <a:solidFill>
            <a:srgbClr val="4F81BC"/>
          </a:solidFill>
        </p:spPr>
        <p:txBody>
          <a:bodyPr wrap="square" lIns="0" tIns="0" rIns="0" bIns="0" rtlCol="0"/>
          <a:lstStyle/>
          <a:p>
            <a:endParaRPr/>
          </a:p>
        </p:txBody>
      </p:sp>
      <p:sp>
        <p:nvSpPr>
          <p:cNvPr id="19" name="object 19"/>
          <p:cNvSpPr/>
          <p:nvPr/>
        </p:nvSpPr>
        <p:spPr>
          <a:xfrm>
            <a:off x="3628771" y="4747133"/>
            <a:ext cx="1451610" cy="1451610"/>
          </a:xfrm>
          <a:custGeom>
            <a:avLst/>
            <a:gdLst/>
            <a:ahLst/>
            <a:cxnLst/>
            <a:rect l="l" t="t" r="r" b="b"/>
            <a:pathLst>
              <a:path w="1451610" h="1451610">
                <a:moveTo>
                  <a:pt x="0" y="725678"/>
                </a:moveTo>
                <a:lnTo>
                  <a:pt x="2405" y="666174"/>
                </a:lnTo>
                <a:lnTo>
                  <a:pt x="9497" y="607992"/>
                </a:lnTo>
                <a:lnTo>
                  <a:pt x="21088" y="551320"/>
                </a:lnTo>
                <a:lnTo>
                  <a:pt x="36992" y="496344"/>
                </a:lnTo>
                <a:lnTo>
                  <a:pt x="57023" y="443251"/>
                </a:lnTo>
                <a:lnTo>
                  <a:pt x="80992" y="392229"/>
                </a:lnTo>
                <a:lnTo>
                  <a:pt x="108715" y="343464"/>
                </a:lnTo>
                <a:lnTo>
                  <a:pt x="140004" y="297143"/>
                </a:lnTo>
                <a:lnTo>
                  <a:pt x="174673" y="253453"/>
                </a:lnTo>
                <a:lnTo>
                  <a:pt x="212534" y="212582"/>
                </a:lnTo>
                <a:lnTo>
                  <a:pt x="253401" y="174715"/>
                </a:lnTo>
                <a:lnTo>
                  <a:pt x="297088" y="140041"/>
                </a:lnTo>
                <a:lnTo>
                  <a:pt x="343407" y="108746"/>
                </a:lnTo>
                <a:lnTo>
                  <a:pt x="392173" y="81016"/>
                </a:lnTo>
                <a:lnTo>
                  <a:pt x="443198" y="57040"/>
                </a:lnTo>
                <a:lnTo>
                  <a:pt x="496295" y="37004"/>
                </a:lnTo>
                <a:lnTo>
                  <a:pt x="551279" y="21095"/>
                </a:lnTo>
                <a:lnTo>
                  <a:pt x="607961" y="9500"/>
                </a:lnTo>
                <a:lnTo>
                  <a:pt x="666156" y="2406"/>
                </a:lnTo>
                <a:lnTo>
                  <a:pt x="725677" y="0"/>
                </a:lnTo>
                <a:lnTo>
                  <a:pt x="785199" y="2406"/>
                </a:lnTo>
                <a:lnTo>
                  <a:pt x="843394" y="9500"/>
                </a:lnTo>
                <a:lnTo>
                  <a:pt x="900076" y="21095"/>
                </a:lnTo>
                <a:lnTo>
                  <a:pt x="955060" y="37004"/>
                </a:lnTo>
                <a:lnTo>
                  <a:pt x="1008157" y="57040"/>
                </a:lnTo>
                <a:lnTo>
                  <a:pt x="1059182" y="81016"/>
                </a:lnTo>
                <a:lnTo>
                  <a:pt x="1107947" y="108746"/>
                </a:lnTo>
                <a:lnTo>
                  <a:pt x="1154267" y="140041"/>
                </a:lnTo>
                <a:lnTo>
                  <a:pt x="1197954" y="174715"/>
                </a:lnTo>
                <a:lnTo>
                  <a:pt x="1238821" y="212582"/>
                </a:lnTo>
                <a:lnTo>
                  <a:pt x="1276682" y="253453"/>
                </a:lnTo>
                <a:lnTo>
                  <a:pt x="1311351" y="297143"/>
                </a:lnTo>
                <a:lnTo>
                  <a:pt x="1342640" y="343464"/>
                </a:lnTo>
                <a:lnTo>
                  <a:pt x="1370363" y="392229"/>
                </a:lnTo>
                <a:lnTo>
                  <a:pt x="1394332" y="443251"/>
                </a:lnTo>
                <a:lnTo>
                  <a:pt x="1414363" y="496344"/>
                </a:lnTo>
                <a:lnTo>
                  <a:pt x="1430267" y="551320"/>
                </a:lnTo>
                <a:lnTo>
                  <a:pt x="1441858" y="607992"/>
                </a:lnTo>
                <a:lnTo>
                  <a:pt x="1448950" y="666174"/>
                </a:lnTo>
                <a:lnTo>
                  <a:pt x="1451355" y="725678"/>
                </a:lnTo>
                <a:lnTo>
                  <a:pt x="1448950" y="785206"/>
                </a:lnTo>
                <a:lnTo>
                  <a:pt x="1441858" y="843409"/>
                </a:lnTo>
                <a:lnTo>
                  <a:pt x="1430267" y="900098"/>
                </a:lnTo>
                <a:lnTo>
                  <a:pt x="1414363" y="955089"/>
                </a:lnTo>
                <a:lnTo>
                  <a:pt x="1394332" y="1008193"/>
                </a:lnTo>
                <a:lnTo>
                  <a:pt x="1370363" y="1059224"/>
                </a:lnTo>
                <a:lnTo>
                  <a:pt x="1342640" y="1107995"/>
                </a:lnTo>
                <a:lnTo>
                  <a:pt x="1311351" y="1154320"/>
                </a:lnTo>
                <a:lnTo>
                  <a:pt x="1276682" y="1198012"/>
                </a:lnTo>
                <a:lnTo>
                  <a:pt x="1238821" y="1238885"/>
                </a:lnTo>
                <a:lnTo>
                  <a:pt x="1197954" y="1276750"/>
                </a:lnTo>
                <a:lnTo>
                  <a:pt x="1154267" y="1311423"/>
                </a:lnTo>
                <a:lnTo>
                  <a:pt x="1107948" y="1342716"/>
                </a:lnTo>
                <a:lnTo>
                  <a:pt x="1059182" y="1370442"/>
                </a:lnTo>
                <a:lnTo>
                  <a:pt x="1008157" y="1394415"/>
                </a:lnTo>
                <a:lnTo>
                  <a:pt x="955060" y="1414447"/>
                </a:lnTo>
                <a:lnTo>
                  <a:pt x="900076" y="1430354"/>
                </a:lnTo>
                <a:lnTo>
                  <a:pt x="843394" y="1441946"/>
                </a:lnTo>
                <a:lnTo>
                  <a:pt x="785199" y="1449039"/>
                </a:lnTo>
                <a:lnTo>
                  <a:pt x="725677" y="1451444"/>
                </a:lnTo>
                <a:lnTo>
                  <a:pt x="666156" y="1449039"/>
                </a:lnTo>
                <a:lnTo>
                  <a:pt x="607961" y="1441946"/>
                </a:lnTo>
                <a:lnTo>
                  <a:pt x="551279" y="1430354"/>
                </a:lnTo>
                <a:lnTo>
                  <a:pt x="496295" y="1414447"/>
                </a:lnTo>
                <a:lnTo>
                  <a:pt x="443198" y="1394415"/>
                </a:lnTo>
                <a:lnTo>
                  <a:pt x="392173" y="1370442"/>
                </a:lnTo>
                <a:lnTo>
                  <a:pt x="343407" y="1342716"/>
                </a:lnTo>
                <a:lnTo>
                  <a:pt x="297088" y="1311423"/>
                </a:lnTo>
                <a:lnTo>
                  <a:pt x="253401" y="1276750"/>
                </a:lnTo>
                <a:lnTo>
                  <a:pt x="212534" y="1238885"/>
                </a:lnTo>
                <a:lnTo>
                  <a:pt x="174673" y="1198012"/>
                </a:lnTo>
                <a:lnTo>
                  <a:pt x="140004" y="1154320"/>
                </a:lnTo>
                <a:lnTo>
                  <a:pt x="108715" y="1107995"/>
                </a:lnTo>
                <a:lnTo>
                  <a:pt x="80992" y="1059224"/>
                </a:lnTo>
                <a:lnTo>
                  <a:pt x="57023" y="1008193"/>
                </a:lnTo>
                <a:lnTo>
                  <a:pt x="36992" y="955089"/>
                </a:lnTo>
                <a:lnTo>
                  <a:pt x="21088" y="900098"/>
                </a:lnTo>
                <a:lnTo>
                  <a:pt x="9497" y="843409"/>
                </a:lnTo>
                <a:lnTo>
                  <a:pt x="2405" y="785206"/>
                </a:lnTo>
                <a:lnTo>
                  <a:pt x="0" y="725678"/>
                </a:lnTo>
                <a:close/>
              </a:path>
            </a:pathLst>
          </a:custGeom>
          <a:ln w="25400">
            <a:solidFill>
              <a:srgbClr val="FFFFFF"/>
            </a:solidFill>
          </a:ln>
        </p:spPr>
        <p:txBody>
          <a:bodyPr wrap="square" lIns="0" tIns="0" rIns="0" bIns="0" rtlCol="0"/>
          <a:lstStyle/>
          <a:p>
            <a:endParaRPr/>
          </a:p>
        </p:txBody>
      </p:sp>
      <p:sp>
        <p:nvSpPr>
          <p:cNvPr id="20" name="object 20"/>
          <p:cNvSpPr txBox="1"/>
          <p:nvPr/>
        </p:nvSpPr>
        <p:spPr>
          <a:xfrm>
            <a:off x="3939921" y="5267705"/>
            <a:ext cx="828040" cy="205184"/>
          </a:xfrm>
          <a:prstGeom prst="rect">
            <a:avLst/>
          </a:prstGeom>
        </p:spPr>
        <p:txBody>
          <a:bodyPr vert="horz" wrap="square" lIns="0" tIns="0" rIns="0" bIns="0" rtlCol="0">
            <a:spAutoFit/>
          </a:bodyPr>
          <a:lstStyle/>
          <a:p>
            <a:pPr marL="143510" marR="5080" indent="-131445">
              <a:lnSpc>
                <a:spcPts val="1639"/>
              </a:lnSpc>
            </a:pPr>
            <a:r>
              <a:rPr sz="1500" spc="-135" dirty="0" err="1">
                <a:solidFill>
                  <a:srgbClr val="FFFFFF"/>
                </a:solidFill>
                <a:latin typeface="Calibri"/>
                <a:cs typeface="Calibri"/>
              </a:rPr>
              <a:t>Т</a:t>
            </a:r>
            <a:r>
              <a:rPr sz="1500" spc="-15" dirty="0" err="1">
                <a:solidFill>
                  <a:srgbClr val="FFFFFF"/>
                </a:solidFill>
                <a:latin typeface="Calibri"/>
                <a:cs typeface="Calibri"/>
              </a:rPr>
              <a:t>е</a:t>
            </a:r>
            <a:r>
              <a:rPr sz="1500" dirty="0" err="1">
                <a:solidFill>
                  <a:srgbClr val="FFFFFF"/>
                </a:solidFill>
                <a:latin typeface="Calibri"/>
                <a:cs typeface="Calibri"/>
              </a:rPr>
              <a:t>хн</a:t>
            </a:r>
            <a:r>
              <a:rPr sz="1500" spc="-25" dirty="0" err="1">
                <a:solidFill>
                  <a:srgbClr val="FFFFFF"/>
                </a:solidFill>
                <a:latin typeface="Calibri"/>
                <a:cs typeface="Calibri"/>
              </a:rPr>
              <a:t>о</a:t>
            </a:r>
            <a:r>
              <a:rPr sz="1500" dirty="0" err="1">
                <a:solidFill>
                  <a:srgbClr val="FFFFFF"/>
                </a:solidFill>
                <a:latin typeface="Calibri"/>
                <a:cs typeface="Calibri"/>
              </a:rPr>
              <a:t>логії</a:t>
            </a:r>
            <a:r>
              <a:rPr sz="1500" dirty="0">
                <a:solidFill>
                  <a:srgbClr val="FFFFFF"/>
                </a:solidFill>
                <a:latin typeface="Calibri"/>
                <a:cs typeface="Calibri"/>
              </a:rPr>
              <a:t> </a:t>
            </a:r>
            <a:endParaRPr sz="1500" dirty="0">
              <a:latin typeface="Calibri"/>
              <a:cs typeface="Calibri"/>
            </a:endParaRPr>
          </a:p>
        </p:txBody>
      </p:sp>
      <p:sp>
        <p:nvSpPr>
          <p:cNvPr id="21" name="object 21"/>
          <p:cNvSpPr/>
          <p:nvPr/>
        </p:nvSpPr>
        <p:spPr>
          <a:xfrm>
            <a:off x="1042035" y="4747133"/>
            <a:ext cx="1451610" cy="1451610"/>
          </a:xfrm>
          <a:custGeom>
            <a:avLst/>
            <a:gdLst/>
            <a:ahLst/>
            <a:cxnLst/>
            <a:rect l="l" t="t" r="r" b="b"/>
            <a:pathLst>
              <a:path w="1451610" h="1451610">
                <a:moveTo>
                  <a:pt x="725678" y="0"/>
                </a:moveTo>
                <a:lnTo>
                  <a:pt x="666156" y="2406"/>
                </a:lnTo>
                <a:lnTo>
                  <a:pt x="607961" y="9500"/>
                </a:lnTo>
                <a:lnTo>
                  <a:pt x="551279" y="21095"/>
                </a:lnTo>
                <a:lnTo>
                  <a:pt x="496295" y="37004"/>
                </a:lnTo>
                <a:lnTo>
                  <a:pt x="443198" y="57040"/>
                </a:lnTo>
                <a:lnTo>
                  <a:pt x="392173" y="81016"/>
                </a:lnTo>
                <a:lnTo>
                  <a:pt x="343408" y="108746"/>
                </a:lnTo>
                <a:lnTo>
                  <a:pt x="297088" y="140041"/>
                </a:lnTo>
                <a:lnTo>
                  <a:pt x="253401" y="174715"/>
                </a:lnTo>
                <a:lnTo>
                  <a:pt x="212534" y="212582"/>
                </a:lnTo>
                <a:lnTo>
                  <a:pt x="174673" y="253453"/>
                </a:lnTo>
                <a:lnTo>
                  <a:pt x="140004" y="297143"/>
                </a:lnTo>
                <a:lnTo>
                  <a:pt x="108715" y="343464"/>
                </a:lnTo>
                <a:lnTo>
                  <a:pt x="80992" y="392229"/>
                </a:lnTo>
                <a:lnTo>
                  <a:pt x="57022" y="443251"/>
                </a:lnTo>
                <a:lnTo>
                  <a:pt x="36992" y="496344"/>
                </a:lnTo>
                <a:lnTo>
                  <a:pt x="21088" y="551320"/>
                </a:lnTo>
                <a:lnTo>
                  <a:pt x="9497" y="607992"/>
                </a:lnTo>
                <a:lnTo>
                  <a:pt x="2405" y="666174"/>
                </a:lnTo>
                <a:lnTo>
                  <a:pt x="0" y="725678"/>
                </a:lnTo>
                <a:lnTo>
                  <a:pt x="2405" y="785206"/>
                </a:lnTo>
                <a:lnTo>
                  <a:pt x="9497" y="843409"/>
                </a:lnTo>
                <a:lnTo>
                  <a:pt x="21088" y="900098"/>
                </a:lnTo>
                <a:lnTo>
                  <a:pt x="36992" y="955089"/>
                </a:lnTo>
                <a:lnTo>
                  <a:pt x="57022" y="1008193"/>
                </a:lnTo>
                <a:lnTo>
                  <a:pt x="80992" y="1059224"/>
                </a:lnTo>
                <a:lnTo>
                  <a:pt x="108715" y="1107995"/>
                </a:lnTo>
                <a:lnTo>
                  <a:pt x="140004" y="1154320"/>
                </a:lnTo>
                <a:lnTo>
                  <a:pt x="174673" y="1198012"/>
                </a:lnTo>
                <a:lnTo>
                  <a:pt x="212534" y="1238885"/>
                </a:lnTo>
                <a:lnTo>
                  <a:pt x="253401" y="1276750"/>
                </a:lnTo>
                <a:lnTo>
                  <a:pt x="297088" y="1311423"/>
                </a:lnTo>
                <a:lnTo>
                  <a:pt x="343407" y="1342716"/>
                </a:lnTo>
                <a:lnTo>
                  <a:pt x="392173" y="1370442"/>
                </a:lnTo>
                <a:lnTo>
                  <a:pt x="443198" y="1394415"/>
                </a:lnTo>
                <a:lnTo>
                  <a:pt x="496295" y="1414447"/>
                </a:lnTo>
                <a:lnTo>
                  <a:pt x="551279" y="1430354"/>
                </a:lnTo>
                <a:lnTo>
                  <a:pt x="607961" y="1441946"/>
                </a:lnTo>
                <a:lnTo>
                  <a:pt x="666156" y="1449039"/>
                </a:lnTo>
                <a:lnTo>
                  <a:pt x="725678" y="1451444"/>
                </a:lnTo>
                <a:lnTo>
                  <a:pt x="785199" y="1449039"/>
                </a:lnTo>
                <a:lnTo>
                  <a:pt x="843394" y="1441946"/>
                </a:lnTo>
                <a:lnTo>
                  <a:pt x="900076" y="1430354"/>
                </a:lnTo>
                <a:lnTo>
                  <a:pt x="955060" y="1414447"/>
                </a:lnTo>
                <a:lnTo>
                  <a:pt x="1008157" y="1394415"/>
                </a:lnTo>
                <a:lnTo>
                  <a:pt x="1059182" y="1370442"/>
                </a:lnTo>
                <a:lnTo>
                  <a:pt x="1107948" y="1342716"/>
                </a:lnTo>
                <a:lnTo>
                  <a:pt x="1154267" y="1311423"/>
                </a:lnTo>
                <a:lnTo>
                  <a:pt x="1197954" y="1276750"/>
                </a:lnTo>
                <a:lnTo>
                  <a:pt x="1238821" y="1238885"/>
                </a:lnTo>
                <a:lnTo>
                  <a:pt x="1276682" y="1198012"/>
                </a:lnTo>
                <a:lnTo>
                  <a:pt x="1311351" y="1154320"/>
                </a:lnTo>
                <a:lnTo>
                  <a:pt x="1342640" y="1107995"/>
                </a:lnTo>
                <a:lnTo>
                  <a:pt x="1370363" y="1059224"/>
                </a:lnTo>
                <a:lnTo>
                  <a:pt x="1394333" y="1008193"/>
                </a:lnTo>
                <a:lnTo>
                  <a:pt x="1414363" y="955089"/>
                </a:lnTo>
                <a:lnTo>
                  <a:pt x="1430267" y="900098"/>
                </a:lnTo>
                <a:lnTo>
                  <a:pt x="1441858" y="843409"/>
                </a:lnTo>
                <a:lnTo>
                  <a:pt x="1448950" y="785206"/>
                </a:lnTo>
                <a:lnTo>
                  <a:pt x="1451356" y="725678"/>
                </a:lnTo>
                <a:lnTo>
                  <a:pt x="1448950" y="666174"/>
                </a:lnTo>
                <a:lnTo>
                  <a:pt x="1441858" y="607992"/>
                </a:lnTo>
                <a:lnTo>
                  <a:pt x="1430267" y="551320"/>
                </a:lnTo>
                <a:lnTo>
                  <a:pt x="1414363" y="496344"/>
                </a:lnTo>
                <a:lnTo>
                  <a:pt x="1394333" y="443251"/>
                </a:lnTo>
                <a:lnTo>
                  <a:pt x="1370363" y="392229"/>
                </a:lnTo>
                <a:lnTo>
                  <a:pt x="1342640" y="343464"/>
                </a:lnTo>
                <a:lnTo>
                  <a:pt x="1311351" y="297143"/>
                </a:lnTo>
                <a:lnTo>
                  <a:pt x="1276682" y="253453"/>
                </a:lnTo>
                <a:lnTo>
                  <a:pt x="1238821" y="212582"/>
                </a:lnTo>
                <a:lnTo>
                  <a:pt x="1197954" y="174715"/>
                </a:lnTo>
                <a:lnTo>
                  <a:pt x="1154267" y="140041"/>
                </a:lnTo>
                <a:lnTo>
                  <a:pt x="1107947" y="108746"/>
                </a:lnTo>
                <a:lnTo>
                  <a:pt x="1059182" y="81016"/>
                </a:lnTo>
                <a:lnTo>
                  <a:pt x="1008157" y="57040"/>
                </a:lnTo>
                <a:lnTo>
                  <a:pt x="955060" y="37004"/>
                </a:lnTo>
                <a:lnTo>
                  <a:pt x="900076" y="21095"/>
                </a:lnTo>
                <a:lnTo>
                  <a:pt x="843394" y="9500"/>
                </a:lnTo>
                <a:lnTo>
                  <a:pt x="785199" y="2406"/>
                </a:lnTo>
                <a:lnTo>
                  <a:pt x="725678" y="0"/>
                </a:lnTo>
                <a:close/>
              </a:path>
            </a:pathLst>
          </a:custGeom>
          <a:solidFill>
            <a:srgbClr val="4F81BC"/>
          </a:solidFill>
        </p:spPr>
        <p:txBody>
          <a:bodyPr wrap="square" lIns="0" tIns="0" rIns="0" bIns="0" rtlCol="0"/>
          <a:lstStyle/>
          <a:p>
            <a:endParaRPr/>
          </a:p>
        </p:txBody>
      </p:sp>
      <p:sp>
        <p:nvSpPr>
          <p:cNvPr id="22" name="object 22"/>
          <p:cNvSpPr/>
          <p:nvPr/>
        </p:nvSpPr>
        <p:spPr>
          <a:xfrm>
            <a:off x="1042035" y="4747133"/>
            <a:ext cx="1451610" cy="1451610"/>
          </a:xfrm>
          <a:custGeom>
            <a:avLst/>
            <a:gdLst/>
            <a:ahLst/>
            <a:cxnLst/>
            <a:rect l="l" t="t" r="r" b="b"/>
            <a:pathLst>
              <a:path w="1451610" h="1451610">
                <a:moveTo>
                  <a:pt x="0" y="725678"/>
                </a:moveTo>
                <a:lnTo>
                  <a:pt x="2405" y="666174"/>
                </a:lnTo>
                <a:lnTo>
                  <a:pt x="9497" y="607992"/>
                </a:lnTo>
                <a:lnTo>
                  <a:pt x="21088" y="551320"/>
                </a:lnTo>
                <a:lnTo>
                  <a:pt x="36992" y="496344"/>
                </a:lnTo>
                <a:lnTo>
                  <a:pt x="57022" y="443251"/>
                </a:lnTo>
                <a:lnTo>
                  <a:pt x="80992" y="392229"/>
                </a:lnTo>
                <a:lnTo>
                  <a:pt x="108715" y="343464"/>
                </a:lnTo>
                <a:lnTo>
                  <a:pt x="140004" y="297143"/>
                </a:lnTo>
                <a:lnTo>
                  <a:pt x="174673" y="253453"/>
                </a:lnTo>
                <a:lnTo>
                  <a:pt x="212534" y="212582"/>
                </a:lnTo>
                <a:lnTo>
                  <a:pt x="253401" y="174715"/>
                </a:lnTo>
                <a:lnTo>
                  <a:pt x="297088" y="140041"/>
                </a:lnTo>
                <a:lnTo>
                  <a:pt x="343408" y="108746"/>
                </a:lnTo>
                <a:lnTo>
                  <a:pt x="392173" y="81016"/>
                </a:lnTo>
                <a:lnTo>
                  <a:pt x="443198" y="57040"/>
                </a:lnTo>
                <a:lnTo>
                  <a:pt x="496295" y="37004"/>
                </a:lnTo>
                <a:lnTo>
                  <a:pt x="551279" y="21095"/>
                </a:lnTo>
                <a:lnTo>
                  <a:pt x="607961" y="9500"/>
                </a:lnTo>
                <a:lnTo>
                  <a:pt x="666156" y="2406"/>
                </a:lnTo>
                <a:lnTo>
                  <a:pt x="725678" y="0"/>
                </a:lnTo>
                <a:lnTo>
                  <a:pt x="785199" y="2406"/>
                </a:lnTo>
                <a:lnTo>
                  <a:pt x="843394" y="9500"/>
                </a:lnTo>
                <a:lnTo>
                  <a:pt x="900076" y="21095"/>
                </a:lnTo>
                <a:lnTo>
                  <a:pt x="955060" y="37004"/>
                </a:lnTo>
                <a:lnTo>
                  <a:pt x="1008157" y="57040"/>
                </a:lnTo>
                <a:lnTo>
                  <a:pt x="1059182" y="81016"/>
                </a:lnTo>
                <a:lnTo>
                  <a:pt x="1107947" y="108746"/>
                </a:lnTo>
                <a:lnTo>
                  <a:pt x="1154267" y="140041"/>
                </a:lnTo>
                <a:lnTo>
                  <a:pt x="1197954" y="174715"/>
                </a:lnTo>
                <a:lnTo>
                  <a:pt x="1238821" y="212582"/>
                </a:lnTo>
                <a:lnTo>
                  <a:pt x="1276682" y="253453"/>
                </a:lnTo>
                <a:lnTo>
                  <a:pt x="1311351" y="297143"/>
                </a:lnTo>
                <a:lnTo>
                  <a:pt x="1342640" y="343464"/>
                </a:lnTo>
                <a:lnTo>
                  <a:pt x="1370363" y="392229"/>
                </a:lnTo>
                <a:lnTo>
                  <a:pt x="1394333" y="443251"/>
                </a:lnTo>
                <a:lnTo>
                  <a:pt x="1414363" y="496344"/>
                </a:lnTo>
                <a:lnTo>
                  <a:pt x="1430267" y="551320"/>
                </a:lnTo>
                <a:lnTo>
                  <a:pt x="1441858" y="607992"/>
                </a:lnTo>
                <a:lnTo>
                  <a:pt x="1448950" y="666174"/>
                </a:lnTo>
                <a:lnTo>
                  <a:pt x="1451356" y="725678"/>
                </a:lnTo>
                <a:lnTo>
                  <a:pt x="1448950" y="785206"/>
                </a:lnTo>
                <a:lnTo>
                  <a:pt x="1441858" y="843409"/>
                </a:lnTo>
                <a:lnTo>
                  <a:pt x="1430267" y="900098"/>
                </a:lnTo>
                <a:lnTo>
                  <a:pt x="1414363" y="955089"/>
                </a:lnTo>
                <a:lnTo>
                  <a:pt x="1394333" y="1008193"/>
                </a:lnTo>
                <a:lnTo>
                  <a:pt x="1370363" y="1059224"/>
                </a:lnTo>
                <a:lnTo>
                  <a:pt x="1342640" y="1107995"/>
                </a:lnTo>
                <a:lnTo>
                  <a:pt x="1311351" y="1154320"/>
                </a:lnTo>
                <a:lnTo>
                  <a:pt x="1276682" y="1198012"/>
                </a:lnTo>
                <a:lnTo>
                  <a:pt x="1238821" y="1238885"/>
                </a:lnTo>
                <a:lnTo>
                  <a:pt x="1197954" y="1276750"/>
                </a:lnTo>
                <a:lnTo>
                  <a:pt x="1154267" y="1311423"/>
                </a:lnTo>
                <a:lnTo>
                  <a:pt x="1107948" y="1342716"/>
                </a:lnTo>
                <a:lnTo>
                  <a:pt x="1059182" y="1370442"/>
                </a:lnTo>
                <a:lnTo>
                  <a:pt x="1008157" y="1394415"/>
                </a:lnTo>
                <a:lnTo>
                  <a:pt x="955060" y="1414447"/>
                </a:lnTo>
                <a:lnTo>
                  <a:pt x="900076" y="1430354"/>
                </a:lnTo>
                <a:lnTo>
                  <a:pt x="843394" y="1441946"/>
                </a:lnTo>
                <a:lnTo>
                  <a:pt x="785199" y="1449039"/>
                </a:lnTo>
                <a:lnTo>
                  <a:pt x="725678" y="1451444"/>
                </a:lnTo>
                <a:lnTo>
                  <a:pt x="666156" y="1449039"/>
                </a:lnTo>
                <a:lnTo>
                  <a:pt x="607961" y="1441946"/>
                </a:lnTo>
                <a:lnTo>
                  <a:pt x="551279" y="1430354"/>
                </a:lnTo>
                <a:lnTo>
                  <a:pt x="496295" y="1414447"/>
                </a:lnTo>
                <a:lnTo>
                  <a:pt x="443198" y="1394415"/>
                </a:lnTo>
                <a:lnTo>
                  <a:pt x="392173" y="1370442"/>
                </a:lnTo>
                <a:lnTo>
                  <a:pt x="343407" y="1342716"/>
                </a:lnTo>
                <a:lnTo>
                  <a:pt x="297088" y="1311423"/>
                </a:lnTo>
                <a:lnTo>
                  <a:pt x="253401" y="1276750"/>
                </a:lnTo>
                <a:lnTo>
                  <a:pt x="212534" y="1238885"/>
                </a:lnTo>
                <a:lnTo>
                  <a:pt x="174673" y="1198012"/>
                </a:lnTo>
                <a:lnTo>
                  <a:pt x="140004" y="1154320"/>
                </a:lnTo>
                <a:lnTo>
                  <a:pt x="108715" y="1107995"/>
                </a:lnTo>
                <a:lnTo>
                  <a:pt x="80992" y="1059224"/>
                </a:lnTo>
                <a:lnTo>
                  <a:pt x="57022" y="1008193"/>
                </a:lnTo>
                <a:lnTo>
                  <a:pt x="36992" y="955089"/>
                </a:lnTo>
                <a:lnTo>
                  <a:pt x="21088" y="900098"/>
                </a:lnTo>
                <a:lnTo>
                  <a:pt x="9497" y="843409"/>
                </a:lnTo>
                <a:lnTo>
                  <a:pt x="2405" y="785206"/>
                </a:lnTo>
                <a:lnTo>
                  <a:pt x="0" y="725678"/>
                </a:lnTo>
                <a:close/>
              </a:path>
            </a:pathLst>
          </a:custGeom>
          <a:ln w="25400">
            <a:solidFill>
              <a:srgbClr val="FFFFFF"/>
            </a:solidFill>
          </a:ln>
        </p:spPr>
        <p:txBody>
          <a:bodyPr wrap="square" lIns="0" tIns="0" rIns="0" bIns="0" rtlCol="0"/>
          <a:lstStyle/>
          <a:p>
            <a:endParaRPr/>
          </a:p>
        </p:txBody>
      </p:sp>
      <p:sp>
        <p:nvSpPr>
          <p:cNvPr id="23" name="object 23"/>
          <p:cNvSpPr txBox="1"/>
          <p:nvPr/>
        </p:nvSpPr>
        <p:spPr>
          <a:xfrm>
            <a:off x="1425955" y="5372227"/>
            <a:ext cx="681355" cy="215900"/>
          </a:xfrm>
          <a:prstGeom prst="rect">
            <a:avLst/>
          </a:prstGeom>
        </p:spPr>
        <p:txBody>
          <a:bodyPr vert="horz" wrap="square" lIns="0" tIns="0" rIns="0" bIns="0" rtlCol="0">
            <a:spAutoFit/>
          </a:bodyPr>
          <a:lstStyle/>
          <a:p>
            <a:pPr marL="12700">
              <a:lnSpc>
                <a:spcPct val="100000"/>
              </a:lnSpc>
            </a:pPr>
            <a:r>
              <a:rPr sz="1500" dirty="0">
                <a:solidFill>
                  <a:srgbClr val="FFFFFF"/>
                </a:solidFill>
                <a:latin typeface="Calibri"/>
                <a:cs typeface="Calibri"/>
              </a:rPr>
              <a:t>Фінанси</a:t>
            </a:r>
            <a:endParaRPr sz="1500">
              <a:latin typeface="Calibri"/>
              <a:cs typeface="Calibri"/>
            </a:endParaRPr>
          </a:p>
        </p:txBody>
      </p:sp>
      <p:sp>
        <p:nvSpPr>
          <p:cNvPr id="24" name="object 24"/>
          <p:cNvSpPr/>
          <p:nvPr/>
        </p:nvSpPr>
        <p:spPr>
          <a:xfrm>
            <a:off x="242697" y="2287016"/>
            <a:ext cx="1451610" cy="1451610"/>
          </a:xfrm>
          <a:custGeom>
            <a:avLst/>
            <a:gdLst/>
            <a:ahLst/>
            <a:cxnLst/>
            <a:rect l="l" t="t" r="r" b="b"/>
            <a:pathLst>
              <a:path w="1451610" h="1451610">
                <a:moveTo>
                  <a:pt x="725703" y="0"/>
                </a:moveTo>
                <a:lnTo>
                  <a:pt x="666183" y="2405"/>
                </a:lnTo>
                <a:lnTo>
                  <a:pt x="607989" y="9497"/>
                </a:lnTo>
                <a:lnTo>
                  <a:pt x="551307" y="21088"/>
                </a:lnTo>
                <a:lnTo>
                  <a:pt x="496323" y="36992"/>
                </a:lnTo>
                <a:lnTo>
                  <a:pt x="443225" y="57023"/>
                </a:lnTo>
                <a:lnTo>
                  <a:pt x="392198" y="80992"/>
                </a:lnTo>
                <a:lnTo>
                  <a:pt x="343431" y="108715"/>
                </a:lnTo>
                <a:lnTo>
                  <a:pt x="297110" y="140004"/>
                </a:lnTo>
                <a:lnTo>
                  <a:pt x="253421" y="174673"/>
                </a:lnTo>
                <a:lnTo>
                  <a:pt x="212551" y="212534"/>
                </a:lnTo>
                <a:lnTo>
                  <a:pt x="174688" y="253401"/>
                </a:lnTo>
                <a:lnTo>
                  <a:pt x="140017" y="297088"/>
                </a:lnTo>
                <a:lnTo>
                  <a:pt x="108726" y="343408"/>
                </a:lnTo>
                <a:lnTo>
                  <a:pt x="81000" y="392173"/>
                </a:lnTo>
                <a:lnTo>
                  <a:pt x="57028" y="443198"/>
                </a:lnTo>
                <a:lnTo>
                  <a:pt x="36996" y="496295"/>
                </a:lnTo>
                <a:lnTo>
                  <a:pt x="21090" y="551279"/>
                </a:lnTo>
                <a:lnTo>
                  <a:pt x="9498" y="607961"/>
                </a:lnTo>
                <a:lnTo>
                  <a:pt x="2405" y="666156"/>
                </a:lnTo>
                <a:lnTo>
                  <a:pt x="0" y="725678"/>
                </a:lnTo>
                <a:lnTo>
                  <a:pt x="2405" y="785200"/>
                </a:lnTo>
                <a:lnTo>
                  <a:pt x="9498" y="843397"/>
                </a:lnTo>
                <a:lnTo>
                  <a:pt x="21090" y="900084"/>
                </a:lnTo>
                <a:lnTo>
                  <a:pt x="36996" y="955073"/>
                </a:lnTo>
                <a:lnTo>
                  <a:pt x="57028" y="1008177"/>
                </a:lnTo>
                <a:lnTo>
                  <a:pt x="81000" y="1059209"/>
                </a:lnTo>
                <a:lnTo>
                  <a:pt x="108726" y="1107983"/>
                </a:lnTo>
                <a:lnTo>
                  <a:pt x="140017" y="1154312"/>
                </a:lnTo>
                <a:lnTo>
                  <a:pt x="174688" y="1198008"/>
                </a:lnTo>
                <a:lnTo>
                  <a:pt x="212551" y="1238885"/>
                </a:lnTo>
                <a:lnTo>
                  <a:pt x="253421" y="1276755"/>
                </a:lnTo>
                <a:lnTo>
                  <a:pt x="297110" y="1311433"/>
                </a:lnTo>
                <a:lnTo>
                  <a:pt x="343431" y="1342731"/>
                </a:lnTo>
                <a:lnTo>
                  <a:pt x="392198" y="1370462"/>
                </a:lnTo>
                <a:lnTo>
                  <a:pt x="443225" y="1394440"/>
                </a:lnTo>
                <a:lnTo>
                  <a:pt x="496323" y="1414477"/>
                </a:lnTo>
                <a:lnTo>
                  <a:pt x="551307" y="1430386"/>
                </a:lnTo>
                <a:lnTo>
                  <a:pt x="607989" y="1441982"/>
                </a:lnTo>
                <a:lnTo>
                  <a:pt x="666183" y="1449076"/>
                </a:lnTo>
                <a:lnTo>
                  <a:pt x="725703" y="1451483"/>
                </a:lnTo>
                <a:lnTo>
                  <a:pt x="785220" y="1449076"/>
                </a:lnTo>
                <a:lnTo>
                  <a:pt x="843412" y="1441982"/>
                </a:lnTo>
                <a:lnTo>
                  <a:pt x="900092" y="1430386"/>
                </a:lnTo>
                <a:lnTo>
                  <a:pt x="955073" y="1414477"/>
                </a:lnTo>
                <a:lnTo>
                  <a:pt x="1008168" y="1394440"/>
                </a:lnTo>
                <a:lnTo>
                  <a:pt x="1059191" y="1370462"/>
                </a:lnTo>
                <a:lnTo>
                  <a:pt x="1107954" y="1342731"/>
                </a:lnTo>
                <a:lnTo>
                  <a:pt x="1154272" y="1311433"/>
                </a:lnTo>
                <a:lnTo>
                  <a:pt x="1197958" y="1276755"/>
                </a:lnTo>
                <a:lnTo>
                  <a:pt x="1238824" y="1238885"/>
                </a:lnTo>
                <a:lnTo>
                  <a:pt x="1276685" y="1198008"/>
                </a:lnTo>
                <a:lnTo>
                  <a:pt x="1311352" y="1154312"/>
                </a:lnTo>
                <a:lnTo>
                  <a:pt x="1342641" y="1107983"/>
                </a:lnTo>
                <a:lnTo>
                  <a:pt x="1370363" y="1059209"/>
                </a:lnTo>
                <a:lnTo>
                  <a:pt x="1394333" y="1008177"/>
                </a:lnTo>
                <a:lnTo>
                  <a:pt x="1414363" y="955073"/>
                </a:lnTo>
                <a:lnTo>
                  <a:pt x="1430267" y="900084"/>
                </a:lnTo>
                <a:lnTo>
                  <a:pt x="1441858" y="843397"/>
                </a:lnTo>
                <a:lnTo>
                  <a:pt x="1448950" y="785200"/>
                </a:lnTo>
                <a:lnTo>
                  <a:pt x="1451355" y="725678"/>
                </a:lnTo>
                <a:lnTo>
                  <a:pt x="1448950" y="666156"/>
                </a:lnTo>
                <a:lnTo>
                  <a:pt x="1441858" y="607961"/>
                </a:lnTo>
                <a:lnTo>
                  <a:pt x="1430267" y="551279"/>
                </a:lnTo>
                <a:lnTo>
                  <a:pt x="1414363" y="496295"/>
                </a:lnTo>
                <a:lnTo>
                  <a:pt x="1394333" y="443198"/>
                </a:lnTo>
                <a:lnTo>
                  <a:pt x="1370363" y="392173"/>
                </a:lnTo>
                <a:lnTo>
                  <a:pt x="1342641" y="343408"/>
                </a:lnTo>
                <a:lnTo>
                  <a:pt x="1311352" y="297088"/>
                </a:lnTo>
                <a:lnTo>
                  <a:pt x="1276685" y="253401"/>
                </a:lnTo>
                <a:lnTo>
                  <a:pt x="1238824" y="212534"/>
                </a:lnTo>
                <a:lnTo>
                  <a:pt x="1197958" y="174673"/>
                </a:lnTo>
                <a:lnTo>
                  <a:pt x="1154272" y="140004"/>
                </a:lnTo>
                <a:lnTo>
                  <a:pt x="1107954" y="108715"/>
                </a:lnTo>
                <a:lnTo>
                  <a:pt x="1059191" y="80992"/>
                </a:lnTo>
                <a:lnTo>
                  <a:pt x="1008168" y="57023"/>
                </a:lnTo>
                <a:lnTo>
                  <a:pt x="955073" y="36992"/>
                </a:lnTo>
                <a:lnTo>
                  <a:pt x="900092" y="21088"/>
                </a:lnTo>
                <a:lnTo>
                  <a:pt x="843412" y="9497"/>
                </a:lnTo>
                <a:lnTo>
                  <a:pt x="785220" y="2405"/>
                </a:lnTo>
                <a:lnTo>
                  <a:pt x="725703" y="0"/>
                </a:lnTo>
                <a:close/>
              </a:path>
            </a:pathLst>
          </a:custGeom>
          <a:solidFill>
            <a:srgbClr val="4F81BC"/>
          </a:solidFill>
        </p:spPr>
        <p:txBody>
          <a:bodyPr wrap="square" lIns="0" tIns="0" rIns="0" bIns="0" rtlCol="0"/>
          <a:lstStyle/>
          <a:p>
            <a:endParaRPr/>
          </a:p>
        </p:txBody>
      </p:sp>
      <p:sp>
        <p:nvSpPr>
          <p:cNvPr id="25" name="object 25"/>
          <p:cNvSpPr/>
          <p:nvPr/>
        </p:nvSpPr>
        <p:spPr>
          <a:xfrm>
            <a:off x="242697" y="2287016"/>
            <a:ext cx="1451610" cy="1451610"/>
          </a:xfrm>
          <a:custGeom>
            <a:avLst/>
            <a:gdLst/>
            <a:ahLst/>
            <a:cxnLst/>
            <a:rect l="l" t="t" r="r" b="b"/>
            <a:pathLst>
              <a:path w="1451610" h="1451610">
                <a:moveTo>
                  <a:pt x="0" y="725678"/>
                </a:moveTo>
                <a:lnTo>
                  <a:pt x="2405" y="666156"/>
                </a:lnTo>
                <a:lnTo>
                  <a:pt x="9498" y="607961"/>
                </a:lnTo>
                <a:lnTo>
                  <a:pt x="21090" y="551279"/>
                </a:lnTo>
                <a:lnTo>
                  <a:pt x="36996" y="496295"/>
                </a:lnTo>
                <a:lnTo>
                  <a:pt x="57028" y="443198"/>
                </a:lnTo>
                <a:lnTo>
                  <a:pt x="81000" y="392173"/>
                </a:lnTo>
                <a:lnTo>
                  <a:pt x="108726" y="343408"/>
                </a:lnTo>
                <a:lnTo>
                  <a:pt x="140017" y="297088"/>
                </a:lnTo>
                <a:lnTo>
                  <a:pt x="174688" y="253401"/>
                </a:lnTo>
                <a:lnTo>
                  <a:pt x="212551" y="212534"/>
                </a:lnTo>
                <a:lnTo>
                  <a:pt x="253421" y="174673"/>
                </a:lnTo>
                <a:lnTo>
                  <a:pt x="297110" y="140004"/>
                </a:lnTo>
                <a:lnTo>
                  <a:pt x="343431" y="108715"/>
                </a:lnTo>
                <a:lnTo>
                  <a:pt x="392198" y="80992"/>
                </a:lnTo>
                <a:lnTo>
                  <a:pt x="443225" y="57023"/>
                </a:lnTo>
                <a:lnTo>
                  <a:pt x="496323" y="36992"/>
                </a:lnTo>
                <a:lnTo>
                  <a:pt x="551307" y="21088"/>
                </a:lnTo>
                <a:lnTo>
                  <a:pt x="607989" y="9497"/>
                </a:lnTo>
                <a:lnTo>
                  <a:pt x="666183" y="2405"/>
                </a:lnTo>
                <a:lnTo>
                  <a:pt x="725703" y="0"/>
                </a:lnTo>
                <a:lnTo>
                  <a:pt x="785220" y="2405"/>
                </a:lnTo>
                <a:lnTo>
                  <a:pt x="843412" y="9497"/>
                </a:lnTo>
                <a:lnTo>
                  <a:pt x="900092" y="21088"/>
                </a:lnTo>
                <a:lnTo>
                  <a:pt x="955073" y="36992"/>
                </a:lnTo>
                <a:lnTo>
                  <a:pt x="1008168" y="57023"/>
                </a:lnTo>
                <a:lnTo>
                  <a:pt x="1059191" y="80992"/>
                </a:lnTo>
                <a:lnTo>
                  <a:pt x="1107954" y="108715"/>
                </a:lnTo>
                <a:lnTo>
                  <a:pt x="1154272" y="140004"/>
                </a:lnTo>
                <a:lnTo>
                  <a:pt x="1197958" y="174673"/>
                </a:lnTo>
                <a:lnTo>
                  <a:pt x="1238824" y="212534"/>
                </a:lnTo>
                <a:lnTo>
                  <a:pt x="1276685" y="253401"/>
                </a:lnTo>
                <a:lnTo>
                  <a:pt x="1311352" y="297088"/>
                </a:lnTo>
                <a:lnTo>
                  <a:pt x="1342641" y="343408"/>
                </a:lnTo>
                <a:lnTo>
                  <a:pt x="1370363" y="392173"/>
                </a:lnTo>
                <a:lnTo>
                  <a:pt x="1394333" y="443198"/>
                </a:lnTo>
                <a:lnTo>
                  <a:pt x="1414363" y="496295"/>
                </a:lnTo>
                <a:lnTo>
                  <a:pt x="1430267" y="551279"/>
                </a:lnTo>
                <a:lnTo>
                  <a:pt x="1441858" y="607961"/>
                </a:lnTo>
                <a:lnTo>
                  <a:pt x="1448950" y="666156"/>
                </a:lnTo>
                <a:lnTo>
                  <a:pt x="1451355" y="725678"/>
                </a:lnTo>
                <a:lnTo>
                  <a:pt x="1448950" y="785200"/>
                </a:lnTo>
                <a:lnTo>
                  <a:pt x="1441858" y="843397"/>
                </a:lnTo>
                <a:lnTo>
                  <a:pt x="1430267" y="900084"/>
                </a:lnTo>
                <a:lnTo>
                  <a:pt x="1414363" y="955073"/>
                </a:lnTo>
                <a:lnTo>
                  <a:pt x="1394333" y="1008177"/>
                </a:lnTo>
                <a:lnTo>
                  <a:pt x="1370363" y="1059209"/>
                </a:lnTo>
                <a:lnTo>
                  <a:pt x="1342641" y="1107983"/>
                </a:lnTo>
                <a:lnTo>
                  <a:pt x="1311352" y="1154312"/>
                </a:lnTo>
                <a:lnTo>
                  <a:pt x="1276685" y="1198008"/>
                </a:lnTo>
                <a:lnTo>
                  <a:pt x="1238824" y="1238885"/>
                </a:lnTo>
                <a:lnTo>
                  <a:pt x="1197958" y="1276755"/>
                </a:lnTo>
                <a:lnTo>
                  <a:pt x="1154272" y="1311433"/>
                </a:lnTo>
                <a:lnTo>
                  <a:pt x="1107954" y="1342731"/>
                </a:lnTo>
                <a:lnTo>
                  <a:pt x="1059191" y="1370462"/>
                </a:lnTo>
                <a:lnTo>
                  <a:pt x="1008168" y="1394440"/>
                </a:lnTo>
                <a:lnTo>
                  <a:pt x="955073" y="1414477"/>
                </a:lnTo>
                <a:lnTo>
                  <a:pt x="900092" y="1430386"/>
                </a:lnTo>
                <a:lnTo>
                  <a:pt x="843412" y="1441982"/>
                </a:lnTo>
                <a:lnTo>
                  <a:pt x="785220" y="1449076"/>
                </a:lnTo>
                <a:lnTo>
                  <a:pt x="725703" y="1451483"/>
                </a:lnTo>
                <a:lnTo>
                  <a:pt x="666183" y="1449076"/>
                </a:lnTo>
                <a:lnTo>
                  <a:pt x="607989" y="1441982"/>
                </a:lnTo>
                <a:lnTo>
                  <a:pt x="551307" y="1430386"/>
                </a:lnTo>
                <a:lnTo>
                  <a:pt x="496323" y="1414477"/>
                </a:lnTo>
                <a:lnTo>
                  <a:pt x="443225" y="1394440"/>
                </a:lnTo>
                <a:lnTo>
                  <a:pt x="392198" y="1370462"/>
                </a:lnTo>
                <a:lnTo>
                  <a:pt x="343431" y="1342731"/>
                </a:lnTo>
                <a:lnTo>
                  <a:pt x="297110" y="1311433"/>
                </a:lnTo>
                <a:lnTo>
                  <a:pt x="253421" y="1276755"/>
                </a:lnTo>
                <a:lnTo>
                  <a:pt x="212551" y="1238885"/>
                </a:lnTo>
                <a:lnTo>
                  <a:pt x="174688" y="1198008"/>
                </a:lnTo>
                <a:lnTo>
                  <a:pt x="140017" y="1154312"/>
                </a:lnTo>
                <a:lnTo>
                  <a:pt x="108726" y="1107983"/>
                </a:lnTo>
                <a:lnTo>
                  <a:pt x="81000" y="1059209"/>
                </a:lnTo>
                <a:lnTo>
                  <a:pt x="57028" y="1008177"/>
                </a:lnTo>
                <a:lnTo>
                  <a:pt x="36996" y="955073"/>
                </a:lnTo>
                <a:lnTo>
                  <a:pt x="21090" y="900084"/>
                </a:lnTo>
                <a:lnTo>
                  <a:pt x="9498" y="843397"/>
                </a:lnTo>
                <a:lnTo>
                  <a:pt x="2405" y="785200"/>
                </a:lnTo>
                <a:lnTo>
                  <a:pt x="0" y="725678"/>
                </a:lnTo>
                <a:close/>
              </a:path>
            </a:pathLst>
          </a:custGeom>
          <a:ln w="25400">
            <a:solidFill>
              <a:srgbClr val="FFFFFF"/>
            </a:solidFill>
          </a:ln>
        </p:spPr>
        <p:txBody>
          <a:bodyPr wrap="square" lIns="0" tIns="0" rIns="0" bIns="0" rtlCol="0"/>
          <a:lstStyle/>
          <a:p>
            <a:endParaRPr/>
          </a:p>
        </p:txBody>
      </p:sp>
      <p:sp>
        <p:nvSpPr>
          <p:cNvPr id="26" name="object 26"/>
          <p:cNvSpPr txBox="1"/>
          <p:nvPr/>
        </p:nvSpPr>
        <p:spPr>
          <a:xfrm>
            <a:off x="397002" y="2924552"/>
            <a:ext cx="1142999" cy="205184"/>
          </a:xfrm>
          <a:prstGeom prst="rect">
            <a:avLst/>
          </a:prstGeom>
        </p:spPr>
        <p:txBody>
          <a:bodyPr vert="horz" wrap="square" lIns="0" tIns="0" rIns="0" bIns="0" rtlCol="0">
            <a:spAutoFit/>
          </a:bodyPr>
          <a:lstStyle/>
          <a:p>
            <a:pPr marL="45720" marR="5080" indent="-33655" algn="ctr">
              <a:lnSpc>
                <a:spcPts val="1639"/>
              </a:lnSpc>
            </a:pPr>
            <a:r>
              <a:rPr lang="uk-UA" sz="1500" dirty="0">
                <a:solidFill>
                  <a:srgbClr val="FFFFFF"/>
                </a:solidFill>
                <a:latin typeface="Times New Roman"/>
                <a:cs typeface="Times New Roman"/>
              </a:rPr>
              <a:t>Менеджмент</a:t>
            </a:r>
            <a:endParaRPr sz="1500" dirty="0">
              <a:solidFill>
                <a:srgbClr val="FFFFFF"/>
              </a:solidFill>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457200" y="1752600"/>
            <a:ext cx="8072120" cy="2375009"/>
          </a:xfrm>
          <a:prstGeom prst="rect">
            <a:avLst/>
          </a:prstGeom>
        </p:spPr>
        <p:txBody>
          <a:bodyPr vert="horz" wrap="square" lIns="0" tIns="0" rIns="0" bIns="0" rtlCol="0">
            <a:spAutoFit/>
          </a:bodyPr>
          <a:lstStyle/>
          <a:p>
            <a:pPr>
              <a:lnSpc>
                <a:spcPct val="100000"/>
              </a:lnSpc>
              <a:spcBef>
                <a:spcPts val="31"/>
              </a:spcBef>
            </a:pPr>
            <a:endParaRPr sz="3300" dirty="0">
              <a:latin typeface="Times New Roman"/>
              <a:cs typeface="Times New Roman"/>
            </a:endParaRPr>
          </a:p>
          <a:p>
            <a:pPr marL="12700">
              <a:lnSpc>
                <a:spcPct val="100000"/>
              </a:lnSpc>
            </a:pPr>
            <a:r>
              <a:rPr b="1" spc="-15" dirty="0">
                <a:solidFill>
                  <a:srgbClr val="C00000"/>
                </a:solidFill>
                <a:latin typeface="Times New Roman"/>
                <a:cs typeface="Times New Roman"/>
              </a:rPr>
              <a:t>Лі</a:t>
            </a:r>
            <a:r>
              <a:rPr b="1" spc="-10" dirty="0">
                <a:solidFill>
                  <a:srgbClr val="C00000"/>
                </a:solidFill>
                <a:latin typeface="Times New Roman"/>
                <a:cs typeface="Times New Roman"/>
              </a:rPr>
              <a:t>д</a:t>
            </a:r>
            <a:r>
              <a:rPr b="1" spc="-15" dirty="0">
                <a:solidFill>
                  <a:srgbClr val="C00000"/>
                </a:solidFill>
                <a:latin typeface="Times New Roman"/>
                <a:cs typeface="Times New Roman"/>
              </a:rPr>
              <a:t>ерс</a:t>
            </a:r>
            <a:r>
              <a:rPr b="1" spc="-30" dirty="0">
                <a:solidFill>
                  <a:srgbClr val="C00000"/>
                </a:solidFill>
                <a:latin typeface="Times New Roman"/>
                <a:cs typeface="Times New Roman"/>
              </a:rPr>
              <a:t>т</a:t>
            </a:r>
            <a:r>
              <a:rPr b="1" spc="-45" dirty="0">
                <a:solidFill>
                  <a:srgbClr val="C00000"/>
                </a:solidFill>
                <a:latin typeface="Times New Roman"/>
                <a:cs typeface="Times New Roman"/>
              </a:rPr>
              <a:t>в</a:t>
            </a:r>
            <a:r>
              <a:rPr b="1" spc="-15" dirty="0">
                <a:solidFill>
                  <a:srgbClr val="C00000"/>
                </a:solidFill>
                <a:latin typeface="Times New Roman"/>
                <a:cs typeface="Times New Roman"/>
              </a:rPr>
              <a:t>о</a:t>
            </a:r>
            <a:r>
              <a:rPr b="1" spc="10" dirty="0">
                <a:solidFill>
                  <a:srgbClr val="C00000"/>
                </a:solidFill>
                <a:latin typeface="Times New Roman"/>
                <a:cs typeface="Times New Roman"/>
              </a:rPr>
              <a:t> </a:t>
            </a:r>
            <a:r>
              <a:rPr b="1" spc="-100" dirty="0">
                <a:solidFill>
                  <a:srgbClr val="C00000"/>
                </a:solidFill>
                <a:latin typeface="Times New Roman"/>
                <a:cs typeface="Times New Roman"/>
              </a:rPr>
              <a:t>к</a:t>
            </a:r>
            <a:r>
              <a:rPr b="1" spc="-15" dirty="0">
                <a:solidFill>
                  <a:srgbClr val="C00000"/>
                </a:solidFill>
                <a:latin typeface="Times New Roman"/>
                <a:cs typeface="Times New Roman"/>
              </a:rPr>
              <a:t>ерівни</a:t>
            </a:r>
            <a:r>
              <a:rPr b="1" spc="-75" dirty="0">
                <a:solidFill>
                  <a:srgbClr val="C00000"/>
                </a:solidFill>
                <a:latin typeface="Times New Roman"/>
                <a:cs typeface="Times New Roman"/>
              </a:rPr>
              <a:t>к</a:t>
            </a:r>
            <a:r>
              <a:rPr b="1" spc="-15" dirty="0">
                <a:solidFill>
                  <a:srgbClr val="C00000"/>
                </a:solidFill>
                <a:latin typeface="Times New Roman"/>
                <a:cs typeface="Times New Roman"/>
              </a:rPr>
              <a:t>а</a:t>
            </a:r>
            <a:r>
              <a:rPr b="1" spc="40" dirty="0">
                <a:solidFill>
                  <a:srgbClr val="C00000"/>
                </a:solidFill>
                <a:latin typeface="Times New Roman"/>
                <a:cs typeface="Times New Roman"/>
              </a:rPr>
              <a:t> </a:t>
            </a:r>
            <a:r>
              <a:rPr b="1" spc="-15" dirty="0">
                <a:solidFill>
                  <a:srgbClr val="C00000"/>
                </a:solidFill>
                <a:latin typeface="Times New Roman"/>
                <a:cs typeface="Times New Roman"/>
              </a:rPr>
              <a:t>–</a:t>
            </a:r>
            <a:r>
              <a:rPr b="1" dirty="0">
                <a:solidFill>
                  <a:srgbClr val="C00000"/>
                </a:solidFill>
                <a:latin typeface="Times New Roman"/>
                <a:cs typeface="Times New Roman"/>
              </a:rPr>
              <a:t> </a:t>
            </a:r>
            <a:r>
              <a:rPr b="1" spc="-15" dirty="0">
                <a:solidFill>
                  <a:srgbClr val="C00000"/>
                </a:solidFill>
                <a:latin typeface="Times New Roman"/>
                <a:cs typeface="Times New Roman"/>
              </a:rPr>
              <a:t>це</a:t>
            </a:r>
          </a:p>
          <a:p>
            <a:pPr marL="12700" marR="1712595">
              <a:lnSpc>
                <a:spcPct val="100000"/>
              </a:lnSpc>
            </a:pPr>
            <a:r>
              <a:rPr b="1" spc="-60" dirty="0">
                <a:solidFill>
                  <a:srgbClr val="C00000"/>
                </a:solidFill>
                <a:latin typeface="Times New Roman"/>
                <a:cs typeface="Times New Roman"/>
              </a:rPr>
              <a:t>з</a:t>
            </a:r>
            <a:r>
              <a:rPr b="1" spc="-15" dirty="0">
                <a:solidFill>
                  <a:srgbClr val="C00000"/>
                </a:solidFill>
                <a:latin typeface="Times New Roman"/>
                <a:cs typeface="Times New Roman"/>
              </a:rPr>
              <a:t>д</a:t>
            </a:r>
            <a:r>
              <a:rPr b="1" spc="-80" dirty="0">
                <a:solidFill>
                  <a:srgbClr val="C00000"/>
                </a:solidFill>
                <a:latin typeface="Times New Roman"/>
                <a:cs typeface="Times New Roman"/>
              </a:rPr>
              <a:t>а</a:t>
            </a:r>
            <a:r>
              <a:rPr b="1" spc="-15" dirty="0">
                <a:solidFill>
                  <a:srgbClr val="C00000"/>
                </a:solidFill>
                <a:latin typeface="Times New Roman"/>
                <a:cs typeface="Times New Roman"/>
              </a:rPr>
              <a:t>тні</a:t>
            </a:r>
            <a:r>
              <a:rPr b="1" spc="-30" dirty="0">
                <a:solidFill>
                  <a:srgbClr val="C00000"/>
                </a:solidFill>
                <a:latin typeface="Times New Roman"/>
                <a:cs typeface="Times New Roman"/>
              </a:rPr>
              <a:t>с</a:t>
            </a:r>
            <a:r>
              <a:rPr b="1" spc="-15" dirty="0">
                <a:solidFill>
                  <a:srgbClr val="C00000"/>
                </a:solidFill>
                <a:latin typeface="Times New Roman"/>
                <a:cs typeface="Times New Roman"/>
              </a:rPr>
              <a:t>ть осо</a:t>
            </a:r>
            <a:r>
              <a:rPr b="1" spc="-10" dirty="0">
                <a:solidFill>
                  <a:srgbClr val="C00000"/>
                </a:solidFill>
                <a:latin typeface="Times New Roman"/>
                <a:cs typeface="Times New Roman"/>
              </a:rPr>
              <a:t>б</a:t>
            </a:r>
            <a:r>
              <a:rPr b="1" spc="-15" dirty="0">
                <a:solidFill>
                  <a:srgbClr val="C00000"/>
                </a:solidFill>
                <a:latin typeface="Times New Roman"/>
                <a:cs typeface="Times New Roman"/>
              </a:rPr>
              <a:t>ис</a:t>
            </a:r>
            <a:r>
              <a:rPr b="1" spc="-65" dirty="0">
                <a:solidFill>
                  <a:srgbClr val="C00000"/>
                </a:solidFill>
                <a:latin typeface="Times New Roman"/>
                <a:cs typeface="Times New Roman"/>
              </a:rPr>
              <a:t>т</a:t>
            </a:r>
            <a:r>
              <a:rPr b="1" spc="-15" dirty="0">
                <a:solidFill>
                  <a:srgbClr val="C00000"/>
                </a:solidFill>
                <a:latin typeface="Times New Roman"/>
                <a:cs typeface="Times New Roman"/>
              </a:rPr>
              <a:t>ості</a:t>
            </a:r>
            <a:r>
              <a:rPr b="1" spc="-5" dirty="0">
                <a:solidFill>
                  <a:srgbClr val="C00000"/>
                </a:solidFill>
                <a:latin typeface="Times New Roman"/>
                <a:cs typeface="Times New Roman"/>
              </a:rPr>
              <a:t> </a:t>
            </a:r>
            <a:r>
              <a:rPr b="1" spc="-45" dirty="0">
                <a:solidFill>
                  <a:srgbClr val="C00000"/>
                </a:solidFill>
                <a:latin typeface="Times New Roman"/>
                <a:cs typeface="Times New Roman"/>
              </a:rPr>
              <a:t>з</a:t>
            </a:r>
            <a:r>
              <a:rPr b="1" spc="-20" dirty="0">
                <a:solidFill>
                  <a:srgbClr val="C00000"/>
                </a:solidFill>
                <a:latin typeface="Times New Roman"/>
                <a:cs typeface="Times New Roman"/>
              </a:rPr>
              <a:t>м</a:t>
            </a:r>
            <a:r>
              <a:rPr b="1" spc="-10" dirty="0">
                <a:solidFill>
                  <a:srgbClr val="C00000"/>
                </a:solidFill>
                <a:latin typeface="Times New Roman"/>
                <a:cs typeface="Times New Roman"/>
              </a:rPr>
              <a:t>у</a:t>
            </a:r>
            <a:r>
              <a:rPr b="1" spc="-25" dirty="0">
                <a:solidFill>
                  <a:srgbClr val="C00000"/>
                </a:solidFill>
                <a:latin typeface="Times New Roman"/>
                <a:cs typeface="Times New Roman"/>
              </a:rPr>
              <a:t>ш</a:t>
            </a:r>
            <a:r>
              <a:rPr b="1" spc="-10" dirty="0">
                <a:solidFill>
                  <a:srgbClr val="C00000"/>
                </a:solidFill>
                <a:latin typeface="Times New Roman"/>
                <a:cs typeface="Times New Roman"/>
              </a:rPr>
              <a:t>у</a:t>
            </a:r>
            <a:r>
              <a:rPr b="1" spc="-20" dirty="0">
                <a:solidFill>
                  <a:srgbClr val="C00000"/>
                </a:solidFill>
                <a:latin typeface="Times New Roman"/>
                <a:cs typeface="Times New Roman"/>
              </a:rPr>
              <a:t>в</a:t>
            </a:r>
            <a:r>
              <a:rPr b="1" spc="-80" dirty="0">
                <a:solidFill>
                  <a:srgbClr val="C00000"/>
                </a:solidFill>
                <a:latin typeface="Times New Roman"/>
                <a:cs typeface="Times New Roman"/>
              </a:rPr>
              <a:t>а</a:t>
            </a:r>
            <a:r>
              <a:rPr b="1" spc="-15" dirty="0">
                <a:solidFill>
                  <a:srgbClr val="C00000"/>
                </a:solidFill>
                <a:latin typeface="Times New Roman"/>
                <a:cs typeface="Times New Roman"/>
              </a:rPr>
              <a:t>ти </a:t>
            </a:r>
            <a:r>
              <a:rPr b="1" spc="-20" dirty="0">
                <a:solidFill>
                  <a:srgbClr val="C00000"/>
                </a:solidFill>
                <a:latin typeface="Times New Roman"/>
                <a:cs typeface="Times New Roman"/>
              </a:rPr>
              <a:t>інших</a:t>
            </a:r>
            <a:r>
              <a:rPr b="1" spc="-15" dirty="0">
                <a:solidFill>
                  <a:srgbClr val="C00000"/>
                </a:solidFill>
                <a:latin typeface="Times New Roman"/>
                <a:cs typeface="Times New Roman"/>
              </a:rPr>
              <a:t> до</a:t>
            </a:r>
            <a:r>
              <a:rPr b="1" spc="-5" dirty="0">
                <a:solidFill>
                  <a:srgbClr val="C00000"/>
                </a:solidFill>
                <a:latin typeface="Times New Roman"/>
                <a:cs typeface="Times New Roman"/>
              </a:rPr>
              <a:t>б</a:t>
            </a:r>
            <a:r>
              <a:rPr b="1" spc="-20" dirty="0">
                <a:solidFill>
                  <a:srgbClr val="C00000"/>
                </a:solidFill>
                <a:latin typeface="Times New Roman"/>
                <a:cs typeface="Times New Roman"/>
              </a:rPr>
              <a:t>р</a:t>
            </a:r>
            <a:r>
              <a:rPr b="1" spc="-80" dirty="0">
                <a:solidFill>
                  <a:srgbClr val="C00000"/>
                </a:solidFill>
                <a:latin typeface="Times New Roman"/>
                <a:cs typeface="Times New Roman"/>
              </a:rPr>
              <a:t>о</a:t>
            </a:r>
            <a:r>
              <a:rPr b="1" spc="-15" dirty="0">
                <a:solidFill>
                  <a:srgbClr val="C00000"/>
                </a:solidFill>
                <a:latin typeface="Times New Roman"/>
                <a:cs typeface="Times New Roman"/>
              </a:rPr>
              <a:t>вільно</a:t>
            </a:r>
            <a:r>
              <a:rPr b="1" spc="-10" dirty="0">
                <a:solidFill>
                  <a:srgbClr val="C00000"/>
                </a:solidFill>
                <a:latin typeface="Times New Roman"/>
                <a:cs typeface="Times New Roman"/>
              </a:rPr>
              <a:t> </a:t>
            </a:r>
            <a:r>
              <a:rPr b="1" spc="-15" dirty="0">
                <a:solidFill>
                  <a:srgbClr val="C00000"/>
                </a:solidFill>
                <a:latin typeface="Times New Roman"/>
                <a:cs typeface="Times New Roman"/>
              </a:rPr>
              <a:t>слідув</a:t>
            </a:r>
            <a:r>
              <a:rPr b="1" spc="-85" dirty="0">
                <a:solidFill>
                  <a:srgbClr val="C00000"/>
                </a:solidFill>
                <a:latin typeface="Times New Roman"/>
                <a:cs typeface="Times New Roman"/>
              </a:rPr>
              <a:t>а</a:t>
            </a:r>
            <a:r>
              <a:rPr b="1" spc="-15" dirty="0">
                <a:solidFill>
                  <a:srgbClr val="C00000"/>
                </a:solidFill>
                <a:latin typeface="Times New Roman"/>
                <a:cs typeface="Times New Roman"/>
              </a:rPr>
              <a:t>ти</a:t>
            </a:r>
            <a:r>
              <a:rPr b="1" spc="-5" dirty="0">
                <a:solidFill>
                  <a:srgbClr val="C00000"/>
                </a:solidFill>
                <a:latin typeface="Times New Roman"/>
                <a:cs typeface="Times New Roman"/>
              </a:rPr>
              <a:t> </a:t>
            </a:r>
            <a:r>
              <a:rPr b="1" spc="-15" dirty="0">
                <a:solidFill>
                  <a:srgbClr val="C00000"/>
                </a:solidFill>
                <a:latin typeface="Times New Roman"/>
                <a:cs typeface="Times New Roman"/>
              </a:rPr>
              <a:t>за</a:t>
            </a:r>
            <a:r>
              <a:rPr b="1" spc="-10" dirty="0">
                <a:solidFill>
                  <a:srgbClr val="C00000"/>
                </a:solidFill>
                <a:latin typeface="Times New Roman"/>
                <a:cs typeface="Times New Roman"/>
              </a:rPr>
              <a:t> </a:t>
            </a:r>
            <a:r>
              <a:rPr b="1" spc="-20" dirty="0">
                <a:solidFill>
                  <a:srgbClr val="C00000"/>
                </a:solidFill>
                <a:latin typeface="Times New Roman"/>
                <a:cs typeface="Times New Roman"/>
              </a:rPr>
              <a:t>нею</a:t>
            </a:r>
          </a:p>
          <a:p>
            <a:pPr marL="5194935">
              <a:lnSpc>
                <a:spcPct val="100000"/>
              </a:lnSpc>
              <a:spcBef>
                <a:spcPts val="1565"/>
              </a:spcBef>
            </a:pPr>
            <a:r>
              <a:rPr sz="2400" dirty="0">
                <a:latin typeface="Times New Roman"/>
                <a:cs typeface="Times New Roman"/>
              </a:rPr>
              <a:t>Hakala</a:t>
            </a:r>
            <a:r>
              <a:rPr sz="2400" spc="-10" dirty="0">
                <a:latin typeface="Times New Roman"/>
                <a:cs typeface="Times New Roman"/>
              </a:rPr>
              <a:t> </a:t>
            </a:r>
            <a:r>
              <a:rPr sz="2400" dirty="0">
                <a:latin typeface="Times New Roman"/>
                <a:cs typeface="Times New Roman"/>
              </a:rPr>
              <a:t>D., 2010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41144" y="1709292"/>
            <a:ext cx="6061710" cy="2954655"/>
          </a:xfrm>
          <a:prstGeom prst="rect">
            <a:avLst/>
          </a:prstGeom>
        </p:spPr>
        <p:txBody>
          <a:bodyPr vert="horz" wrap="square" lIns="0" tIns="0" rIns="0" bIns="0" rtlCol="0">
            <a:spAutoFit/>
          </a:bodyPr>
          <a:lstStyle/>
          <a:p>
            <a:pPr marL="635" algn="ctr">
              <a:lnSpc>
                <a:spcPct val="100000"/>
              </a:lnSpc>
            </a:pPr>
            <a:r>
              <a:rPr sz="4800" i="1" spc="-5" dirty="0">
                <a:latin typeface="Calibri"/>
                <a:cs typeface="Calibri"/>
              </a:rPr>
              <a:t>Л</a:t>
            </a:r>
            <a:r>
              <a:rPr sz="4800" i="1" dirty="0">
                <a:latin typeface="Calibri"/>
                <a:cs typeface="Calibri"/>
              </a:rPr>
              <a:t>і</a:t>
            </a:r>
            <a:r>
              <a:rPr sz="4800" i="1" spc="-30" dirty="0">
                <a:latin typeface="Calibri"/>
                <a:cs typeface="Calibri"/>
              </a:rPr>
              <a:t>д</a:t>
            </a:r>
            <a:r>
              <a:rPr sz="4800" i="1" dirty="0">
                <a:latin typeface="Calibri"/>
                <a:cs typeface="Calibri"/>
              </a:rPr>
              <a:t>ер впл</a:t>
            </a:r>
            <a:r>
              <a:rPr sz="4800" i="1" spc="-15" dirty="0">
                <a:latin typeface="Calibri"/>
                <a:cs typeface="Calibri"/>
              </a:rPr>
              <a:t>и</a:t>
            </a:r>
            <a:r>
              <a:rPr sz="4800" i="1" dirty="0">
                <a:latin typeface="Calibri"/>
                <a:cs typeface="Calibri"/>
              </a:rPr>
              <a:t>ває на стан соціально-</a:t>
            </a:r>
          </a:p>
          <a:p>
            <a:pPr algn="ctr">
              <a:lnSpc>
                <a:spcPct val="100000"/>
              </a:lnSpc>
            </a:pPr>
            <a:r>
              <a:rPr sz="4800" i="1" dirty="0">
                <a:latin typeface="Calibri"/>
                <a:cs typeface="Calibri"/>
              </a:rPr>
              <a:t>пси</a:t>
            </a:r>
            <a:r>
              <a:rPr sz="4800" i="1" spc="-55" dirty="0">
                <a:latin typeface="Calibri"/>
                <a:cs typeface="Calibri"/>
              </a:rPr>
              <a:t>х</a:t>
            </a:r>
            <a:r>
              <a:rPr sz="4800" i="1" spc="-60" dirty="0">
                <a:latin typeface="Calibri"/>
                <a:cs typeface="Calibri"/>
              </a:rPr>
              <a:t>о</a:t>
            </a:r>
            <a:r>
              <a:rPr sz="4800" i="1" dirty="0">
                <a:latin typeface="Calibri"/>
                <a:cs typeface="Calibri"/>
              </a:rPr>
              <a:t>лог</a:t>
            </a:r>
            <a:r>
              <a:rPr sz="4800" i="1" spc="-15" dirty="0">
                <a:latin typeface="Calibri"/>
                <a:cs typeface="Calibri"/>
              </a:rPr>
              <a:t>і</a:t>
            </a:r>
            <a:r>
              <a:rPr sz="4800" i="1" dirty="0">
                <a:latin typeface="Calibri"/>
                <a:cs typeface="Calibri"/>
              </a:rPr>
              <a:t>чно</a:t>
            </a:r>
            <a:r>
              <a:rPr sz="4800" i="1" spc="-45" dirty="0">
                <a:latin typeface="Calibri"/>
                <a:cs typeface="Calibri"/>
              </a:rPr>
              <a:t>г</a:t>
            </a:r>
            <a:r>
              <a:rPr sz="4800" i="1" dirty="0">
                <a:latin typeface="Calibri"/>
                <a:cs typeface="Calibri"/>
              </a:rPr>
              <a:t>о</a:t>
            </a:r>
            <a:r>
              <a:rPr sz="4800" i="1" spc="-15" dirty="0">
                <a:latin typeface="Calibri"/>
                <a:cs typeface="Calibri"/>
              </a:rPr>
              <a:t> </a:t>
            </a:r>
            <a:r>
              <a:rPr sz="4800" i="1" dirty="0">
                <a:latin typeface="Calibri"/>
                <a:cs typeface="Calibri"/>
              </a:rPr>
              <a:t>клім</a:t>
            </a:r>
            <a:r>
              <a:rPr sz="4800" i="1" spc="-15" dirty="0">
                <a:latin typeface="Calibri"/>
                <a:cs typeface="Calibri"/>
              </a:rPr>
              <a:t>а</a:t>
            </a:r>
            <a:r>
              <a:rPr sz="4800" i="1" dirty="0">
                <a:latin typeface="Calibri"/>
                <a:cs typeface="Calibri"/>
              </a:rPr>
              <a:t>ту в </a:t>
            </a:r>
            <a:r>
              <a:rPr sz="4800" i="1" spc="-40" dirty="0">
                <a:latin typeface="Calibri"/>
                <a:cs typeface="Calibri"/>
              </a:rPr>
              <a:t>к</a:t>
            </a:r>
            <a:r>
              <a:rPr sz="4800" i="1" spc="-60" dirty="0">
                <a:latin typeface="Calibri"/>
                <a:cs typeface="Calibri"/>
              </a:rPr>
              <a:t>о</a:t>
            </a:r>
            <a:r>
              <a:rPr sz="4800" i="1" dirty="0">
                <a:latin typeface="Calibri"/>
                <a:cs typeface="Calibri"/>
              </a:rPr>
              <a:t>лект</a:t>
            </a:r>
            <a:r>
              <a:rPr sz="4800" i="1" spc="-20" dirty="0">
                <a:latin typeface="Calibri"/>
                <a:cs typeface="Calibri"/>
              </a:rPr>
              <a:t>и</a:t>
            </a:r>
            <a:r>
              <a:rPr sz="4800" i="1" dirty="0">
                <a:latin typeface="Calibri"/>
                <a:cs typeface="Calibri"/>
              </a:rPr>
              <a:t>ві</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CD7323-9938-63E1-AB88-E3CF660E71C2}"/>
              </a:ext>
            </a:extLst>
          </p:cNvPr>
          <p:cNvSpPr txBox="1"/>
          <p:nvPr/>
        </p:nvSpPr>
        <p:spPr>
          <a:xfrm>
            <a:off x="228600" y="1446409"/>
            <a:ext cx="8763000" cy="2031325"/>
          </a:xfrm>
          <a:prstGeom prst="rect">
            <a:avLst/>
          </a:prstGeom>
          <a:noFill/>
        </p:spPr>
        <p:txBody>
          <a:bodyPr wrap="square">
            <a:spAutoFit/>
          </a:bodyPr>
          <a:lstStyle/>
          <a:p>
            <a:r>
              <a:rPr lang="uk-UA" b="0" i="0" dirty="0">
                <a:solidFill>
                  <a:srgbClr val="666666"/>
                </a:solidFill>
                <a:effectLst/>
                <a:latin typeface="-apple-system"/>
              </a:rPr>
              <a:t>Лідерство є важливою рисою діяльності управлінської команди. Лідери в управлінській команді володіють навичками і властивостями, які дозволяють їм впливати на інших, мотивувати їх досягати спільних цілей і керувати змінами. Вони виявляються в здатності вести команду, приймати рішення, сприяти співпраці та розвитку підлеглих. Лідери також виявляються в здатності </a:t>
            </a:r>
            <a:r>
              <a:rPr lang="uk-UA" b="0" i="0" dirty="0" err="1">
                <a:solidFill>
                  <a:srgbClr val="666666"/>
                </a:solidFill>
                <a:effectLst/>
                <a:latin typeface="-apple-system"/>
              </a:rPr>
              <a:t>комунікувати</a:t>
            </a:r>
            <a:r>
              <a:rPr lang="uk-UA" b="0" i="0" dirty="0">
                <a:solidFill>
                  <a:srgbClr val="666666"/>
                </a:solidFill>
                <a:effectLst/>
                <a:latin typeface="-apple-system"/>
              </a:rPr>
              <a:t> ефективно, виявляти емоційний інтелект, вести за прикладом і створювати мотивуюче робоче середовище. Лідерство в управлінській команді є ключовим фактором успіху організації.</a:t>
            </a:r>
            <a:endParaRPr lang="uk-UA" dirty="0"/>
          </a:p>
        </p:txBody>
      </p:sp>
      <p:sp>
        <p:nvSpPr>
          <p:cNvPr id="5" name="TextBox 4">
            <a:extLst>
              <a:ext uri="{FF2B5EF4-FFF2-40B4-BE49-F238E27FC236}">
                <a16:creationId xmlns:a16="http://schemas.microsoft.com/office/drawing/2014/main" id="{D4306CAB-6AEF-4582-4011-F8E4C48E674B}"/>
              </a:ext>
            </a:extLst>
          </p:cNvPr>
          <p:cNvSpPr txBox="1"/>
          <p:nvPr/>
        </p:nvSpPr>
        <p:spPr>
          <a:xfrm>
            <a:off x="304800" y="3429000"/>
            <a:ext cx="8610600" cy="2585323"/>
          </a:xfrm>
          <a:prstGeom prst="rect">
            <a:avLst/>
          </a:prstGeom>
          <a:noFill/>
        </p:spPr>
        <p:txBody>
          <a:bodyPr wrap="square">
            <a:spAutoFit/>
          </a:bodyPr>
          <a:lstStyle/>
          <a:p>
            <a:r>
              <a:rPr lang="uk-UA" dirty="0"/>
              <a:t>Корпоративне лідерство - це процес впливу та керівництва, який здійснюють керівники організації на всіх рівнях, з метою досягнення стратегічних цілей компанії та створення успішного робочого середовища. Корпоративні лідери виявляються в здатності вести команду, надихати співробітників, створювати </a:t>
            </a:r>
            <a:r>
              <a:rPr lang="uk-UA" dirty="0" err="1"/>
              <a:t>візію</a:t>
            </a:r>
            <a:r>
              <a:rPr lang="uk-UA" dirty="0"/>
              <a:t> та стратегію розвитку організації. Вони встановлюють стандарти професійності, сприяють розвитку талантів, сприяють комунікації та співпраці внутрішніх структурних підрозділів. Корпоративне лідерство також включає в себе здатність до адаптації до змін, прийняття ризику та прийняття важливих рішень для досягнення успіху організації.</a:t>
            </a:r>
          </a:p>
        </p:txBody>
      </p:sp>
    </p:spTree>
    <p:extLst>
      <p:ext uri="{BB962C8B-B14F-4D97-AF65-F5344CB8AC3E}">
        <p14:creationId xmlns:p14="http://schemas.microsoft.com/office/powerpoint/2010/main" val="365350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4850" y="498348"/>
            <a:ext cx="8021574" cy="3989451"/>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300352" y="306328"/>
            <a:ext cx="6539230" cy="353943"/>
          </a:xfrm>
          <a:prstGeom prst="rect">
            <a:avLst/>
          </a:prstGeom>
        </p:spPr>
        <p:txBody>
          <a:bodyPr vert="horz" wrap="square" lIns="0" tIns="0" rIns="0" bIns="0" rtlCol="0">
            <a:spAutoFit/>
          </a:bodyPr>
          <a:lstStyle/>
          <a:p>
            <a:pPr marL="12700">
              <a:lnSpc>
                <a:spcPct val="100000"/>
              </a:lnSpc>
              <a:tabLst>
                <a:tab pos="5826125" algn="l"/>
              </a:tabLst>
            </a:pPr>
            <a:r>
              <a:rPr sz="2300" b="1" spc="-35" dirty="0">
                <a:latin typeface="Times New Roman"/>
                <a:cs typeface="Times New Roman"/>
              </a:rPr>
              <a:t>С</a:t>
            </a:r>
            <a:r>
              <a:rPr sz="2300" b="1" spc="15" dirty="0">
                <a:latin typeface="Times New Roman"/>
                <a:cs typeface="Times New Roman"/>
              </a:rPr>
              <a:t>т</a:t>
            </a:r>
            <a:r>
              <a:rPr sz="2300" b="1" spc="-35" dirty="0">
                <a:latin typeface="Times New Roman"/>
                <a:cs typeface="Times New Roman"/>
              </a:rPr>
              <a:t>р</a:t>
            </a:r>
            <a:r>
              <a:rPr sz="2300" b="1" spc="20" dirty="0">
                <a:latin typeface="Times New Roman"/>
                <a:cs typeface="Times New Roman"/>
              </a:rPr>
              <a:t>у</a:t>
            </a:r>
            <a:r>
              <a:rPr sz="2300" b="1" dirty="0">
                <a:latin typeface="Times New Roman"/>
                <a:cs typeface="Times New Roman"/>
              </a:rPr>
              <a:t>к</a:t>
            </a:r>
            <a:r>
              <a:rPr sz="2300" b="1" spc="-50" dirty="0">
                <a:latin typeface="Times New Roman"/>
                <a:cs typeface="Times New Roman"/>
              </a:rPr>
              <a:t>т</a:t>
            </a:r>
            <a:r>
              <a:rPr sz="2300" b="1" spc="5" dirty="0">
                <a:latin typeface="Times New Roman"/>
                <a:cs typeface="Times New Roman"/>
              </a:rPr>
              <a:t>у</a:t>
            </a:r>
            <a:r>
              <a:rPr sz="2300" b="1" spc="-10" dirty="0">
                <a:latin typeface="Times New Roman"/>
                <a:cs typeface="Times New Roman"/>
              </a:rPr>
              <a:t>р</a:t>
            </a:r>
            <a:r>
              <a:rPr sz="2300" b="1" dirty="0">
                <a:latin typeface="Times New Roman"/>
                <a:cs typeface="Times New Roman"/>
              </a:rPr>
              <a:t>а</a:t>
            </a:r>
            <a:r>
              <a:rPr sz="2300" b="1" spc="-40" dirty="0">
                <a:latin typeface="Times New Roman"/>
                <a:cs typeface="Times New Roman"/>
              </a:rPr>
              <a:t> </a:t>
            </a:r>
            <a:r>
              <a:rPr sz="2300" b="1" dirty="0">
                <a:latin typeface="Times New Roman"/>
                <a:cs typeface="Times New Roman"/>
              </a:rPr>
              <a:t>д</a:t>
            </a:r>
            <a:r>
              <a:rPr sz="2300" b="1" spc="-40" dirty="0">
                <a:latin typeface="Times New Roman"/>
                <a:cs typeface="Times New Roman"/>
              </a:rPr>
              <a:t>ж</a:t>
            </a:r>
            <a:r>
              <a:rPr sz="2300" b="1" dirty="0">
                <a:latin typeface="Times New Roman"/>
                <a:cs typeface="Times New Roman"/>
              </a:rPr>
              <a:t>ерел</a:t>
            </a:r>
            <a:r>
              <a:rPr sz="2300" b="1" spc="-15" dirty="0">
                <a:latin typeface="Times New Roman"/>
                <a:cs typeface="Times New Roman"/>
              </a:rPr>
              <a:t> </a:t>
            </a:r>
            <a:r>
              <a:rPr sz="2300" b="1" spc="-30" dirty="0">
                <a:latin typeface="Times New Roman"/>
                <a:cs typeface="Times New Roman"/>
              </a:rPr>
              <a:t>к</a:t>
            </a:r>
            <a:r>
              <a:rPr sz="2300" b="1" dirty="0">
                <a:latin typeface="Times New Roman"/>
                <a:cs typeface="Times New Roman"/>
              </a:rPr>
              <a:t>адр</a:t>
            </a:r>
            <a:r>
              <a:rPr sz="2300" b="1" spc="-60" dirty="0">
                <a:latin typeface="Times New Roman"/>
                <a:cs typeface="Times New Roman"/>
              </a:rPr>
              <a:t>о</a:t>
            </a:r>
            <a:r>
              <a:rPr sz="2300" b="1" dirty="0">
                <a:latin typeface="Times New Roman"/>
                <a:cs typeface="Times New Roman"/>
              </a:rPr>
              <a:t>в</a:t>
            </a:r>
            <a:r>
              <a:rPr sz="2300" b="1" spc="5" dirty="0">
                <a:latin typeface="Times New Roman"/>
                <a:cs typeface="Times New Roman"/>
              </a:rPr>
              <a:t>и</a:t>
            </a:r>
            <a:r>
              <a:rPr sz="2300" b="1" dirty="0">
                <a:latin typeface="Times New Roman"/>
                <a:cs typeface="Times New Roman"/>
              </a:rPr>
              <a:t>х</a:t>
            </a:r>
            <a:r>
              <a:rPr sz="2300" b="1" spc="-40" dirty="0">
                <a:latin typeface="Times New Roman"/>
                <a:cs typeface="Times New Roman"/>
              </a:rPr>
              <a:t> </a:t>
            </a:r>
            <a:r>
              <a:rPr sz="2300" b="1" dirty="0" err="1">
                <a:latin typeface="Times New Roman"/>
                <a:cs typeface="Times New Roman"/>
              </a:rPr>
              <a:t>ризиків</a:t>
            </a:r>
            <a:r>
              <a:rPr sz="2300" b="1" spc="-40" dirty="0">
                <a:latin typeface="Times New Roman"/>
                <a:cs typeface="Times New Roman"/>
              </a:rPr>
              <a:t> </a:t>
            </a:r>
            <a:r>
              <a:rPr sz="2300" b="1" dirty="0">
                <a:latin typeface="Times New Roman"/>
                <a:cs typeface="Times New Roman"/>
              </a:rPr>
              <a:t>(у</a:t>
            </a:r>
            <a:r>
              <a:rPr sz="2300" b="1" spc="-20" dirty="0">
                <a:latin typeface="Times New Roman"/>
                <a:cs typeface="Times New Roman"/>
              </a:rPr>
              <a:t> </a:t>
            </a:r>
            <a:r>
              <a:rPr sz="2300" b="1" spc="-40" dirty="0">
                <a:latin typeface="Times New Roman"/>
                <a:cs typeface="Times New Roman"/>
              </a:rPr>
              <a:t>%</a:t>
            </a:r>
            <a:r>
              <a:rPr sz="2300" b="1" dirty="0">
                <a:latin typeface="Times New Roman"/>
                <a:cs typeface="Times New Roman"/>
              </a:rPr>
              <a:t>)</a:t>
            </a:r>
            <a:endParaRPr sz="2300" dirty="0">
              <a:latin typeface="Times New Roman"/>
              <a:cs typeface="Times New Roman"/>
            </a:endParaRPr>
          </a:p>
        </p:txBody>
      </p:sp>
      <p:sp>
        <p:nvSpPr>
          <p:cNvPr id="4" name="object 4"/>
          <p:cNvSpPr txBox="1"/>
          <p:nvPr/>
        </p:nvSpPr>
        <p:spPr>
          <a:xfrm>
            <a:off x="415239" y="4328742"/>
            <a:ext cx="3347085" cy="254000"/>
          </a:xfrm>
          <a:prstGeom prst="rect">
            <a:avLst/>
          </a:prstGeom>
        </p:spPr>
        <p:txBody>
          <a:bodyPr vert="horz" wrap="square" lIns="0" tIns="0" rIns="0" bIns="0" rtlCol="0">
            <a:spAutoFit/>
          </a:bodyPr>
          <a:lstStyle/>
          <a:p>
            <a:pPr marL="12700">
              <a:lnSpc>
                <a:spcPct val="100000"/>
              </a:lnSpc>
            </a:pPr>
            <a:r>
              <a:rPr sz="1800" spc="-30" dirty="0">
                <a:latin typeface="Times New Roman"/>
                <a:cs typeface="Times New Roman"/>
              </a:rPr>
              <a:t>С</a:t>
            </a:r>
            <a:r>
              <a:rPr sz="1800" spc="25" dirty="0">
                <a:latin typeface="Times New Roman"/>
                <a:cs typeface="Times New Roman"/>
              </a:rPr>
              <a:t>т</a:t>
            </a:r>
            <a:r>
              <a:rPr sz="1800" spc="-25" dirty="0">
                <a:latin typeface="Times New Roman"/>
                <a:cs typeface="Times New Roman"/>
              </a:rPr>
              <a:t>р</a:t>
            </a:r>
            <a:r>
              <a:rPr sz="1800" spc="20" dirty="0">
                <a:latin typeface="Times New Roman"/>
                <a:cs typeface="Times New Roman"/>
              </a:rPr>
              <a:t>у</a:t>
            </a:r>
            <a:r>
              <a:rPr sz="1800" spc="-25" dirty="0">
                <a:latin typeface="Times New Roman"/>
                <a:cs typeface="Times New Roman"/>
              </a:rPr>
              <a:t>к</a:t>
            </a:r>
            <a:r>
              <a:rPr sz="1800" spc="-35" dirty="0">
                <a:latin typeface="Times New Roman"/>
                <a:cs typeface="Times New Roman"/>
              </a:rPr>
              <a:t>т</a:t>
            </a:r>
            <a:r>
              <a:rPr sz="1800" spc="10" dirty="0">
                <a:latin typeface="Times New Roman"/>
                <a:cs typeface="Times New Roman"/>
              </a:rPr>
              <a:t>у</a:t>
            </a:r>
            <a:r>
              <a:rPr sz="1800" dirty="0">
                <a:latin typeface="Times New Roman"/>
                <a:cs typeface="Times New Roman"/>
              </a:rPr>
              <a:t>ра</a:t>
            </a:r>
            <a:r>
              <a:rPr sz="1800" spc="-40" dirty="0">
                <a:latin typeface="Times New Roman"/>
                <a:cs typeface="Times New Roman"/>
              </a:rPr>
              <a:t> </a:t>
            </a:r>
            <a:r>
              <a:rPr sz="1800" dirty="0">
                <a:latin typeface="Times New Roman"/>
                <a:cs typeface="Times New Roman"/>
              </a:rPr>
              <a:t>лідерських ризиків (%)</a:t>
            </a:r>
            <a:endParaRPr sz="1800">
              <a:latin typeface="Times New Roman"/>
              <a:cs typeface="Times New Roman"/>
            </a:endParaRPr>
          </a:p>
        </p:txBody>
      </p:sp>
      <p:sp>
        <p:nvSpPr>
          <p:cNvPr id="5" name="object 5"/>
          <p:cNvSpPr txBox="1"/>
          <p:nvPr/>
        </p:nvSpPr>
        <p:spPr>
          <a:xfrm>
            <a:off x="4807077" y="4282641"/>
            <a:ext cx="3695065" cy="254000"/>
          </a:xfrm>
          <a:prstGeom prst="rect">
            <a:avLst/>
          </a:prstGeom>
        </p:spPr>
        <p:txBody>
          <a:bodyPr vert="horz" wrap="square" lIns="0" tIns="0" rIns="0" bIns="0" rtlCol="0">
            <a:spAutoFit/>
          </a:bodyPr>
          <a:lstStyle/>
          <a:p>
            <a:pPr marL="12700">
              <a:lnSpc>
                <a:spcPct val="100000"/>
              </a:lnSpc>
            </a:pPr>
            <a:r>
              <a:rPr sz="1800" spc="-30" dirty="0">
                <a:latin typeface="Times New Roman"/>
                <a:cs typeface="Times New Roman"/>
              </a:rPr>
              <a:t>С</a:t>
            </a:r>
            <a:r>
              <a:rPr sz="1800" spc="25" dirty="0">
                <a:latin typeface="Times New Roman"/>
                <a:cs typeface="Times New Roman"/>
              </a:rPr>
              <a:t>т</a:t>
            </a:r>
            <a:r>
              <a:rPr sz="1800" spc="-25" dirty="0">
                <a:latin typeface="Times New Roman"/>
                <a:cs typeface="Times New Roman"/>
              </a:rPr>
              <a:t>р</a:t>
            </a:r>
            <a:r>
              <a:rPr sz="1800" spc="20" dirty="0">
                <a:latin typeface="Times New Roman"/>
                <a:cs typeface="Times New Roman"/>
              </a:rPr>
              <a:t>у</a:t>
            </a:r>
            <a:r>
              <a:rPr sz="1800" spc="-25" dirty="0">
                <a:latin typeface="Times New Roman"/>
                <a:cs typeface="Times New Roman"/>
              </a:rPr>
              <a:t>к</a:t>
            </a:r>
            <a:r>
              <a:rPr sz="1800" spc="-35" dirty="0">
                <a:latin typeface="Times New Roman"/>
                <a:cs typeface="Times New Roman"/>
              </a:rPr>
              <a:t>т</a:t>
            </a:r>
            <a:r>
              <a:rPr sz="1800" spc="10" dirty="0">
                <a:latin typeface="Times New Roman"/>
                <a:cs typeface="Times New Roman"/>
              </a:rPr>
              <a:t>у</a:t>
            </a:r>
            <a:r>
              <a:rPr sz="1800" dirty="0">
                <a:latin typeface="Times New Roman"/>
                <a:cs typeface="Times New Roman"/>
              </a:rPr>
              <a:t>ра</a:t>
            </a:r>
            <a:r>
              <a:rPr sz="1800" spc="-40" dirty="0">
                <a:latin typeface="Times New Roman"/>
                <a:cs typeface="Times New Roman"/>
              </a:rPr>
              <a:t> </a:t>
            </a:r>
            <a:r>
              <a:rPr sz="1800" spc="20" dirty="0">
                <a:latin typeface="Times New Roman"/>
                <a:cs typeface="Times New Roman"/>
              </a:rPr>
              <a:t>у</a:t>
            </a:r>
            <a:r>
              <a:rPr sz="1800" dirty="0">
                <a:latin typeface="Times New Roman"/>
                <a:cs typeface="Times New Roman"/>
              </a:rPr>
              <a:t>пра</a:t>
            </a:r>
            <a:r>
              <a:rPr sz="1800" spc="-20" dirty="0">
                <a:latin typeface="Times New Roman"/>
                <a:cs typeface="Times New Roman"/>
              </a:rPr>
              <a:t>в</a:t>
            </a:r>
            <a:r>
              <a:rPr sz="1800" dirty="0">
                <a:latin typeface="Times New Roman"/>
                <a:cs typeface="Times New Roman"/>
              </a:rPr>
              <a:t>лін</a:t>
            </a:r>
            <a:r>
              <a:rPr sz="1800" spc="5" dirty="0">
                <a:latin typeface="Times New Roman"/>
                <a:cs typeface="Times New Roman"/>
              </a:rPr>
              <a:t>с</a:t>
            </a:r>
            <a:r>
              <a:rPr sz="1800" dirty="0">
                <a:latin typeface="Times New Roman"/>
                <a:cs typeface="Times New Roman"/>
              </a:rPr>
              <a:t>ьк</a:t>
            </a:r>
            <a:r>
              <a:rPr sz="1800" spc="-10" dirty="0">
                <a:latin typeface="Times New Roman"/>
                <a:cs typeface="Times New Roman"/>
              </a:rPr>
              <a:t>и</a:t>
            </a:r>
            <a:r>
              <a:rPr sz="1800" dirty="0">
                <a:latin typeface="Times New Roman"/>
                <a:cs typeface="Times New Roman"/>
              </a:rPr>
              <a:t>х</a:t>
            </a:r>
            <a:r>
              <a:rPr sz="1800" spc="-20" dirty="0">
                <a:latin typeface="Times New Roman"/>
                <a:cs typeface="Times New Roman"/>
              </a:rPr>
              <a:t> </a:t>
            </a:r>
            <a:r>
              <a:rPr sz="1800" dirty="0">
                <a:latin typeface="Times New Roman"/>
                <a:cs typeface="Times New Roman"/>
              </a:rPr>
              <a:t>ри</a:t>
            </a:r>
            <a:r>
              <a:rPr sz="1800" spc="-10" dirty="0">
                <a:latin typeface="Times New Roman"/>
                <a:cs typeface="Times New Roman"/>
              </a:rPr>
              <a:t>з</a:t>
            </a:r>
            <a:r>
              <a:rPr sz="1800" dirty="0">
                <a:latin typeface="Times New Roman"/>
                <a:cs typeface="Times New Roman"/>
              </a:rPr>
              <a:t>иків</a:t>
            </a:r>
            <a:r>
              <a:rPr sz="1800" spc="5" dirty="0">
                <a:latin typeface="Times New Roman"/>
                <a:cs typeface="Times New Roman"/>
              </a:rPr>
              <a:t> </a:t>
            </a:r>
            <a:r>
              <a:rPr sz="1800" dirty="0">
                <a:latin typeface="Times New Roman"/>
                <a:cs typeface="Times New Roman"/>
              </a:rPr>
              <a:t>(%)</a:t>
            </a:r>
            <a:endParaRPr sz="1800">
              <a:latin typeface="Times New Roman"/>
              <a:cs typeface="Times New Roman"/>
            </a:endParaRPr>
          </a:p>
        </p:txBody>
      </p:sp>
      <p:graphicFrame>
        <p:nvGraphicFramePr>
          <p:cNvPr id="6" name="object 6"/>
          <p:cNvGraphicFramePr>
            <a:graphicFrameLocks noGrp="1"/>
          </p:cNvGraphicFramePr>
          <p:nvPr/>
        </p:nvGraphicFramePr>
        <p:xfrm>
          <a:off x="178752" y="4766521"/>
          <a:ext cx="4298812" cy="1852591"/>
        </p:xfrm>
        <a:graphic>
          <a:graphicData uri="http://schemas.openxmlformats.org/drawingml/2006/table">
            <a:tbl>
              <a:tblPr firstRow="1" bandRow="1">
                <a:tableStyleId>{2D5ABB26-0587-4C30-8999-92F81FD0307C}</a:tableStyleId>
              </a:tblPr>
              <a:tblGrid>
                <a:gridCol w="3669551">
                  <a:extLst>
                    <a:ext uri="{9D8B030D-6E8A-4147-A177-3AD203B41FA5}">
                      <a16:colId xmlns:a16="http://schemas.microsoft.com/office/drawing/2014/main" val="20000"/>
                    </a:ext>
                  </a:extLst>
                </a:gridCol>
                <a:gridCol w="629261">
                  <a:extLst>
                    <a:ext uri="{9D8B030D-6E8A-4147-A177-3AD203B41FA5}">
                      <a16:colId xmlns:a16="http://schemas.microsoft.com/office/drawing/2014/main" val="20001"/>
                    </a:ext>
                  </a:extLst>
                </a:gridCol>
              </a:tblGrid>
              <a:tr h="346027">
                <a:tc>
                  <a:txBody>
                    <a:bodyPr/>
                    <a:lstStyle/>
                    <a:p>
                      <a:pPr marL="64769">
                        <a:lnSpc>
                          <a:spcPct val="100000"/>
                        </a:lnSpc>
                      </a:pPr>
                      <a:r>
                        <a:rPr sz="1550" dirty="0">
                          <a:latin typeface="Times New Roman"/>
                          <a:cs typeface="Times New Roman"/>
                        </a:rPr>
                        <a:t>У</a:t>
                      </a:r>
                      <a:r>
                        <a:rPr sz="1550" spc="-10" dirty="0">
                          <a:latin typeface="Times New Roman"/>
                          <a:cs typeface="Times New Roman"/>
                        </a:rPr>
                        <a:t>п</a:t>
                      </a:r>
                      <a:r>
                        <a:rPr sz="1550" dirty="0">
                          <a:latin typeface="Times New Roman"/>
                          <a:cs typeface="Times New Roman"/>
                        </a:rPr>
                        <a:t>рав</a:t>
                      </a:r>
                      <a:r>
                        <a:rPr sz="1550" spc="-10" dirty="0">
                          <a:latin typeface="Times New Roman"/>
                          <a:cs typeface="Times New Roman"/>
                        </a:rPr>
                        <a:t>лі</a:t>
                      </a:r>
                      <a:r>
                        <a:rPr sz="1550" dirty="0">
                          <a:latin typeface="Times New Roman"/>
                          <a:cs typeface="Times New Roman"/>
                        </a:rPr>
                        <a:t>нська </a:t>
                      </a:r>
                      <a:r>
                        <a:rPr sz="1550" spc="-75" dirty="0">
                          <a:latin typeface="Times New Roman"/>
                          <a:cs typeface="Times New Roman"/>
                        </a:rPr>
                        <a:t> </a:t>
                      </a:r>
                      <a:r>
                        <a:rPr sz="1550" spc="-10" dirty="0">
                          <a:latin typeface="Times New Roman"/>
                          <a:cs typeface="Times New Roman"/>
                        </a:rPr>
                        <a:t>н</a:t>
                      </a:r>
                      <a:r>
                        <a:rPr sz="1550" dirty="0">
                          <a:latin typeface="Times New Roman"/>
                          <a:cs typeface="Times New Roman"/>
                        </a:rPr>
                        <a:t>е</a:t>
                      </a:r>
                      <a:r>
                        <a:rPr sz="1550" spc="-10" dirty="0">
                          <a:latin typeface="Times New Roman"/>
                          <a:cs typeface="Times New Roman"/>
                        </a:rPr>
                        <a:t>ко</a:t>
                      </a:r>
                      <a:r>
                        <a:rPr sz="1550" dirty="0">
                          <a:latin typeface="Times New Roman"/>
                          <a:cs typeface="Times New Roman"/>
                        </a:rPr>
                        <a:t>мпет</a:t>
                      </a:r>
                      <a:r>
                        <a:rPr sz="1550" spc="-15" dirty="0">
                          <a:latin typeface="Times New Roman"/>
                          <a:cs typeface="Times New Roman"/>
                        </a:rPr>
                        <a:t>е</a:t>
                      </a:r>
                      <a:r>
                        <a:rPr sz="1550" dirty="0">
                          <a:latin typeface="Times New Roman"/>
                          <a:cs typeface="Times New Roman"/>
                        </a:rPr>
                        <a:t>нт</a:t>
                      </a:r>
                      <a:r>
                        <a:rPr sz="1550" spc="-10" dirty="0">
                          <a:latin typeface="Times New Roman"/>
                          <a:cs typeface="Times New Roman"/>
                        </a:rPr>
                        <a:t>н</a:t>
                      </a:r>
                      <a:r>
                        <a:rPr sz="1550" dirty="0">
                          <a:latin typeface="Times New Roman"/>
                          <a:cs typeface="Times New Roman"/>
                        </a:rPr>
                        <a:t>ість</a:t>
                      </a:r>
                    </a:p>
                  </a:txBody>
                  <a:tcPr marL="0" marR="0" marT="0" marB="0">
                    <a:lnL w="7364">
                      <a:solidFill>
                        <a:srgbClr val="000000"/>
                      </a:solidFill>
                      <a:prstDash val="solid"/>
                    </a:lnL>
                    <a:lnR w="7364">
                      <a:solidFill>
                        <a:srgbClr val="000000"/>
                      </a:solidFill>
                      <a:prstDash val="solid"/>
                    </a:lnR>
                    <a:lnT w="7980">
                      <a:solidFill>
                        <a:srgbClr val="000000"/>
                      </a:solidFill>
                      <a:prstDash val="solid"/>
                    </a:lnT>
                    <a:lnB w="7980">
                      <a:solidFill>
                        <a:srgbClr val="000000"/>
                      </a:solidFill>
                      <a:prstDash val="solid"/>
                    </a:lnB>
                  </a:tcPr>
                </a:tc>
                <a:tc>
                  <a:txBody>
                    <a:bodyPr/>
                    <a:lstStyle/>
                    <a:p>
                      <a:pPr marL="62865">
                        <a:lnSpc>
                          <a:spcPct val="100000"/>
                        </a:lnSpc>
                      </a:pPr>
                      <a:r>
                        <a:rPr sz="1550" dirty="0">
                          <a:latin typeface="Times New Roman"/>
                          <a:cs typeface="Times New Roman"/>
                        </a:rPr>
                        <a:t>27</a:t>
                      </a:r>
                      <a:r>
                        <a:rPr sz="1550" spc="-20" dirty="0">
                          <a:latin typeface="Times New Roman"/>
                          <a:cs typeface="Times New Roman"/>
                        </a:rPr>
                        <a:t>,</a:t>
                      </a:r>
                      <a:r>
                        <a:rPr sz="1550" dirty="0">
                          <a:latin typeface="Times New Roman"/>
                          <a:cs typeface="Times New Roman"/>
                        </a:rPr>
                        <a:t>05</a:t>
                      </a:r>
                    </a:p>
                  </a:txBody>
                  <a:tcPr marL="0" marR="0" marT="0" marB="0">
                    <a:lnL w="7364">
                      <a:solidFill>
                        <a:srgbClr val="000000"/>
                      </a:solidFill>
                      <a:prstDash val="solid"/>
                    </a:lnL>
                    <a:lnR w="7364">
                      <a:solidFill>
                        <a:srgbClr val="000000"/>
                      </a:solidFill>
                      <a:prstDash val="solid"/>
                    </a:lnR>
                    <a:lnT w="7980">
                      <a:solidFill>
                        <a:srgbClr val="000000"/>
                      </a:solidFill>
                      <a:prstDash val="solid"/>
                    </a:lnT>
                    <a:lnB w="7980">
                      <a:solidFill>
                        <a:srgbClr val="000000"/>
                      </a:solidFill>
                      <a:prstDash val="solid"/>
                    </a:lnB>
                  </a:tcPr>
                </a:tc>
                <a:extLst>
                  <a:ext uri="{0D108BD9-81ED-4DB2-BD59-A6C34878D82A}">
                    <a16:rowId xmlns:a16="http://schemas.microsoft.com/office/drawing/2014/main" val="10000"/>
                  </a:ext>
                </a:extLst>
              </a:tr>
              <a:tr h="343916">
                <a:tc>
                  <a:txBody>
                    <a:bodyPr/>
                    <a:lstStyle/>
                    <a:p>
                      <a:pPr marL="64769">
                        <a:lnSpc>
                          <a:spcPct val="100000"/>
                        </a:lnSpc>
                      </a:pPr>
                      <a:r>
                        <a:rPr sz="1550" spc="-10" dirty="0">
                          <a:latin typeface="Times New Roman"/>
                          <a:cs typeface="Times New Roman"/>
                        </a:rPr>
                        <a:t>Н</a:t>
                      </a:r>
                      <a:r>
                        <a:rPr sz="1550" dirty="0">
                          <a:latin typeface="Times New Roman"/>
                          <a:cs typeface="Times New Roman"/>
                        </a:rPr>
                        <a:t>еа</a:t>
                      </a:r>
                      <a:r>
                        <a:rPr sz="1550" spc="5" dirty="0">
                          <a:latin typeface="Times New Roman"/>
                          <a:cs typeface="Times New Roman"/>
                        </a:rPr>
                        <a:t>д</a:t>
                      </a:r>
                      <a:r>
                        <a:rPr sz="1550" dirty="0">
                          <a:latin typeface="Times New Roman"/>
                          <a:cs typeface="Times New Roman"/>
                        </a:rPr>
                        <a:t>еква</a:t>
                      </a:r>
                      <a:r>
                        <a:rPr sz="1550" spc="-15" dirty="0">
                          <a:latin typeface="Times New Roman"/>
                          <a:cs typeface="Times New Roman"/>
                        </a:rPr>
                        <a:t>т</a:t>
                      </a:r>
                      <a:r>
                        <a:rPr sz="1550" spc="-10" dirty="0">
                          <a:latin typeface="Times New Roman"/>
                          <a:cs typeface="Times New Roman"/>
                        </a:rPr>
                        <a:t>н</a:t>
                      </a:r>
                      <a:r>
                        <a:rPr sz="1550" dirty="0">
                          <a:latin typeface="Times New Roman"/>
                          <a:cs typeface="Times New Roman"/>
                        </a:rPr>
                        <a:t>ий</a:t>
                      </a:r>
                      <a:r>
                        <a:rPr sz="1550" spc="-30" dirty="0">
                          <a:latin typeface="Times New Roman"/>
                          <a:cs typeface="Times New Roman"/>
                        </a:rPr>
                        <a:t> </a:t>
                      </a:r>
                      <a:r>
                        <a:rPr sz="1550" dirty="0">
                          <a:latin typeface="Times New Roman"/>
                          <a:cs typeface="Times New Roman"/>
                        </a:rPr>
                        <a:t>с</a:t>
                      </a:r>
                      <a:r>
                        <a:rPr sz="1550" spc="-15" dirty="0">
                          <a:latin typeface="Times New Roman"/>
                          <a:cs typeface="Times New Roman"/>
                        </a:rPr>
                        <a:t>т</a:t>
                      </a:r>
                      <a:r>
                        <a:rPr sz="1550" dirty="0">
                          <a:latin typeface="Times New Roman"/>
                          <a:cs typeface="Times New Roman"/>
                        </a:rPr>
                        <a:t>и</a:t>
                      </a:r>
                      <a:r>
                        <a:rPr sz="1550" spc="-5" dirty="0">
                          <a:latin typeface="Times New Roman"/>
                          <a:cs typeface="Times New Roman"/>
                        </a:rPr>
                        <a:t>л</a:t>
                      </a:r>
                      <a:r>
                        <a:rPr sz="1550" dirty="0">
                          <a:latin typeface="Times New Roman"/>
                          <a:cs typeface="Times New Roman"/>
                        </a:rPr>
                        <a:t>ь</a:t>
                      </a:r>
                      <a:r>
                        <a:rPr sz="1550" spc="-35" dirty="0">
                          <a:latin typeface="Times New Roman"/>
                          <a:cs typeface="Times New Roman"/>
                        </a:rPr>
                        <a:t> </a:t>
                      </a:r>
                      <a:r>
                        <a:rPr sz="1550" spc="-20" dirty="0">
                          <a:latin typeface="Times New Roman"/>
                          <a:cs typeface="Times New Roman"/>
                        </a:rPr>
                        <a:t>у</a:t>
                      </a:r>
                      <a:r>
                        <a:rPr sz="1550" dirty="0">
                          <a:latin typeface="Times New Roman"/>
                          <a:cs typeface="Times New Roman"/>
                        </a:rPr>
                        <a:t>хва</a:t>
                      </a:r>
                      <a:r>
                        <a:rPr sz="1550" spc="-10" dirty="0">
                          <a:latin typeface="Times New Roman"/>
                          <a:cs typeface="Times New Roman"/>
                        </a:rPr>
                        <a:t>л</a:t>
                      </a:r>
                      <a:r>
                        <a:rPr sz="1550" dirty="0">
                          <a:latin typeface="Times New Roman"/>
                          <a:cs typeface="Times New Roman"/>
                        </a:rPr>
                        <a:t>ен</a:t>
                      </a:r>
                      <a:r>
                        <a:rPr sz="1550" spc="-10" dirty="0">
                          <a:latin typeface="Times New Roman"/>
                          <a:cs typeface="Times New Roman"/>
                        </a:rPr>
                        <a:t>н</a:t>
                      </a:r>
                      <a:r>
                        <a:rPr sz="1550" dirty="0">
                          <a:latin typeface="Times New Roman"/>
                          <a:cs typeface="Times New Roman"/>
                        </a:rPr>
                        <a:t>я</a:t>
                      </a:r>
                      <a:r>
                        <a:rPr sz="1550" spc="-40" dirty="0">
                          <a:latin typeface="Times New Roman"/>
                          <a:cs typeface="Times New Roman"/>
                        </a:rPr>
                        <a:t> </a:t>
                      </a:r>
                      <a:r>
                        <a:rPr sz="1550" spc="-10" dirty="0">
                          <a:latin typeface="Times New Roman"/>
                          <a:cs typeface="Times New Roman"/>
                        </a:rPr>
                        <a:t>р</a:t>
                      </a:r>
                      <a:r>
                        <a:rPr sz="1550" dirty="0">
                          <a:latin typeface="Times New Roman"/>
                          <a:cs typeface="Times New Roman"/>
                        </a:rPr>
                        <a:t>іш</a:t>
                      </a:r>
                      <a:r>
                        <a:rPr sz="1550" spc="-15" dirty="0">
                          <a:latin typeface="Times New Roman"/>
                          <a:cs typeface="Times New Roman"/>
                        </a:rPr>
                        <a:t>е</a:t>
                      </a:r>
                      <a:r>
                        <a:rPr sz="1550" dirty="0">
                          <a:latin typeface="Times New Roman"/>
                          <a:cs typeface="Times New Roman"/>
                        </a:rPr>
                        <a:t>н</a:t>
                      </a:r>
                      <a:r>
                        <a:rPr sz="1550" spc="-10" dirty="0">
                          <a:latin typeface="Times New Roman"/>
                          <a:cs typeface="Times New Roman"/>
                        </a:rPr>
                        <a:t>н</a:t>
                      </a:r>
                      <a:r>
                        <a:rPr sz="1550" dirty="0">
                          <a:latin typeface="Times New Roman"/>
                          <a:cs typeface="Times New Roman"/>
                        </a:rPr>
                        <a:t>я</a:t>
                      </a:r>
                      <a:endParaRPr sz="1550">
                        <a:latin typeface="Times New Roman"/>
                        <a:cs typeface="Times New Roman"/>
                      </a:endParaRPr>
                    </a:p>
                  </a:txBody>
                  <a:tcPr marL="0" marR="0" marT="0" marB="0">
                    <a:lnL w="7364">
                      <a:solidFill>
                        <a:srgbClr val="000000"/>
                      </a:solidFill>
                      <a:prstDash val="solid"/>
                    </a:lnL>
                    <a:lnR w="7364">
                      <a:solidFill>
                        <a:srgbClr val="000000"/>
                      </a:solidFill>
                      <a:prstDash val="solid"/>
                    </a:lnR>
                    <a:lnT w="7980">
                      <a:solidFill>
                        <a:srgbClr val="000000"/>
                      </a:solidFill>
                      <a:prstDash val="solid"/>
                    </a:lnT>
                    <a:lnB w="7980">
                      <a:solidFill>
                        <a:srgbClr val="000000"/>
                      </a:solidFill>
                      <a:prstDash val="solid"/>
                    </a:lnB>
                  </a:tcPr>
                </a:tc>
                <a:tc>
                  <a:txBody>
                    <a:bodyPr/>
                    <a:lstStyle/>
                    <a:p>
                      <a:pPr marL="62865">
                        <a:lnSpc>
                          <a:spcPct val="100000"/>
                        </a:lnSpc>
                      </a:pPr>
                      <a:r>
                        <a:rPr sz="1550" dirty="0">
                          <a:latin typeface="Times New Roman"/>
                          <a:cs typeface="Times New Roman"/>
                        </a:rPr>
                        <a:t>20</a:t>
                      </a:r>
                      <a:r>
                        <a:rPr sz="1550" spc="-20" dirty="0">
                          <a:latin typeface="Times New Roman"/>
                          <a:cs typeface="Times New Roman"/>
                        </a:rPr>
                        <a:t>,</a:t>
                      </a:r>
                      <a:r>
                        <a:rPr sz="1550" spc="10" dirty="0">
                          <a:latin typeface="Times New Roman"/>
                          <a:cs typeface="Times New Roman"/>
                        </a:rPr>
                        <a:t>2</a:t>
                      </a:r>
                      <a:r>
                        <a:rPr sz="1550" dirty="0">
                          <a:latin typeface="Times New Roman"/>
                          <a:cs typeface="Times New Roman"/>
                        </a:rPr>
                        <a:t>9</a:t>
                      </a:r>
                    </a:p>
                  </a:txBody>
                  <a:tcPr marL="0" marR="0" marT="0" marB="0">
                    <a:lnL w="7364">
                      <a:solidFill>
                        <a:srgbClr val="000000"/>
                      </a:solidFill>
                      <a:prstDash val="solid"/>
                    </a:lnL>
                    <a:lnR w="7364">
                      <a:solidFill>
                        <a:srgbClr val="000000"/>
                      </a:solidFill>
                      <a:prstDash val="solid"/>
                    </a:lnR>
                    <a:lnT w="7980">
                      <a:solidFill>
                        <a:srgbClr val="000000"/>
                      </a:solidFill>
                      <a:prstDash val="solid"/>
                    </a:lnT>
                    <a:lnB w="7980">
                      <a:solidFill>
                        <a:srgbClr val="000000"/>
                      </a:solidFill>
                      <a:prstDash val="solid"/>
                    </a:lnB>
                  </a:tcPr>
                </a:tc>
                <a:extLst>
                  <a:ext uri="{0D108BD9-81ED-4DB2-BD59-A6C34878D82A}">
                    <a16:rowId xmlns:a16="http://schemas.microsoft.com/office/drawing/2014/main" val="10001"/>
                  </a:ext>
                </a:extLst>
              </a:tr>
              <a:tr h="345943">
                <a:tc>
                  <a:txBody>
                    <a:bodyPr/>
                    <a:lstStyle/>
                    <a:p>
                      <a:pPr marL="64769">
                        <a:lnSpc>
                          <a:spcPct val="100000"/>
                        </a:lnSpc>
                      </a:pPr>
                      <a:r>
                        <a:rPr sz="1550" spc="-5" dirty="0">
                          <a:latin typeface="Times New Roman"/>
                          <a:cs typeface="Times New Roman"/>
                        </a:rPr>
                        <a:t>В</a:t>
                      </a:r>
                      <a:r>
                        <a:rPr sz="1550" dirty="0">
                          <a:latin typeface="Times New Roman"/>
                          <a:cs typeface="Times New Roman"/>
                        </a:rPr>
                        <a:t>і</a:t>
                      </a:r>
                      <a:r>
                        <a:rPr sz="1550" spc="-10" dirty="0">
                          <a:latin typeface="Times New Roman"/>
                          <a:cs typeface="Times New Roman"/>
                        </a:rPr>
                        <a:t>д</a:t>
                      </a:r>
                      <a:r>
                        <a:rPr sz="1550" dirty="0">
                          <a:latin typeface="Times New Roman"/>
                          <a:cs typeface="Times New Roman"/>
                        </a:rPr>
                        <a:t>с</a:t>
                      </a:r>
                      <a:r>
                        <a:rPr sz="1550" spc="-20" dirty="0">
                          <a:latin typeface="Times New Roman"/>
                          <a:cs typeface="Times New Roman"/>
                        </a:rPr>
                        <a:t>у</a:t>
                      </a:r>
                      <a:r>
                        <a:rPr sz="1550" dirty="0">
                          <a:latin typeface="Times New Roman"/>
                          <a:cs typeface="Times New Roman"/>
                        </a:rPr>
                        <a:t>тн</a:t>
                      </a:r>
                      <a:r>
                        <a:rPr sz="1550" spc="5" dirty="0">
                          <a:latin typeface="Times New Roman"/>
                          <a:cs typeface="Times New Roman"/>
                        </a:rPr>
                        <a:t>і</a:t>
                      </a:r>
                      <a:r>
                        <a:rPr sz="1550" dirty="0">
                          <a:latin typeface="Times New Roman"/>
                          <a:cs typeface="Times New Roman"/>
                        </a:rPr>
                        <a:t>сть</a:t>
                      </a:r>
                      <a:r>
                        <a:rPr sz="1550" spc="-40" dirty="0">
                          <a:latin typeface="Times New Roman"/>
                          <a:cs typeface="Times New Roman"/>
                        </a:rPr>
                        <a:t> </a:t>
                      </a:r>
                      <a:r>
                        <a:rPr sz="1550" spc="-5" dirty="0">
                          <a:latin typeface="Times New Roman"/>
                          <a:cs typeface="Times New Roman"/>
                        </a:rPr>
                        <a:t>л</a:t>
                      </a:r>
                      <a:r>
                        <a:rPr sz="1550" dirty="0">
                          <a:latin typeface="Times New Roman"/>
                          <a:cs typeface="Times New Roman"/>
                        </a:rPr>
                        <a:t>ід</a:t>
                      </a:r>
                      <a:r>
                        <a:rPr sz="1550" spc="-15" dirty="0">
                          <a:latin typeface="Times New Roman"/>
                          <a:cs typeface="Times New Roman"/>
                        </a:rPr>
                        <a:t>е</a:t>
                      </a:r>
                      <a:r>
                        <a:rPr sz="1550" dirty="0">
                          <a:latin typeface="Times New Roman"/>
                          <a:cs typeface="Times New Roman"/>
                        </a:rPr>
                        <a:t>рс</a:t>
                      </a:r>
                      <a:r>
                        <a:rPr sz="1550" spc="-20" dirty="0">
                          <a:latin typeface="Times New Roman"/>
                          <a:cs typeface="Times New Roman"/>
                        </a:rPr>
                        <a:t>ь</a:t>
                      </a:r>
                      <a:r>
                        <a:rPr sz="1550" dirty="0">
                          <a:latin typeface="Times New Roman"/>
                          <a:cs typeface="Times New Roman"/>
                        </a:rPr>
                        <a:t>к</a:t>
                      </a:r>
                      <a:r>
                        <a:rPr sz="1550" spc="-10" dirty="0">
                          <a:latin typeface="Times New Roman"/>
                          <a:cs typeface="Times New Roman"/>
                        </a:rPr>
                        <a:t>и</a:t>
                      </a:r>
                      <a:r>
                        <a:rPr sz="1550" dirty="0">
                          <a:latin typeface="Times New Roman"/>
                          <a:cs typeface="Times New Roman"/>
                        </a:rPr>
                        <a:t>х</a:t>
                      </a:r>
                      <a:r>
                        <a:rPr sz="1550" spc="-35" dirty="0">
                          <a:latin typeface="Times New Roman"/>
                          <a:cs typeface="Times New Roman"/>
                        </a:rPr>
                        <a:t> </a:t>
                      </a:r>
                      <a:r>
                        <a:rPr sz="1550" dirty="0">
                          <a:latin typeface="Times New Roman"/>
                          <a:cs typeface="Times New Roman"/>
                        </a:rPr>
                        <a:t>я</a:t>
                      </a:r>
                      <a:r>
                        <a:rPr sz="1550" spc="-15" dirty="0">
                          <a:latin typeface="Times New Roman"/>
                          <a:cs typeface="Times New Roman"/>
                        </a:rPr>
                        <a:t>к</a:t>
                      </a:r>
                      <a:r>
                        <a:rPr sz="1550" dirty="0">
                          <a:latin typeface="Times New Roman"/>
                          <a:cs typeface="Times New Roman"/>
                        </a:rPr>
                        <a:t>ост</a:t>
                      </a:r>
                      <a:r>
                        <a:rPr sz="1550" spc="-15" dirty="0">
                          <a:latin typeface="Times New Roman"/>
                          <a:cs typeface="Times New Roman"/>
                        </a:rPr>
                        <a:t>е</a:t>
                      </a:r>
                      <a:r>
                        <a:rPr sz="1550" dirty="0">
                          <a:latin typeface="Times New Roman"/>
                          <a:cs typeface="Times New Roman"/>
                        </a:rPr>
                        <a:t>й</a:t>
                      </a:r>
                      <a:endParaRPr sz="1550">
                        <a:latin typeface="Times New Roman"/>
                        <a:cs typeface="Times New Roman"/>
                      </a:endParaRPr>
                    </a:p>
                  </a:txBody>
                  <a:tcPr marL="0" marR="0" marT="0" marB="0">
                    <a:lnL w="7364">
                      <a:solidFill>
                        <a:srgbClr val="000000"/>
                      </a:solidFill>
                      <a:prstDash val="solid"/>
                    </a:lnL>
                    <a:lnR w="7364">
                      <a:solidFill>
                        <a:srgbClr val="000000"/>
                      </a:solidFill>
                      <a:prstDash val="solid"/>
                    </a:lnR>
                    <a:lnT w="7980">
                      <a:solidFill>
                        <a:srgbClr val="000000"/>
                      </a:solidFill>
                      <a:prstDash val="solid"/>
                    </a:lnT>
                    <a:lnB w="7980">
                      <a:solidFill>
                        <a:srgbClr val="000000"/>
                      </a:solidFill>
                      <a:prstDash val="solid"/>
                    </a:lnB>
                  </a:tcPr>
                </a:tc>
                <a:tc>
                  <a:txBody>
                    <a:bodyPr/>
                    <a:lstStyle/>
                    <a:p>
                      <a:pPr marL="62865">
                        <a:lnSpc>
                          <a:spcPct val="100000"/>
                        </a:lnSpc>
                      </a:pPr>
                      <a:r>
                        <a:rPr sz="1550" dirty="0">
                          <a:latin typeface="Times New Roman"/>
                          <a:cs typeface="Times New Roman"/>
                        </a:rPr>
                        <a:t>18</a:t>
                      </a:r>
                      <a:r>
                        <a:rPr sz="1550" spc="-20" dirty="0">
                          <a:latin typeface="Times New Roman"/>
                          <a:cs typeface="Times New Roman"/>
                        </a:rPr>
                        <a:t>,</a:t>
                      </a:r>
                      <a:r>
                        <a:rPr sz="1550" dirty="0">
                          <a:latin typeface="Times New Roman"/>
                          <a:cs typeface="Times New Roman"/>
                        </a:rPr>
                        <a:t>84</a:t>
                      </a:r>
                    </a:p>
                  </a:txBody>
                  <a:tcPr marL="0" marR="0" marT="0" marB="0">
                    <a:lnL w="7364">
                      <a:solidFill>
                        <a:srgbClr val="000000"/>
                      </a:solidFill>
                      <a:prstDash val="solid"/>
                    </a:lnL>
                    <a:lnR w="7364">
                      <a:solidFill>
                        <a:srgbClr val="000000"/>
                      </a:solidFill>
                      <a:prstDash val="solid"/>
                    </a:lnR>
                    <a:lnT w="7980">
                      <a:solidFill>
                        <a:srgbClr val="000000"/>
                      </a:solidFill>
                      <a:prstDash val="solid"/>
                    </a:lnT>
                    <a:lnB w="7980">
                      <a:solidFill>
                        <a:srgbClr val="000000"/>
                      </a:solidFill>
                      <a:prstDash val="solid"/>
                    </a:lnB>
                  </a:tcPr>
                </a:tc>
                <a:extLst>
                  <a:ext uri="{0D108BD9-81ED-4DB2-BD59-A6C34878D82A}">
                    <a16:rowId xmlns:a16="http://schemas.microsoft.com/office/drawing/2014/main" val="10002"/>
                  </a:ext>
                </a:extLst>
              </a:tr>
              <a:tr h="344265">
                <a:tc>
                  <a:txBody>
                    <a:bodyPr/>
                    <a:lstStyle/>
                    <a:p>
                      <a:pPr marL="64769">
                        <a:lnSpc>
                          <a:spcPct val="100000"/>
                        </a:lnSpc>
                      </a:pPr>
                      <a:r>
                        <a:rPr sz="1550" spc="-5" dirty="0">
                          <a:latin typeface="Times New Roman"/>
                          <a:cs typeface="Times New Roman"/>
                        </a:rPr>
                        <a:t>С</a:t>
                      </a:r>
                      <a:r>
                        <a:rPr sz="1550" dirty="0">
                          <a:latin typeface="Times New Roman"/>
                          <a:cs typeface="Times New Roman"/>
                        </a:rPr>
                        <a:t>таж</a:t>
                      </a:r>
                      <a:r>
                        <a:rPr sz="1550" spc="-40" dirty="0">
                          <a:latin typeface="Times New Roman"/>
                          <a:cs typeface="Times New Roman"/>
                        </a:rPr>
                        <a:t> </a:t>
                      </a:r>
                      <a:r>
                        <a:rPr sz="1550" spc="-10" dirty="0">
                          <a:latin typeface="Times New Roman"/>
                          <a:cs typeface="Times New Roman"/>
                        </a:rPr>
                        <a:t>б</a:t>
                      </a:r>
                      <a:r>
                        <a:rPr sz="1550" dirty="0">
                          <a:latin typeface="Times New Roman"/>
                          <a:cs typeface="Times New Roman"/>
                        </a:rPr>
                        <a:t>і</a:t>
                      </a:r>
                      <a:r>
                        <a:rPr sz="1550" spc="-5" dirty="0">
                          <a:latin typeface="Times New Roman"/>
                          <a:cs typeface="Times New Roman"/>
                        </a:rPr>
                        <a:t>ль</a:t>
                      </a:r>
                      <a:r>
                        <a:rPr sz="1550" dirty="0">
                          <a:latin typeface="Times New Roman"/>
                          <a:cs typeface="Times New Roman"/>
                        </a:rPr>
                        <a:t>ше</a:t>
                      </a:r>
                      <a:r>
                        <a:rPr sz="1550" spc="-40" dirty="0">
                          <a:latin typeface="Times New Roman"/>
                          <a:cs typeface="Times New Roman"/>
                        </a:rPr>
                        <a:t> </a:t>
                      </a:r>
                      <a:r>
                        <a:rPr sz="1550" spc="-10" dirty="0">
                          <a:latin typeface="Times New Roman"/>
                          <a:cs typeface="Times New Roman"/>
                        </a:rPr>
                        <a:t>1</a:t>
                      </a:r>
                      <a:r>
                        <a:rPr sz="1550" dirty="0">
                          <a:latin typeface="Times New Roman"/>
                          <a:cs typeface="Times New Roman"/>
                        </a:rPr>
                        <a:t>0</a:t>
                      </a:r>
                      <a:r>
                        <a:rPr sz="1550" spc="-35" dirty="0">
                          <a:latin typeface="Times New Roman"/>
                          <a:cs typeface="Times New Roman"/>
                        </a:rPr>
                        <a:t> </a:t>
                      </a:r>
                      <a:r>
                        <a:rPr sz="1550" spc="-10" dirty="0">
                          <a:latin typeface="Times New Roman"/>
                          <a:cs typeface="Times New Roman"/>
                        </a:rPr>
                        <a:t>р</a:t>
                      </a:r>
                      <a:r>
                        <a:rPr sz="1550" dirty="0">
                          <a:latin typeface="Times New Roman"/>
                          <a:cs typeface="Times New Roman"/>
                        </a:rPr>
                        <a:t>о</a:t>
                      </a:r>
                      <a:r>
                        <a:rPr sz="1550" spc="-10" dirty="0">
                          <a:latin typeface="Times New Roman"/>
                          <a:cs typeface="Times New Roman"/>
                        </a:rPr>
                        <a:t>кі</a:t>
                      </a:r>
                      <a:r>
                        <a:rPr sz="1550" dirty="0">
                          <a:latin typeface="Times New Roman"/>
                          <a:cs typeface="Times New Roman"/>
                        </a:rPr>
                        <a:t>в</a:t>
                      </a:r>
                      <a:r>
                        <a:rPr sz="1550" spc="-45" dirty="0">
                          <a:latin typeface="Times New Roman"/>
                          <a:cs typeface="Times New Roman"/>
                        </a:rPr>
                        <a:t> </a:t>
                      </a:r>
                      <a:r>
                        <a:rPr sz="1550" dirty="0">
                          <a:latin typeface="Times New Roman"/>
                          <a:cs typeface="Times New Roman"/>
                        </a:rPr>
                        <a:t>на</a:t>
                      </a:r>
                      <a:r>
                        <a:rPr sz="1550" spc="-40" dirty="0">
                          <a:latin typeface="Times New Roman"/>
                          <a:cs typeface="Times New Roman"/>
                        </a:rPr>
                        <a:t> </a:t>
                      </a:r>
                      <a:r>
                        <a:rPr sz="1550" spc="-10" dirty="0">
                          <a:latin typeface="Times New Roman"/>
                          <a:cs typeface="Times New Roman"/>
                        </a:rPr>
                        <a:t>п</a:t>
                      </a:r>
                      <a:r>
                        <a:rPr sz="1550" dirty="0">
                          <a:latin typeface="Times New Roman"/>
                          <a:cs typeface="Times New Roman"/>
                        </a:rPr>
                        <a:t>ос</a:t>
                      </a:r>
                      <a:r>
                        <a:rPr sz="1550" spc="-15" dirty="0">
                          <a:latin typeface="Times New Roman"/>
                          <a:cs typeface="Times New Roman"/>
                        </a:rPr>
                        <a:t>а</a:t>
                      </a:r>
                      <a:r>
                        <a:rPr sz="1550" dirty="0">
                          <a:latin typeface="Times New Roman"/>
                          <a:cs typeface="Times New Roman"/>
                        </a:rPr>
                        <a:t>ді</a:t>
                      </a:r>
                      <a:r>
                        <a:rPr sz="1550" spc="-35" dirty="0">
                          <a:latin typeface="Times New Roman"/>
                          <a:cs typeface="Times New Roman"/>
                        </a:rPr>
                        <a:t> </a:t>
                      </a:r>
                      <a:r>
                        <a:rPr sz="1550" spc="-15" dirty="0">
                          <a:latin typeface="Times New Roman"/>
                          <a:cs typeface="Times New Roman"/>
                        </a:rPr>
                        <a:t>к</a:t>
                      </a:r>
                      <a:r>
                        <a:rPr sz="1550" dirty="0">
                          <a:latin typeface="Times New Roman"/>
                          <a:cs typeface="Times New Roman"/>
                        </a:rPr>
                        <a:t>е</a:t>
                      </a:r>
                      <a:r>
                        <a:rPr sz="1550" spc="-10" dirty="0">
                          <a:latin typeface="Times New Roman"/>
                          <a:cs typeface="Times New Roman"/>
                        </a:rPr>
                        <a:t>р</a:t>
                      </a:r>
                      <a:r>
                        <a:rPr sz="1550" dirty="0">
                          <a:latin typeface="Times New Roman"/>
                          <a:cs typeface="Times New Roman"/>
                        </a:rPr>
                        <a:t>ів</a:t>
                      </a:r>
                      <a:r>
                        <a:rPr sz="1550" spc="-10" dirty="0">
                          <a:latin typeface="Times New Roman"/>
                          <a:cs typeface="Times New Roman"/>
                        </a:rPr>
                        <a:t>н</a:t>
                      </a:r>
                      <a:r>
                        <a:rPr sz="1550" dirty="0">
                          <a:latin typeface="Times New Roman"/>
                          <a:cs typeface="Times New Roman"/>
                        </a:rPr>
                        <a:t>и</a:t>
                      </a:r>
                      <a:r>
                        <a:rPr sz="1550" spc="-10" dirty="0">
                          <a:latin typeface="Times New Roman"/>
                          <a:cs typeface="Times New Roman"/>
                        </a:rPr>
                        <a:t>к</a:t>
                      </a:r>
                      <a:r>
                        <a:rPr sz="1550" dirty="0">
                          <a:latin typeface="Times New Roman"/>
                          <a:cs typeface="Times New Roman"/>
                        </a:rPr>
                        <a:t>а</a:t>
                      </a:r>
                      <a:endParaRPr sz="1550">
                        <a:latin typeface="Times New Roman"/>
                        <a:cs typeface="Times New Roman"/>
                      </a:endParaRPr>
                    </a:p>
                  </a:txBody>
                  <a:tcPr marL="0" marR="0" marT="0" marB="0">
                    <a:lnL w="7364">
                      <a:solidFill>
                        <a:srgbClr val="000000"/>
                      </a:solidFill>
                      <a:prstDash val="solid"/>
                    </a:lnL>
                    <a:lnR w="7364">
                      <a:solidFill>
                        <a:srgbClr val="000000"/>
                      </a:solidFill>
                      <a:prstDash val="solid"/>
                    </a:lnR>
                    <a:lnT w="7980">
                      <a:solidFill>
                        <a:srgbClr val="000000"/>
                      </a:solidFill>
                      <a:prstDash val="solid"/>
                    </a:lnT>
                    <a:lnB w="7980">
                      <a:solidFill>
                        <a:srgbClr val="000000"/>
                      </a:solidFill>
                      <a:prstDash val="solid"/>
                    </a:lnB>
                  </a:tcPr>
                </a:tc>
                <a:tc>
                  <a:txBody>
                    <a:bodyPr/>
                    <a:lstStyle/>
                    <a:p>
                      <a:pPr marL="62865">
                        <a:lnSpc>
                          <a:spcPct val="100000"/>
                        </a:lnSpc>
                      </a:pPr>
                      <a:r>
                        <a:rPr sz="1550" dirty="0">
                          <a:latin typeface="Times New Roman"/>
                          <a:cs typeface="Times New Roman"/>
                        </a:rPr>
                        <a:t>18</a:t>
                      </a:r>
                      <a:r>
                        <a:rPr sz="1550" spc="-20" dirty="0">
                          <a:latin typeface="Times New Roman"/>
                          <a:cs typeface="Times New Roman"/>
                        </a:rPr>
                        <a:t>,</a:t>
                      </a:r>
                      <a:r>
                        <a:rPr sz="1550" dirty="0">
                          <a:latin typeface="Times New Roman"/>
                          <a:cs typeface="Times New Roman"/>
                        </a:rPr>
                        <a:t>36</a:t>
                      </a:r>
                    </a:p>
                  </a:txBody>
                  <a:tcPr marL="0" marR="0" marT="0" marB="0">
                    <a:lnL w="7364">
                      <a:solidFill>
                        <a:srgbClr val="000000"/>
                      </a:solidFill>
                      <a:prstDash val="solid"/>
                    </a:lnL>
                    <a:lnR w="7364">
                      <a:solidFill>
                        <a:srgbClr val="000000"/>
                      </a:solidFill>
                      <a:prstDash val="solid"/>
                    </a:lnR>
                    <a:lnT w="7980">
                      <a:solidFill>
                        <a:srgbClr val="000000"/>
                      </a:solidFill>
                      <a:prstDash val="solid"/>
                    </a:lnT>
                    <a:lnB w="7980">
                      <a:solidFill>
                        <a:srgbClr val="000000"/>
                      </a:solidFill>
                      <a:prstDash val="solid"/>
                    </a:lnB>
                  </a:tcPr>
                </a:tc>
                <a:extLst>
                  <a:ext uri="{0D108BD9-81ED-4DB2-BD59-A6C34878D82A}">
                    <a16:rowId xmlns:a16="http://schemas.microsoft.com/office/drawing/2014/main" val="10003"/>
                  </a:ext>
                </a:extLst>
              </a:tr>
              <a:tr h="345607">
                <a:tc>
                  <a:txBody>
                    <a:bodyPr/>
                    <a:lstStyle/>
                    <a:p>
                      <a:pPr marL="64769">
                        <a:lnSpc>
                          <a:spcPct val="100000"/>
                        </a:lnSpc>
                      </a:pPr>
                      <a:r>
                        <a:rPr sz="1550" spc="-10" dirty="0">
                          <a:latin typeface="Times New Roman"/>
                          <a:cs typeface="Times New Roman"/>
                        </a:rPr>
                        <a:t>Н</a:t>
                      </a:r>
                      <a:r>
                        <a:rPr sz="1550" dirty="0">
                          <a:latin typeface="Times New Roman"/>
                          <a:cs typeface="Times New Roman"/>
                        </a:rPr>
                        <a:t>еа</a:t>
                      </a:r>
                      <a:r>
                        <a:rPr sz="1550" spc="5" dirty="0">
                          <a:latin typeface="Times New Roman"/>
                          <a:cs typeface="Times New Roman"/>
                        </a:rPr>
                        <a:t>д</a:t>
                      </a:r>
                      <a:r>
                        <a:rPr sz="1550" dirty="0">
                          <a:latin typeface="Times New Roman"/>
                          <a:cs typeface="Times New Roman"/>
                        </a:rPr>
                        <a:t>еква</a:t>
                      </a:r>
                      <a:r>
                        <a:rPr sz="1550" spc="-15" dirty="0">
                          <a:latin typeface="Times New Roman"/>
                          <a:cs typeface="Times New Roman"/>
                        </a:rPr>
                        <a:t>т</a:t>
                      </a:r>
                      <a:r>
                        <a:rPr sz="1550" spc="-10" dirty="0">
                          <a:latin typeface="Times New Roman"/>
                          <a:cs typeface="Times New Roman"/>
                        </a:rPr>
                        <a:t>н</a:t>
                      </a:r>
                      <a:r>
                        <a:rPr sz="1550" dirty="0">
                          <a:latin typeface="Times New Roman"/>
                          <a:cs typeface="Times New Roman"/>
                        </a:rPr>
                        <a:t>ий</a:t>
                      </a:r>
                      <a:r>
                        <a:rPr sz="1550" spc="-30" dirty="0">
                          <a:latin typeface="Times New Roman"/>
                          <a:cs typeface="Times New Roman"/>
                        </a:rPr>
                        <a:t> </a:t>
                      </a:r>
                      <a:r>
                        <a:rPr sz="1550" spc="-15" dirty="0">
                          <a:latin typeface="Times New Roman"/>
                          <a:cs typeface="Times New Roman"/>
                        </a:rPr>
                        <a:t>т</a:t>
                      </a:r>
                      <a:r>
                        <a:rPr sz="1550" dirty="0">
                          <a:latin typeface="Times New Roman"/>
                          <a:cs typeface="Times New Roman"/>
                        </a:rPr>
                        <a:t>ип</a:t>
                      </a:r>
                      <a:r>
                        <a:rPr sz="1550" spc="-35" dirty="0">
                          <a:latin typeface="Times New Roman"/>
                          <a:cs typeface="Times New Roman"/>
                        </a:rPr>
                        <a:t> </a:t>
                      </a:r>
                      <a:r>
                        <a:rPr sz="1550" spc="-20" dirty="0">
                          <a:latin typeface="Times New Roman"/>
                          <a:cs typeface="Times New Roman"/>
                        </a:rPr>
                        <a:t>м</a:t>
                      </a:r>
                      <a:r>
                        <a:rPr sz="1550" dirty="0">
                          <a:latin typeface="Times New Roman"/>
                          <a:cs typeface="Times New Roman"/>
                        </a:rPr>
                        <a:t>і</a:t>
                      </a:r>
                      <a:r>
                        <a:rPr sz="1550" spc="-10" dirty="0">
                          <a:latin typeface="Times New Roman"/>
                          <a:cs typeface="Times New Roman"/>
                        </a:rPr>
                        <a:t>ж</a:t>
                      </a:r>
                      <a:r>
                        <a:rPr sz="1550" dirty="0">
                          <a:latin typeface="Times New Roman"/>
                          <a:cs typeface="Times New Roman"/>
                        </a:rPr>
                        <a:t>о</a:t>
                      </a:r>
                      <a:r>
                        <a:rPr sz="1550" spc="-15" dirty="0">
                          <a:latin typeface="Times New Roman"/>
                          <a:cs typeface="Times New Roman"/>
                        </a:rPr>
                        <a:t>с</a:t>
                      </a:r>
                      <a:r>
                        <a:rPr sz="1550" dirty="0">
                          <a:latin typeface="Times New Roman"/>
                          <a:cs typeface="Times New Roman"/>
                        </a:rPr>
                        <a:t>о</a:t>
                      </a:r>
                      <a:r>
                        <a:rPr sz="1550" spc="-10" dirty="0">
                          <a:latin typeface="Times New Roman"/>
                          <a:cs typeface="Times New Roman"/>
                        </a:rPr>
                        <a:t>б</a:t>
                      </a:r>
                      <a:r>
                        <a:rPr sz="1550" dirty="0">
                          <a:latin typeface="Times New Roman"/>
                          <a:cs typeface="Times New Roman"/>
                        </a:rPr>
                        <a:t>ис</a:t>
                      </a:r>
                      <a:r>
                        <a:rPr sz="1550" spc="-15" dirty="0">
                          <a:latin typeface="Times New Roman"/>
                          <a:cs typeface="Times New Roman"/>
                        </a:rPr>
                        <a:t>т</a:t>
                      </a:r>
                      <a:r>
                        <a:rPr sz="1550" dirty="0">
                          <a:latin typeface="Times New Roman"/>
                          <a:cs typeface="Times New Roman"/>
                        </a:rPr>
                        <a:t>іс</a:t>
                      </a:r>
                      <a:r>
                        <a:rPr sz="1550" spc="-10" dirty="0">
                          <a:latin typeface="Times New Roman"/>
                          <a:cs typeface="Times New Roman"/>
                        </a:rPr>
                        <a:t>ни</a:t>
                      </a:r>
                      <a:r>
                        <a:rPr sz="1550" dirty="0">
                          <a:latin typeface="Times New Roman"/>
                          <a:cs typeface="Times New Roman"/>
                        </a:rPr>
                        <a:t>х</a:t>
                      </a:r>
                      <a:r>
                        <a:rPr sz="1550" spc="-35" dirty="0">
                          <a:latin typeface="Times New Roman"/>
                          <a:cs typeface="Times New Roman"/>
                        </a:rPr>
                        <a:t> </a:t>
                      </a:r>
                      <a:r>
                        <a:rPr sz="1550" dirty="0">
                          <a:latin typeface="Times New Roman"/>
                          <a:cs typeface="Times New Roman"/>
                        </a:rPr>
                        <a:t>сто</a:t>
                      </a:r>
                      <a:r>
                        <a:rPr sz="1550" spc="-10" dirty="0">
                          <a:latin typeface="Times New Roman"/>
                          <a:cs typeface="Times New Roman"/>
                        </a:rPr>
                        <a:t>с</a:t>
                      </a:r>
                      <a:r>
                        <a:rPr sz="1550" spc="-20" dirty="0">
                          <a:latin typeface="Times New Roman"/>
                          <a:cs typeface="Times New Roman"/>
                        </a:rPr>
                        <a:t>у</a:t>
                      </a:r>
                      <a:r>
                        <a:rPr sz="1550" dirty="0">
                          <a:latin typeface="Times New Roman"/>
                          <a:cs typeface="Times New Roman"/>
                        </a:rPr>
                        <a:t>нк</a:t>
                      </a:r>
                      <a:r>
                        <a:rPr sz="1550" spc="5" dirty="0">
                          <a:latin typeface="Times New Roman"/>
                          <a:cs typeface="Times New Roman"/>
                        </a:rPr>
                        <a:t>і</a:t>
                      </a:r>
                      <a:r>
                        <a:rPr sz="1550" dirty="0">
                          <a:latin typeface="Times New Roman"/>
                          <a:cs typeface="Times New Roman"/>
                        </a:rPr>
                        <a:t>в</a:t>
                      </a:r>
                      <a:endParaRPr sz="1550">
                        <a:latin typeface="Times New Roman"/>
                        <a:cs typeface="Times New Roman"/>
                      </a:endParaRPr>
                    </a:p>
                  </a:txBody>
                  <a:tcPr marL="0" marR="0" marT="0" marB="0">
                    <a:lnL w="7364">
                      <a:solidFill>
                        <a:srgbClr val="000000"/>
                      </a:solidFill>
                      <a:prstDash val="solid"/>
                    </a:lnL>
                    <a:lnR w="7364">
                      <a:solidFill>
                        <a:srgbClr val="000000"/>
                      </a:solidFill>
                      <a:prstDash val="solid"/>
                    </a:lnR>
                    <a:lnT w="7980">
                      <a:solidFill>
                        <a:srgbClr val="000000"/>
                      </a:solidFill>
                      <a:prstDash val="solid"/>
                    </a:lnT>
                    <a:lnB w="7980">
                      <a:solidFill>
                        <a:srgbClr val="000000"/>
                      </a:solidFill>
                      <a:prstDash val="solid"/>
                    </a:lnB>
                  </a:tcPr>
                </a:tc>
                <a:tc>
                  <a:txBody>
                    <a:bodyPr/>
                    <a:lstStyle/>
                    <a:p>
                      <a:pPr marL="62865">
                        <a:lnSpc>
                          <a:spcPct val="100000"/>
                        </a:lnSpc>
                      </a:pPr>
                      <a:r>
                        <a:rPr sz="1550" dirty="0">
                          <a:latin typeface="Times New Roman"/>
                          <a:cs typeface="Times New Roman"/>
                        </a:rPr>
                        <a:t>15</a:t>
                      </a:r>
                      <a:r>
                        <a:rPr sz="1550" spc="-20" dirty="0">
                          <a:latin typeface="Times New Roman"/>
                          <a:cs typeface="Times New Roman"/>
                        </a:rPr>
                        <a:t>,</a:t>
                      </a:r>
                      <a:r>
                        <a:rPr sz="1550" dirty="0">
                          <a:latin typeface="Times New Roman"/>
                          <a:cs typeface="Times New Roman"/>
                        </a:rPr>
                        <a:t>46</a:t>
                      </a:r>
                    </a:p>
                  </a:txBody>
                  <a:tcPr marL="0" marR="0" marT="0" marB="0">
                    <a:lnL w="7364">
                      <a:solidFill>
                        <a:srgbClr val="000000"/>
                      </a:solidFill>
                      <a:prstDash val="solid"/>
                    </a:lnL>
                    <a:lnR w="7364">
                      <a:solidFill>
                        <a:srgbClr val="000000"/>
                      </a:solidFill>
                      <a:prstDash val="solid"/>
                    </a:lnR>
                    <a:lnT w="7980">
                      <a:solidFill>
                        <a:srgbClr val="000000"/>
                      </a:solidFill>
                      <a:prstDash val="solid"/>
                    </a:lnT>
                    <a:lnB w="798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7" name="object 7"/>
          <p:cNvGraphicFramePr>
            <a:graphicFrameLocks noGrp="1"/>
          </p:cNvGraphicFramePr>
          <p:nvPr/>
        </p:nvGraphicFramePr>
        <p:xfrm>
          <a:off x="4704715" y="4766655"/>
          <a:ext cx="4298812" cy="2103618"/>
        </p:xfrm>
        <a:graphic>
          <a:graphicData uri="http://schemas.openxmlformats.org/drawingml/2006/table">
            <a:tbl>
              <a:tblPr firstRow="1" bandRow="1">
                <a:tableStyleId>{2D5ABB26-0587-4C30-8999-92F81FD0307C}</a:tableStyleId>
              </a:tblPr>
              <a:tblGrid>
                <a:gridCol w="3669551">
                  <a:extLst>
                    <a:ext uri="{9D8B030D-6E8A-4147-A177-3AD203B41FA5}">
                      <a16:colId xmlns:a16="http://schemas.microsoft.com/office/drawing/2014/main" val="20000"/>
                    </a:ext>
                  </a:extLst>
                </a:gridCol>
                <a:gridCol w="629261">
                  <a:extLst>
                    <a:ext uri="{9D8B030D-6E8A-4147-A177-3AD203B41FA5}">
                      <a16:colId xmlns:a16="http://schemas.microsoft.com/office/drawing/2014/main" val="20001"/>
                    </a:ext>
                  </a:extLst>
                </a:gridCol>
              </a:tblGrid>
              <a:tr h="414306">
                <a:tc>
                  <a:txBody>
                    <a:bodyPr/>
                    <a:lstStyle/>
                    <a:p>
                      <a:pPr marL="64769">
                        <a:lnSpc>
                          <a:spcPct val="100000"/>
                        </a:lnSpc>
                      </a:pPr>
                      <a:r>
                        <a:rPr sz="1850" dirty="0">
                          <a:latin typeface="Times New Roman"/>
                          <a:cs typeface="Times New Roman"/>
                        </a:rPr>
                        <a:t>Ві</a:t>
                      </a:r>
                      <a:r>
                        <a:rPr sz="1850" spc="-10" dirty="0">
                          <a:latin typeface="Times New Roman"/>
                          <a:cs typeface="Times New Roman"/>
                        </a:rPr>
                        <a:t>д</a:t>
                      </a:r>
                      <a:r>
                        <a:rPr sz="1850" dirty="0">
                          <a:latin typeface="Times New Roman"/>
                          <a:cs typeface="Times New Roman"/>
                        </a:rPr>
                        <a:t>с</a:t>
                      </a:r>
                      <a:r>
                        <a:rPr sz="1850" spc="-20" dirty="0">
                          <a:latin typeface="Times New Roman"/>
                          <a:cs typeface="Times New Roman"/>
                        </a:rPr>
                        <a:t>у</a:t>
                      </a:r>
                      <a:r>
                        <a:rPr sz="1850" dirty="0">
                          <a:latin typeface="Times New Roman"/>
                          <a:cs typeface="Times New Roman"/>
                        </a:rPr>
                        <a:t>тн</a:t>
                      </a:r>
                      <a:r>
                        <a:rPr sz="1850" spc="5" dirty="0">
                          <a:latin typeface="Times New Roman"/>
                          <a:cs typeface="Times New Roman"/>
                        </a:rPr>
                        <a:t>і</a:t>
                      </a:r>
                      <a:r>
                        <a:rPr sz="1850" dirty="0">
                          <a:latin typeface="Times New Roman"/>
                          <a:cs typeface="Times New Roman"/>
                        </a:rPr>
                        <a:t>сть</a:t>
                      </a:r>
                      <a:r>
                        <a:rPr sz="1850" spc="-120" dirty="0">
                          <a:latin typeface="Times New Roman"/>
                          <a:cs typeface="Times New Roman"/>
                        </a:rPr>
                        <a:t> </a:t>
                      </a:r>
                      <a:r>
                        <a:rPr sz="1850" dirty="0">
                          <a:latin typeface="Times New Roman"/>
                          <a:cs typeface="Times New Roman"/>
                        </a:rPr>
                        <a:t>ефек</a:t>
                      </a:r>
                      <a:r>
                        <a:rPr sz="1850" spc="-15" dirty="0">
                          <a:latin typeface="Times New Roman"/>
                          <a:cs typeface="Times New Roman"/>
                        </a:rPr>
                        <a:t>т</a:t>
                      </a:r>
                      <a:r>
                        <a:rPr sz="1850" dirty="0">
                          <a:latin typeface="Times New Roman"/>
                          <a:cs typeface="Times New Roman"/>
                        </a:rPr>
                        <a:t>и</a:t>
                      </a:r>
                      <a:r>
                        <a:rPr sz="1850" spc="-15" dirty="0">
                          <a:latin typeface="Times New Roman"/>
                          <a:cs typeface="Times New Roman"/>
                        </a:rPr>
                        <a:t>в</a:t>
                      </a:r>
                      <a:r>
                        <a:rPr sz="1850" dirty="0">
                          <a:latin typeface="Times New Roman"/>
                          <a:cs typeface="Times New Roman"/>
                        </a:rPr>
                        <a:t>н</a:t>
                      </a:r>
                      <a:r>
                        <a:rPr sz="1850" spc="-10" dirty="0">
                          <a:latin typeface="Times New Roman"/>
                          <a:cs typeface="Times New Roman"/>
                        </a:rPr>
                        <a:t>о</a:t>
                      </a:r>
                      <a:r>
                        <a:rPr sz="1850" dirty="0">
                          <a:latin typeface="Times New Roman"/>
                          <a:cs typeface="Times New Roman"/>
                        </a:rPr>
                        <a:t>ї</a:t>
                      </a:r>
                      <a:r>
                        <a:rPr sz="1850" spc="-110" dirty="0">
                          <a:latin typeface="Times New Roman"/>
                          <a:cs typeface="Times New Roman"/>
                        </a:rPr>
                        <a:t> </a:t>
                      </a:r>
                      <a:r>
                        <a:rPr sz="1850" dirty="0">
                          <a:latin typeface="Times New Roman"/>
                          <a:cs typeface="Times New Roman"/>
                        </a:rPr>
                        <a:t>с</a:t>
                      </a:r>
                      <a:r>
                        <a:rPr sz="1850" spc="-10" dirty="0">
                          <a:latin typeface="Times New Roman"/>
                          <a:cs typeface="Times New Roman"/>
                        </a:rPr>
                        <a:t>и</a:t>
                      </a:r>
                      <a:r>
                        <a:rPr sz="1850" dirty="0">
                          <a:latin typeface="Times New Roman"/>
                          <a:cs typeface="Times New Roman"/>
                        </a:rPr>
                        <a:t>сте</a:t>
                      </a:r>
                      <a:r>
                        <a:rPr sz="1850" spc="-15" dirty="0">
                          <a:latin typeface="Times New Roman"/>
                          <a:cs typeface="Times New Roman"/>
                        </a:rPr>
                        <a:t>м</a:t>
                      </a:r>
                      <a:r>
                        <a:rPr sz="1850" dirty="0">
                          <a:latin typeface="Times New Roman"/>
                          <a:cs typeface="Times New Roman"/>
                        </a:rPr>
                        <a:t>и</a:t>
                      </a:r>
                      <a:r>
                        <a:rPr sz="1850" spc="-110" dirty="0">
                          <a:latin typeface="Times New Roman"/>
                          <a:cs typeface="Times New Roman"/>
                        </a:rPr>
                        <a:t> </a:t>
                      </a:r>
                      <a:r>
                        <a:rPr sz="1850" dirty="0">
                          <a:latin typeface="Times New Roman"/>
                          <a:cs typeface="Times New Roman"/>
                        </a:rPr>
                        <a:t>мо</a:t>
                      </a:r>
                      <a:r>
                        <a:rPr sz="1850" spc="-15" dirty="0">
                          <a:latin typeface="Times New Roman"/>
                          <a:cs typeface="Times New Roman"/>
                        </a:rPr>
                        <a:t>т</a:t>
                      </a:r>
                      <a:r>
                        <a:rPr sz="1850" dirty="0">
                          <a:latin typeface="Times New Roman"/>
                          <a:cs typeface="Times New Roman"/>
                        </a:rPr>
                        <a:t>ив</a:t>
                      </a:r>
                      <a:r>
                        <a:rPr sz="1850" spc="-15" dirty="0">
                          <a:latin typeface="Times New Roman"/>
                          <a:cs typeface="Times New Roman"/>
                        </a:rPr>
                        <a:t>а</a:t>
                      </a:r>
                      <a:r>
                        <a:rPr sz="1850" dirty="0">
                          <a:latin typeface="Times New Roman"/>
                          <a:cs typeface="Times New Roman"/>
                        </a:rPr>
                        <a:t>ц</a:t>
                      </a:r>
                      <a:r>
                        <a:rPr sz="1850" spc="-10" dirty="0">
                          <a:latin typeface="Times New Roman"/>
                          <a:cs typeface="Times New Roman"/>
                        </a:rPr>
                        <a:t>і</a:t>
                      </a:r>
                      <a:r>
                        <a:rPr sz="1850" dirty="0">
                          <a:latin typeface="Times New Roman"/>
                          <a:cs typeface="Times New Roman"/>
                        </a:rPr>
                        <a:t>ї</a:t>
                      </a:r>
                      <a:endParaRPr sz="1850">
                        <a:latin typeface="Times New Roman"/>
                        <a:cs typeface="Times New Roman"/>
                      </a:endParaRPr>
                    </a:p>
                  </a:txBody>
                  <a:tcPr marL="0" marR="0" marT="0" marB="0">
                    <a:lnL w="7364">
                      <a:solidFill>
                        <a:srgbClr val="000000"/>
                      </a:solidFill>
                      <a:prstDash val="solid"/>
                    </a:lnL>
                    <a:lnR w="7364">
                      <a:solidFill>
                        <a:srgbClr val="000000"/>
                      </a:solidFill>
                      <a:prstDash val="solid"/>
                    </a:lnR>
                    <a:lnT w="9308">
                      <a:solidFill>
                        <a:srgbClr val="000000"/>
                      </a:solidFill>
                      <a:prstDash val="solid"/>
                    </a:lnT>
                    <a:lnB w="9308">
                      <a:solidFill>
                        <a:srgbClr val="000000"/>
                      </a:solidFill>
                      <a:prstDash val="solid"/>
                    </a:lnB>
                  </a:tcPr>
                </a:tc>
                <a:tc>
                  <a:txBody>
                    <a:bodyPr/>
                    <a:lstStyle/>
                    <a:p>
                      <a:pPr marL="62865">
                        <a:lnSpc>
                          <a:spcPct val="100000"/>
                        </a:lnSpc>
                      </a:pPr>
                      <a:r>
                        <a:rPr sz="1850" dirty="0">
                          <a:latin typeface="Times New Roman"/>
                          <a:cs typeface="Times New Roman"/>
                        </a:rPr>
                        <a:t>30</a:t>
                      </a:r>
                      <a:r>
                        <a:rPr sz="1850" spc="-20" dirty="0">
                          <a:latin typeface="Times New Roman"/>
                          <a:cs typeface="Times New Roman"/>
                        </a:rPr>
                        <a:t>,</a:t>
                      </a:r>
                      <a:r>
                        <a:rPr sz="1850" dirty="0">
                          <a:latin typeface="Times New Roman"/>
                          <a:cs typeface="Times New Roman"/>
                        </a:rPr>
                        <a:t>00</a:t>
                      </a:r>
                      <a:endParaRPr sz="1850">
                        <a:latin typeface="Times New Roman"/>
                        <a:cs typeface="Times New Roman"/>
                      </a:endParaRPr>
                    </a:p>
                  </a:txBody>
                  <a:tcPr marL="0" marR="0" marT="0" marB="0">
                    <a:lnL w="7364">
                      <a:solidFill>
                        <a:srgbClr val="000000"/>
                      </a:solidFill>
                      <a:prstDash val="solid"/>
                    </a:lnL>
                    <a:lnR w="7364">
                      <a:solidFill>
                        <a:srgbClr val="000000"/>
                      </a:solidFill>
                      <a:prstDash val="solid"/>
                    </a:lnR>
                    <a:lnT w="9308">
                      <a:solidFill>
                        <a:srgbClr val="000000"/>
                      </a:solidFill>
                      <a:prstDash val="solid"/>
                    </a:lnT>
                    <a:lnB w="9308">
                      <a:solidFill>
                        <a:srgbClr val="000000"/>
                      </a:solidFill>
                      <a:prstDash val="solid"/>
                    </a:lnB>
                  </a:tcPr>
                </a:tc>
                <a:extLst>
                  <a:ext uri="{0D108BD9-81ED-4DB2-BD59-A6C34878D82A}">
                    <a16:rowId xmlns:a16="http://schemas.microsoft.com/office/drawing/2014/main" val="10000"/>
                  </a:ext>
                </a:extLst>
              </a:tr>
              <a:tr h="411978">
                <a:tc>
                  <a:txBody>
                    <a:bodyPr/>
                    <a:lstStyle/>
                    <a:p>
                      <a:pPr marL="64769">
                        <a:lnSpc>
                          <a:spcPct val="100000"/>
                        </a:lnSpc>
                      </a:pPr>
                      <a:r>
                        <a:rPr sz="1850" dirty="0">
                          <a:latin typeface="Times New Roman"/>
                          <a:cs typeface="Times New Roman"/>
                        </a:rPr>
                        <a:t>Ві</a:t>
                      </a:r>
                      <a:r>
                        <a:rPr sz="1850" spc="-10" dirty="0">
                          <a:latin typeface="Times New Roman"/>
                          <a:cs typeface="Times New Roman"/>
                        </a:rPr>
                        <a:t>д</a:t>
                      </a:r>
                      <a:r>
                        <a:rPr sz="1850" dirty="0">
                          <a:latin typeface="Times New Roman"/>
                          <a:cs typeface="Times New Roman"/>
                        </a:rPr>
                        <a:t>с</a:t>
                      </a:r>
                      <a:r>
                        <a:rPr sz="1850" spc="-20" dirty="0">
                          <a:latin typeface="Times New Roman"/>
                          <a:cs typeface="Times New Roman"/>
                        </a:rPr>
                        <a:t>у</a:t>
                      </a:r>
                      <a:r>
                        <a:rPr sz="1850" dirty="0">
                          <a:latin typeface="Times New Roman"/>
                          <a:cs typeface="Times New Roman"/>
                        </a:rPr>
                        <a:t>тн</a:t>
                      </a:r>
                      <a:r>
                        <a:rPr sz="1850" spc="5" dirty="0">
                          <a:latin typeface="Times New Roman"/>
                          <a:cs typeface="Times New Roman"/>
                        </a:rPr>
                        <a:t>і</a:t>
                      </a:r>
                      <a:r>
                        <a:rPr sz="1850" dirty="0">
                          <a:latin typeface="Times New Roman"/>
                          <a:cs typeface="Times New Roman"/>
                        </a:rPr>
                        <a:t>сть</a:t>
                      </a:r>
                      <a:r>
                        <a:rPr sz="1850" spc="-120" dirty="0">
                          <a:latin typeface="Times New Roman"/>
                          <a:cs typeface="Times New Roman"/>
                        </a:rPr>
                        <a:t> </a:t>
                      </a:r>
                      <a:r>
                        <a:rPr sz="1850" dirty="0">
                          <a:latin typeface="Times New Roman"/>
                          <a:cs typeface="Times New Roman"/>
                        </a:rPr>
                        <a:t>сист</a:t>
                      </a:r>
                      <a:r>
                        <a:rPr sz="1850" spc="-10" dirty="0">
                          <a:latin typeface="Times New Roman"/>
                          <a:cs typeface="Times New Roman"/>
                        </a:rPr>
                        <a:t>е</a:t>
                      </a:r>
                      <a:r>
                        <a:rPr sz="1850" dirty="0">
                          <a:latin typeface="Times New Roman"/>
                          <a:cs typeface="Times New Roman"/>
                        </a:rPr>
                        <a:t>ми</a:t>
                      </a:r>
                      <a:r>
                        <a:rPr sz="1850" spc="-120" dirty="0">
                          <a:latin typeface="Times New Roman"/>
                          <a:cs typeface="Times New Roman"/>
                        </a:rPr>
                        <a:t> </a:t>
                      </a:r>
                      <a:r>
                        <a:rPr sz="1850" dirty="0">
                          <a:latin typeface="Times New Roman"/>
                          <a:cs typeface="Times New Roman"/>
                        </a:rPr>
                        <a:t>безп</a:t>
                      </a:r>
                      <a:r>
                        <a:rPr sz="1850" spc="-15" dirty="0">
                          <a:latin typeface="Times New Roman"/>
                          <a:cs typeface="Times New Roman"/>
                        </a:rPr>
                        <a:t>е</a:t>
                      </a:r>
                      <a:r>
                        <a:rPr sz="1850" dirty="0">
                          <a:latin typeface="Times New Roman"/>
                          <a:cs typeface="Times New Roman"/>
                        </a:rPr>
                        <a:t>р</a:t>
                      </a:r>
                      <a:r>
                        <a:rPr sz="1850" spc="-15" dirty="0">
                          <a:latin typeface="Times New Roman"/>
                          <a:cs typeface="Times New Roman"/>
                        </a:rPr>
                        <a:t>е</a:t>
                      </a:r>
                      <a:r>
                        <a:rPr sz="1850" dirty="0">
                          <a:latin typeface="Times New Roman"/>
                          <a:cs typeface="Times New Roman"/>
                        </a:rPr>
                        <a:t>рв</a:t>
                      </a:r>
                      <a:r>
                        <a:rPr sz="1850" spc="-10" dirty="0">
                          <a:latin typeface="Times New Roman"/>
                          <a:cs typeface="Times New Roman"/>
                        </a:rPr>
                        <a:t>н</a:t>
                      </a:r>
                      <a:r>
                        <a:rPr sz="1850" dirty="0">
                          <a:latin typeface="Times New Roman"/>
                          <a:cs typeface="Times New Roman"/>
                        </a:rPr>
                        <a:t>о</a:t>
                      </a:r>
                      <a:r>
                        <a:rPr sz="1850" spc="-15" dirty="0">
                          <a:latin typeface="Times New Roman"/>
                          <a:cs typeface="Times New Roman"/>
                        </a:rPr>
                        <a:t>г</a:t>
                      </a:r>
                      <a:r>
                        <a:rPr sz="1850" dirty="0">
                          <a:latin typeface="Times New Roman"/>
                          <a:cs typeface="Times New Roman"/>
                        </a:rPr>
                        <a:t>о</a:t>
                      </a:r>
                      <a:r>
                        <a:rPr sz="1850" spc="-110" dirty="0">
                          <a:latin typeface="Times New Roman"/>
                          <a:cs typeface="Times New Roman"/>
                        </a:rPr>
                        <a:t> </a:t>
                      </a:r>
                      <a:r>
                        <a:rPr sz="1850" dirty="0">
                          <a:latin typeface="Times New Roman"/>
                          <a:cs typeface="Times New Roman"/>
                        </a:rPr>
                        <a:t>на</a:t>
                      </a:r>
                      <a:r>
                        <a:rPr sz="1850" spc="-15" dirty="0">
                          <a:latin typeface="Times New Roman"/>
                          <a:cs typeface="Times New Roman"/>
                        </a:rPr>
                        <a:t>в</a:t>
                      </a:r>
                      <a:r>
                        <a:rPr sz="1850" spc="-10" dirty="0">
                          <a:latin typeface="Times New Roman"/>
                          <a:cs typeface="Times New Roman"/>
                        </a:rPr>
                        <a:t>ч</a:t>
                      </a:r>
                      <a:r>
                        <a:rPr sz="1850" dirty="0">
                          <a:latin typeface="Times New Roman"/>
                          <a:cs typeface="Times New Roman"/>
                        </a:rPr>
                        <a:t>ан</a:t>
                      </a:r>
                      <a:r>
                        <a:rPr sz="1850" spc="-10" dirty="0">
                          <a:latin typeface="Times New Roman"/>
                          <a:cs typeface="Times New Roman"/>
                        </a:rPr>
                        <a:t>н</a:t>
                      </a:r>
                      <a:r>
                        <a:rPr sz="1850" dirty="0">
                          <a:latin typeface="Times New Roman"/>
                          <a:cs typeface="Times New Roman"/>
                        </a:rPr>
                        <a:t>я</a:t>
                      </a:r>
                      <a:endParaRPr sz="1850">
                        <a:latin typeface="Times New Roman"/>
                        <a:cs typeface="Times New Roman"/>
                      </a:endParaRPr>
                    </a:p>
                  </a:txBody>
                  <a:tcPr marL="0" marR="0" marT="0" marB="0">
                    <a:lnL w="7364">
                      <a:solidFill>
                        <a:srgbClr val="000000"/>
                      </a:solidFill>
                      <a:prstDash val="solid"/>
                    </a:lnL>
                    <a:lnR w="7364">
                      <a:solidFill>
                        <a:srgbClr val="000000"/>
                      </a:solidFill>
                      <a:prstDash val="solid"/>
                    </a:lnR>
                    <a:lnT w="9308">
                      <a:solidFill>
                        <a:srgbClr val="000000"/>
                      </a:solidFill>
                      <a:prstDash val="solid"/>
                    </a:lnT>
                    <a:lnB w="9308">
                      <a:solidFill>
                        <a:srgbClr val="000000"/>
                      </a:solidFill>
                      <a:prstDash val="solid"/>
                    </a:lnB>
                  </a:tcPr>
                </a:tc>
                <a:tc>
                  <a:txBody>
                    <a:bodyPr/>
                    <a:lstStyle/>
                    <a:p>
                      <a:pPr marL="62865">
                        <a:lnSpc>
                          <a:spcPct val="100000"/>
                        </a:lnSpc>
                      </a:pPr>
                      <a:r>
                        <a:rPr sz="1850" dirty="0">
                          <a:latin typeface="Times New Roman"/>
                          <a:cs typeface="Times New Roman"/>
                        </a:rPr>
                        <a:t>24</a:t>
                      </a:r>
                      <a:r>
                        <a:rPr sz="1850" spc="-20" dirty="0">
                          <a:latin typeface="Times New Roman"/>
                          <a:cs typeface="Times New Roman"/>
                        </a:rPr>
                        <a:t>,</a:t>
                      </a:r>
                      <a:r>
                        <a:rPr sz="1850" dirty="0">
                          <a:latin typeface="Times New Roman"/>
                          <a:cs typeface="Times New Roman"/>
                        </a:rPr>
                        <a:t>71</a:t>
                      </a:r>
                      <a:endParaRPr sz="1850">
                        <a:latin typeface="Times New Roman"/>
                        <a:cs typeface="Times New Roman"/>
                      </a:endParaRPr>
                    </a:p>
                  </a:txBody>
                  <a:tcPr marL="0" marR="0" marT="0" marB="0">
                    <a:lnL w="7364">
                      <a:solidFill>
                        <a:srgbClr val="000000"/>
                      </a:solidFill>
                      <a:prstDash val="solid"/>
                    </a:lnL>
                    <a:lnR w="7364">
                      <a:solidFill>
                        <a:srgbClr val="000000"/>
                      </a:solidFill>
                      <a:prstDash val="solid"/>
                    </a:lnR>
                    <a:lnT w="9308">
                      <a:solidFill>
                        <a:srgbClr val="000000"/>
                      </a:solidFill>
                      <a:prstDash val="solid"/>
                    </a:lnT>
                    <a:lnB w="9308">
                      <a:solidFill>
                        <a:srgbClr val="000000"/>
                      </a:solidFill>
                      <a:prstDash val="solid"/>
                    </a:lnB>
                  </a:tcPr>
                </a:tc>
                <a:extLst>
                  <a:ext uri="{0D108BD9-81ED-4DB2-BD59-A6C34878D82A}">
                    <a16:rowId xmlns:a16="http://schemas.microsoft.com/office/drawing/2014/main" val="10001"/>
                  </a:ext>
                </a:extLst>
              </a:tr>
              <a:tr h="414390">
                <a:tc>
                  <a:txBody>
                    <a:bodyPr/>
                    <a:lstStyle/>
                    <a:p>
                      <a:pPr marL="64769">
                        <a:lnSpc>
                          <a:spcPct val="100000"/>
                        </a:lnSpc>
                      </a:pPr>
                      <a:r>
                        <a:rPr sz="1850" dirty="0">
                          <a:latin typeface="Times New Roman"/>
                          <a:cs typeface="Times New Roman"/>
                        </a:rPr>
                        <a:t>Ві</a:t>
                      </a:r>
                      <a:r>
                        <a:rPr sz="1850" spc="-10" dirty="0">
                          <a:latin typeface="Times New Roman"/>
                          <a:cs typeface="Times New Roman"/>
                        </a:rPr>
                        <a:t>д</a:t>
                      </a:r>
                      <a:r>
                        <a:rPr sz="1850" dirty="0">
                          <a:latin typeface="Times New Roman"/>
                          <a:cs typeface="Times New Roman"/>
                        </a:rPr>
                        <a:t>с</a:t>
                      </a:r>
                      <a:r>
                        <a:rPr sz="1850" spc="-20" dirty="0">
                          <a:latin typeface="Times New Roman"/>
                          <a:cs typeface="Times New Roman"/>
                        </a:rPr>
                        <a:t>у</a:t>
                      </a:r>
                      <a:r>
                        <a:rPr sz="1850" dirty="0">
                          <a:latin typeface="Times New Roman"/>
                          <a:cs typeface="Times New Roman"/>
                        </a:rPr>
                        <a:t>тн</a:t>
                      </a:r>
                      <a:r>
                        <a:rPr sz="1850" spc="5" dirty="0">
                          <a:latin typeface="Times New Roman"/>
                          <a:cs typeface="Times New Roman"/>
                        </a:rPr>
                        <a:t>і</a:t>
                      </a:r>
                      <a:r>
                        <a:rPr sz="1850" dirty="0">
                          <a:latin typeface="Times New Roman"/>
                          <a:cs typeface="Times New Roman"/>
                        </a:rPr>
                        <a:t>сть</a:t>
                      </a:r>
                      <a:r>
                        <a:rPr sz="1850" spc="-120" dirty="0">
                          <a:latin typeface="Times New Roman"/>
                          <a:cs typeface="Times New Roman"/>
                        </a:rPr>
                        <a:t> </a:t>
                      </a:r>
                      <a:r>
                        <a:rPr sz="1850" dirty="0">
                          <a:latin typeface="Times New Roman"/>
                          <a:cs typeface="Times New Roman"/>
                        </a:rPr>
                        <a:t>сист</a:t>
                      </a:r>
                      <a:r>
                        <a:rPr sz="1850" spc="-10" dirty="0">
                          <a:latin typeface="Times New Roman"/>
                          <a:cs typeface="Times New Roman"/>
                        </a:rPr>
                        <a:t>е</a:t>
                      </a:r>
                      <a:r>
                        <a:rPr sz="1850" dirty="0">
                          <a:latin typeface="Times New Roman"/>
                          <a:cs typeface="Times New Roman"/>
                        </a:rPr>
                        <a:t>ми</a:t>
                      </a:r>
                      <a:r>
                        <a:rPr sz="1850" spc="-120" dirty="0">
                          <a:latin typeface="Times New Roman"/>
                          <a:cs typeface="Times New Roman"/>
                        </a:rPr>
                        <a:t> </a:t>
                      </a:r>
                      <a:r>
                        <a:rPr sz="1850" dirty="0">
                          <a:latin typeface="Times New Roman"/>
                          <a:cs typeface="Times New Roman"/>
                        </a:rPr>
                        <a:t>кон</a:t>
                      </a:r>
                      <a:r>
                        <a:rPr sz="1850" spc="-15" dirty="0">
                          <a:latin typeface="Times New Roman"/>
                          <a:cs typeface="Times New Roman"/>
                        </a:rPr>
                        <a:t>т</a:t>
                      </a:r>
                      <a:r>
                        <a:rPr sz="1850" spc="-10" dirty="0">
                          <a:latin typeface="Times New Roman"/>
                          <a:cs typeface="Times New Roman"/>
                        </a:rPr>
                        <a:t>р</a:t>
                      </a:r>
                      <a:r>
                        <a:rPr sz="1850" dirty="0">
                          <a:latin typeface="Times New Roman"/>
                          <a:cs typeface="Times New Roman"/>
                        </a:rPr>
                        <a:t>о</a:t>
                      </a:r>
                      <a:r>
                        <a:rPr sz="1850" spc="-5" dirty="0">
                          <a:latin typeface="Times New Roman"/>
                          <a:cs typeface="Times New Roman"/>
                        </a:rPr>
                        <a:t>л</a:t>
                      </a:r>
                      <a:r>
                        <a:rPr sz="1850" dirty="0">
                          <a:latin typeface="Times New Roman"/>
                          <a:cs typeface="Times New Roman"/>
                        </a:rPr>
                        <a:t>ю</a:t>
                      </a:r>
                      <a:r>
                        <a:rPr sz="1850" spc="-120" dirty="0">
                          <a:latin typeface="Times New Roman"/>
                          <a:cs typeface="Times New Roman"/>
                        </a:rPr>
                        <a:t> </a:t>
                      </a:r>
                      <a:r>
                        <a:rPr sz="1850" spc="-25" dirty="0">
                          <a:latin typeface="Times New Roman"/>
                          <a:cs typeface="Times New Roman"/>
                        </a:rPr>
                        <a:t>у</a:t>
                      </a:r>
                      <a:r>
                        <a:rPr sz="1850" dirty="0">
                          <a:latin typeface="Times New Roman"/>
                          <a:cs typeface="Times New Roman"/>
                        </a:rPr>
                        <a:t>прав</a:t>
                      </a:r>
                      <a:r>
                        <a:rPr sz="1850" spc="-10" dirty="0">
                          <a:latin typeface="Times New Roman"/>
                          <a:cs typeface="Times New Roman"/>
                        </a:rPr>
                        <a:t>л</a:t>
                      </a:r>
                      <a:r>
                        <a:rPr sz="1850" dirty="0">
                          <a:latin typeface="Times New Roman"/>
                          <a:cs typeface="Times New Roman"/>
                        </a:rPr>
                        <a:t>і</a:t>
                      </a:r>
                      <a:r>
                        <a:rPr sz="1850" spc="-10" dirty="0">
                          <a:latin typeface="Times New Roman"/>
                          <a:cs typeface="Times New Roman"/>
                        </a:rPr>
                        <a:t>н</a:t>
                      </a:r>
                      <a:r>
                        <a:rPr sz="1850" dirty="0">
                          <a:latin typeface="Times New Roman"/>
                          <a:cs typeface="Times New Roman"/>
                        </a:rPr>
                        <a:t>ня</a:t>
                      </a:r>
                      <a:endParaRPr sz="1850">
                        <a:latin typeface="Times New Roman"/>
                        <a:cs typeface="Times New Roman"/>
                      </a:endParaRPr>
                    </a:p>
                  </a:txBody>
                  <a:tcPr marL="0" marR="0" marT="0" marB="0">
                    <a:lnL w="7364">
                      <a:solidFill>
                        <a:srgbClr val="000000"/>
                      </a:solidFill>
                      <a:prstDash val="solid"/>
                    </a:lnL>
                    <a:lnR w="7364">
                      <a:solidFill>
                        <a:srgbClr val="000000"/>
                      </a:solidFill>
                      <a:prstDash val="solid"/>
                    </a:lnR>
                    <a:lnT w="9308">
                      <a:solidFill>
                        <a:srgbClr val="000000"/>
                      </a:solidFill>
                      <a:prstDash val="solid"/>
                    </a:lnT>
                    <a:lnB w="9308">
                      <a:solidFill>
                        <a:srgbClr val="000000"/>
                      </a:solidFill>
                      <a:prstDash val="solid"/>
                    </a:lnB>
                  </a:tcPr>
                </a:tc>
                <a:tc>
                  <a:txBody>
                    <a:bodyPr/>
                    <a:lstStyle/>
                    <a:p>
                      <a:pPr marL="62865">
                        <a:lnSpc>
                          <a:spcPct val="100000"/>
                        </a:lnSpc>
                      </a:pPr>
                      <a:r>
                        <a:rPr sz="1850" dirty="0">
                          <a:latin typeface="Times New Roman"/>
                          <a:cs typeface="Times New Roman"/>
                        </a:rPr>
                        <a:t>23</a:t>
                      </a:r>
                      <a:r>
                        <a:rPr sz="1850" spc="-20" dirty="0">
                          <a:latin typeface="Times New Roman"/>
                          <a:cs typeface="Times New Roman"/>
                        </a:rPr>
                        <a:t>,</a:t>
                      </a:r>
                      <a:r>
                        <a:rPr sz="1850" dirty="0">
                          <a:latin typeface="Times New Roman"/>
                          <a:cs typeface="Times New Roman"/>
                        </a:rPr>
                        <a:t>53</a:t>
                      </a:r>
                      <a:endParaRPr sz="1850">
                        <a:latin typeface="Times New Roman"/>
                        <a:cs typeface="Times New Roman"/>
                      </a:endParaRPr>
                    </a:p>
                  </a:txBody>
                  <a:tcPr marL="0" marR="0" marT="0" marB="0">
                    <a:lnL w="7364">
                      <a:solidFill>
                        <a:srgbClr val="000000"/>
                      </a:solidFill>
                      <a:prstDash val="solid"/>
                    </a:lnL>
                    <a:lnR w="7364">
                      <a:solidFill>
                        <a:srgbClr val="000000"/>
                      </a:solidFill>
                      <a:prstDash val="solid"/>
                    </a:lnR>
                    <a:lnT w="9308">
                      <a:solidFill>
                        <a:srgbClr val="000000"/>
                      </a:solidFill>
                      <a:prstDash val="solid"/>
                    </a:lnT>
                    <a:lnB w="9308">
                      <a:solidFill>
                        <a:srgbClr val="000000"/>
                      </a:solidFill>
                      <a:prstDash val="solid"/>
                    </a:lnB>
                  </a:tcPr>
                </a:tc>
                <a:extLst>
                  <a:ext uri="{0D108BD9-81ED-4DB2-BD59-A6C34878D82A}">
                    <a16:rowId xmlns:a16="http://schemas.microsoft.com/office/drawing/2014/main" val="10002"/>
                  </a:ext>
                </a:extLst>
              </a:tr>
              <a:tr h="411978">
                <a:tc>
                  <a:txBody>
                    <a:bodyPr/>
                    <a:lstStyle/>
                    <a:p>
                      <a:pPr marL="64769">
                        <a:lnSpc>
                          <a:spcPct val="100000"/>
                        </a:lnSpc>
                      </a:pPr>
                      <a:r>
                        <a:rPr sz="1850" spc="-10" dirty="0">
                          <a:latin typeface="Times New Roman"/>
                          <a:cs typeface="Times New Roman"/>
                        </a:rPr>
                        <a:t>Н</a:t>
                      </a:r>
                      <a:r>
                        <a:rPr sz="1850" dirty="0">
                          <a:latin typeface="Times New Roman"/>
                          <a:cs typeface="Times New Roman"/>
                        </a:rPr>
                        <a:t>еефек</a:t>
                      </a:r>
                      <a:r>
                        <a:rPr sz="1850" spc="-15" dirty="0">
                          <a:latin typeface="Times New Roman"/>
                          <a:cs typeface="Times New Roman"/>
                        </a:rPr>
                        <a:t>т</a:t>
                      </a:r>
                      <a:r>
                        <a:rPr sz="1850" dirty="0">
                          <a:latin typeface="Times New Roman"/>
                          <a:cs typeface="Times New Roman"/>
                        </a:rPr>
                        <a:t>ив</a:t>
                      </a:r>
                      <a:r>
                        <a:rPr sz="1850" spc="-10" dirty="0">
                          <a:latin typeface="Times New Roman"/>
                          <a:cs typeface="Times New Roman"/>
                        </a:rPr>
                        <a:t>н</a:t>
                      </a:r>
                      <a:r>
                        <a:rPr sz="1850" dirty="0">
                          <a:latin typeface="Times New Roman"/>
                          <a:cs typeface="Times New Roman"/>
                        </a:rPr>
                        <a:t>ий</a:t>
                      </a:r>
                      <a:r>
                        <a:rPr sz="1850" spc="-125" dirty="0">
                          <a:latin typeface="Times New Roman"/>
                          <a:cs typeface="Times New Roman"/>
                        </a:rPr>
                        <a:t> </a:t>
                      </a:r>
                      <a:r>
                        <a:rPr sz="1850" dirty="0">
                          <a:latin typeface="Times New Roman"/>
                          <a:cs typeface="Times New Roman"/>
                        </a:rPr>
                        <a:t>д</a:t>
                      </a:r>
                      <a:r>
                        <a:rPr sz="1850" spc="-10" dirty="0">
                          <a:latin typeface="Times New Roman"/>
                          <a:cs typeface="Times New Roman"/>
                        </a:rPr>
                        <a:t>обі</a:t>
                      </a:r>
                      <a:r>
                        <a:rPr sz="1850" dirty="0">
                          <a:latin typeface="Times New Roman"/>
                          <a:cs typeface="Times New Roman"/>
                        </a:rPr>
                        <a:t>р</a:t>
                      </a:r>
                      <a:endParaRPr sz="1850">
                        <a:latin typeface="Times New Roman"/>
                        <a:cs typeface="Times New Roman"/>
                      </a:endParaRPr>
                    </a:p>
                  </a:txBody>
                  <a:tcPr marL="0" marR="0" marT="0" marB="0">
                    <a:lnL w="7364">
                      <a:solidFill>
                        <a:srgbClr val="000000"/>
                      </a:solidFill>
                      <a:prstDash val="solid"/>
                    </a:lnL>
                    <a:lnR w="7364">
                      <a:solidFill>
                        <a:srgbClr val="000000"/>
                      </a:solidFill>
                      <a:prstDash val="solid"/>
                    </a:lnR>
                    <a:lnT w="9308">
                      <a:solidFill>
                        <a:srgbClr val="000000"/>
                      </a:solidFill>
                      <a:prstDash val="solid"/>
                    </a:lnT>
                    <a:lnB w="9308">
                      <a:solidFill>
                        <a:srgbClr val="000000"/>
                      </a:solidFill>
                      <a:prstDash val="solid"/>
                    </a:lnB>
                  </a:tcPr>
                </a:tc>
                <a:tc>
                  <a:txBody>
                    <a:bodyPr/>
                    <a:lstStyle/>
                    <a:p>
                      <a:pPr marL="62865">
                        <a:lnSpc>
                          <a:spcPct val="100000"/>
                        </a:lnSpc>
                      </a:pPr>
                      <a:r>
                        <a:rPr sz="1850" dirty="0">
                          <a:latin typeface="Times New Roman"/>
                          <a:cs typeface="Times New Roman"/>
                        </a:rPr>
                        <a:t>21</a:t>
                      </a:r>
                      <a:r>
                        <a:rPr sz="1850" spc="-20" dirty="0">
                          <a:latin typeface="Times New Roman"/>
                          <a:cs typeface="Times New Roman"/>
                        </a:rPr>
                        <a:t>,</a:t>
                      </a:r>
                      <a:r>
                        <a:rPr sz="1850" dirty="0">
                          <a:latin typeface="Times New Roman"/>
                          <a:cs typeface="Times New Roman"/>
                        </a:rPr>
                        <a:t>76</a:t>
                      </a:r>
                      <a:endParaRPr sz="1850">
                        <a:latin typeface="Times New Roman"/>
                        <a:cs typeface="Times New Roman"/>
                      </a:endParaRPr>
                    </a:p>
                  </a:txBody>
                  <a:tcPr marL="0" marR="0" marT="0" marB="0">
                    <a:lnL w="7364">
                      <a:solidFill>
                        <a:srgbClr val="000000"/>
                      </a:solidFill>
                      <a:prstDash val="solid"/>
                    </a:lnL>
                    <a:lnR w="7364">
                      <a:solidFill>
                        <a:srgbClr val="000000"/>
                      </a:solidFill>
                      <a:prstDash val="solid"/>
                    </a:lnR>
                    <a:lnT w="9308">
                      <a:solidFill>
                        <a:srgbClr val="000000"/>
                      </a:solidFill>
                      <a:prstDash val="solid"/>
                    </a:lnT>
                    <a:lnB w="9308">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9031" y="211681"/>
            <a:ext cx="8908415" cy="705485"/>
          </a:xfrm>
          <a:prstGeom prst="rect">
            <a:avLst/>
          </a:prstGeom>
        </p:spPr>
        <p:txBody>
          <a:bodyPr vert="horz" wrap="square" lIns="0" tIns="0" rIns="0" bIns="0" rtlCol="0">
            <a:spAutoFit/>
          </a:bodyPr>
          <a:lstStyle/>
          <a:p>
            <a:pPr algn="ctr">
              <a:lnSpc>
                <a:spcPts val="2850"/>
              </a:lnSpc>
            </a:pPr>
            <a:r>
              <a:rPr sz="2400" spc="-40" dirty="0">
                <a:latin typeface="Times New Roman"/>
                <a:cs typeface="Times New Roman"/>
              </a:rPr>
              <a:t>Р</a:t>
            </a:r>
            <a:r>
              <a:rPr sz="2400" dirty="0">
                <a:latin typeface="Times New Roman"/>
                <a:cs typeface="Times New Roman"/>
              </a:rPr>
              <a:t>ейтинг</a:t>
            </a:r>
            <a:r>
              <a:rPr sz="2400" spc="15" dirty="0">
                <a:latin typeface="Times New Roman"/>
                <a:cs typeface="Times New Roman"/>
              </a:rPr>
              <a:t> </a:t>
            </a:r>
            <a:r>
              <a:rPr sz="2400" dirty="0">
                <a:latin typeface="Times New Roman"/>
                <a:cs typeface="Times New Roman"/>
              </a:rPr>
              <a:t>від</a:t>
            </a:r>
            <a:r>
              <a:rPr sz="2400" spc="-50" dirty="0">
                <a:latin typeface="Times New Roman"/>
                <a:cs typeface="Times New Roman"/>
              </a:rPr>
              <a:t>о</a:t>
            </a:r>
            <a:r>
              <a:rPr sz="2400" dirty="0">
                <a:latin typeface="Times New Roman"/>
                <a:cs typeface="Times New Roman"/>
              </a:rPr>
              <a:t>мих</a:t>
            </a:r>
            <a:r>
              <a:rPr sz="2400" spc="10" dirty="0">
                <a:latin typeface="Times New Roman"/>
                <a:cs typeface="Times New Roman"/>
              </a:rPr>
              <a:t> </a:t>
            </a:r>
            <a:r>
              <a:rPr sz="2400" dirty="0">
                <a:latin typeface="Times New Roman"/>
                <a:cs typeface="Times New Roman"/>
              </a:rPr>
              <a:t>СЕО</a:t>
            </a:r>
            <a:r>
              <a:rPr sz="2400" spc="5" dirty="0">
                <a:latin typeface="Times New Roman"/>
                <a:cs typeface="Times New Roman"/>
              </a:rPr>
              <a:t> </a:t>
            </a:r>
            <a:r>
              <a:rPr sz="2400" dirty="0">
                <a:latin typeface="Times New Roman"/>
                <a:cs typeface="Times New Roman"/>
              </a:rPr>
              <a:t>(Chief</a:t>
            </a:r>
            <a:r>
              <a:rPr sz="2400" spc="-20" dirty="0">
                <a:latin typeface="Times New Roman"/>
                <a:cs typeface="Times New Roman"/>
              </a:rPr>
              <a:t> </a:t>
            </a:r>
            <a:r>
              <a:rPr sz="2400" dirty="0">
                <a:latin typeface="Times New Roman"/>
                <a:cs typeface="Times New Roman"/>
              </a:rPr>
              <a:t>Executive</a:t>
            </a:r>
            <a:r>
              <a:rPr sz="2400" spc="-35" dirty="0">
                <a:latin typeface="Times New Roman"/>
                <a:cs typeface="Times New Roman"/>
              </a:rPr>
              <a:t> </a:t>
            </a:r>
            <a:r>
              <a:rPr sz="2400" dirty="0">
                <a:latin typeface="Times New Roman"/>
                <a:cs typeface="Times New Roman"/>
              </a:rPr>
              <a:t>O</a:t>
            </a:r>
            <a:r>
              <a:rPr sz="2400" spc="-60" dirty="0">
                <a:latin typeface="Times New Roman"/>
                <a:cs typeface="Times New Roman"/>
              </a:rPr>
              <a:t>f</a:t>
            </a:r>
            <a:r>
              <a:rPr sz="2400" dirty="0">
                <a:latin typeface="Times New Roman"/>
                <a:cs typeface="Times New Roman"/>
              </a:rPr>
              <a:t>fice</a:t>
            </a:r>
            <a:r>
              <a:rPr sz="2400" spc="10" dirty="0">
                <a:latin typeface="Times New Roman"/>
                <a:cs typeface="Times New Roman"/>
              </a:rPr>
              <a:t>r</a:t>
            </a:r>
            <a:r>
              <a:rPr sz="2400" dirty="0">
                <a:latin typeface="Times New Roman"/>
                <a:cs typeface="Times New Roman"/>
              </a:rPr>
              <a:t>) за р</a:t>
            </a:r>
            <a:r>
              <a:rPr sz="2400" spc="20" dirty="0">
                <a:latin typeface="Times New Roman"/>
                <a:cs typeface="Times New Roman"/>
              </a:rPr>
              <a:t>е</a:t>
            </a:r>
            <a:r>
              <a:rPr sz="2400" spc="-50" dirty="0">
                <a:latin typeface="Times New Roman"/>
                <a:cs typeface="Times New Roman"/>
              </a:rPr>
              <a:t>з</a:t>
            </a:r>
            <a:r>
              <a:rPr sz="2400" spc="-85" dirty="0">
                <a:latin typeface="Times New Roman"/>
                <a:cs typeface="Times New Roman"/>
              </a:rPr>
              <a:t>у</a:t>
            </a:r>
            <a:r>
              <a:rPr sz="2400" dirty="0">
                <a:latin typeface="Times New Roman"/>
                <a:cs typeface="Times New Roman"/>
              </a:rPr>
              <a:t>л</a:t>
            </a:r>
            <a:r>
              <a:rPr sz="2400" spc="-100" dirty="0">
                <a:latin typeface="Times New Roman"/>
                <a:cs typeface="Times New Roman"/>
              </a:rPr>
              <a:t>ь</a:t>
            </a:r>
            <a:r>
              <a:rPr sz="2400" spc="15" dirty="0">
                <a:latin typeface="Times New Roman"/>
                <a:cs typeface="Times New Roman"/>
              </a:rPr>
              <a:t>т</a:t>
            </a:r>
            <a:r>
              <a:rPr sz="2400" spc="-60" dirty="0">
                <a:latin typeface="Times New Roman"/>
                <a:cs typeface="Times New Roman"/>
              </a:rPr>
              <a:t>а</a:t>
            </a:r>
            <a:r>
              <a:rPr sz="2400" spc="15" dirty="0">
                <a:latin typeface="Times New Roman"/>
                <a:cs typeface="Times New Roman"/>
              </a:rPr>
              <a:t>т</a:t>
            </a:r>
            <a:r>
              <a:rPr sz="2400" dirty="0">
                <a:latin typeface="Times New Roman"/>
                <a:cs typeface="Times New Roman"/>
              </a:rPr>
              <a:t>ами</a:t>
            </a:r>
          </a:p>
          <a:p>
            <a:pPr algn="ctr">
              <a:lnSpc>
                <a:spcPts val="2850"/>
              </a:lnSpc>
            </a:pPr>
            <a:r>
              <a:rPr sz="2400" dirty="0">
                <a:latin typeface="Times New Roman"/>
                <a:cs typeface="Times New Roman"/>
              </a:rPr>
              <a:t>опи</a:t>
            </a:r>
            <a:r>
              <a:rPr sz="2400" spc="-50" dirty="0">
                <a:latin typeface="Times New Roman"/>
                <a:cs typeface="Times New Roman"/>
              </a:rPr>
              <a:t>т</a:t>
            </a:r>
            <a:r>
              <a:rPr sz="2400" spc="15" dirty="0">
                <a:latin typeface="Times New Roman"/>
                <a:cs typeface="Times New Roman"/>
              </a:rPr>
              <a:t>у</a:t>
            </a:r>
            <a:r>
              <a:rPr sz="2400" spc="-45" dirty="0">
                <a:latin typeface="Times New Roman"/>
                <a:cs typeface="Times New Roman"/>
              </a:rPr>
              <a:t>в</a:t>
            </a:r>
            <a:r>
              <a:rPr sz="2400" dirty="0">
                <a:latin typeface="Times New Roman"/>
                <a:cs typeface="Times New Roman"/>
              </a:rPr>
              <a:t>ання праців</a:t>
            </a:r>
            <a:r>
              <a:rPr sz="2400" spc="-10" dirty="0">
                <a:latin typeface="Times New Roman"/>
                <a:cs typeface="Times New Roman"/>
              </a:rPr>
              <a:t>н</a:t>
            </a:r>
            <a:r>
              <a:rPr sz="2400" dirty="0">
                <a:latin typeface="Times New Roman"/>
                <a:cs typeface="Times New Roman"/>
              </a:rPr>
              <a:t>иків, про</a:t>
            </a:r>
            <a:r>
              <a:rPr sz="2400" spc="-25" dirty="0">
                <a:latin typeface="Times New Roman"/>
                <a:cs typeface="Times New Roman"/>
              </a:rPr>
              <a:t>в</a:t>
            </a:r>
            <a:r>
              <a:rPr sz="2400" spc="-35" dirty="0">
                <a:latin typeface="Times New Roman"/>
                <a:cs typeface="Times New Roman"/>
              </a:rPr>
              <a:t>е</a:t>
            </a:r>
            <a:r>
              <a:rPr sz="2400" dirty="0">
                <a:latin typeface="Times New Roman"/>
                <a:cs typeface="Times New Roman"/>
              </a:rPr>
              <a:t>дено</a:t>
            </a:r>
            <a:r>
              <a:rPr sz="2400" spc="-60" dirty="0">
                <a:latin typeface="Times New Roman"/>
                <a:cs typeface="Times New Roman"/>
              </a:rPr>
              <a:t>г</a:t>
            </a:r>
            <a:r>
              <a:rPr sz="2400" dirty="0">
                <a:latin typeface="Times New Roman"/>
                <a:cs typeface="Times New Roman"/>
              </a:rPr>
              <a:t>о</a:t>
            </a:r>
            <a:r>
              <a:rPr sz="2400" spc="5" dirty="0">
                <a:latin typeface="Times New Roman"/>
                <a:cs typeface="Times New Roman"/>
              </a:rPr>
              <a:t> </a:t>
            </a:r>
            <a:r>
              <a:rPr sz="2400" spc="-125" dirty="0">
                <a:latin typeface="Times New Roman"/>
                <a:cs typeface="Times New Roman"/>
              </a:rPr>
              <a:t>к</a:t>
            </a:r>
            <a:r>
              <a:rPr sz="2400" spc="-50" dirty="0">
                <a:latin typeface="Times New Roman"/>
                <a:cs typeface="Times New Roman"/>
              </a:rPr>
              <a:t>о</a:t>
            </a:r>
            <a:r>
              <a:rPr sz="2400" dirty="0">
                <a:latin typeface="Times New Roman"/>
                <a:cs typeface="Times New Roman"/>
              </a:rPr>
              <a:t>мпанією</a:t>
            </a:r>
            <a:r>
              <a:rPr sz="2400" spc="-5" dirty="0">
                <a:latin typeface="Times New Roman"/>
                <a:cs typeface="Times New Roman"/>
              </a:rPr>
              <a:t> </a:t>
            </a:r>
            <a:r>
              <a:rPr sz="2400" dirty="0">
                <a:latin typeface="Times New Roman"/>
                <a:cs typeface="Times New Roman"/>
              </a:rPr>
              <a:t>Glassdoor</a:t>
            </a:r>
            <a:r>
              <a:rPr sz="2400" spc="-10" dirty="0">
                <a:latin typeface="Times New Roman"/>
                <a:cs typeface="Times New Roman"/>
              </a:rPr>
              <a:t> </a:t>
            </a:r>
            <a:r>
              <a:rPr sz="2400" dirty="0">
                <a:latin typeface="Times New Roman"/>
                <a:cs typeface="Times New Roman"/>
              </a:rPr>
              <a:t>у</a:t>
            </a:r>
            <a:r>
              <a:rPr sz="2400" spc="-5" dirty="0">
                <a:latin typeface="Times New Roman"/>
                <a:cs typeface="Times New Roman"/>
              </a:rPr>
              <a:t> </a:t>
            </a:r>
            <a:r>
              <a:rPr sz="2400" dirty="0">
                <a:latin typeface="Times New Roman"/>
                <a:cs typeface="Times New Roman"/>
              </a:rPr>
              <a:t>2017 </a:t>
            </a:r>
            <a:r>
              <a:rPr sz="2400" spc="-5" dirty="0">
                <a:latin typeface="Times New Roman"/>
                <a:cs typeface="Times New Roman"/>
              </a:rPr>
              <a:t>р</a:t>
            </a:r>
            <a:r>
              <a:rPr sz="2400" dirty="0">
                <a:latin typeface="Calibri"/>
                <a:cs typeface="Calibri"/>
              </a:rPr>
              <a:t>.</a:t>
            </a:r>
          </a:p>
        </p:txBody>
      </p:sp>
      <p:graphicFrame>
        <p:nvGraphicFramePr>
          <p:cNvPr id="3" name="object 3"/>
          <p:cNvGraphicFramePr>
            <a:graphicFrameLocks noGrp="1"/>
          </p:cNvGraphicFramePr>
          <p:nvPr/>
        </p:nvGraphicFramePr>
        <p:xfrm>
          <a:off x="101600" y="1097025"/>
          <a:ext cx="8928100" cy="5522846"/>
        </p:xfrm>
        <a:graphic>
          <a:graphicData uri="http://schemas.openxmlformats.org/drawingml/2006/table">
            <a:tbl>
              <a:tblPr firstRow="1" bandRow="1">
                <a:tableStyleId>{2D5ABB26-0587-4C30-8999-92F81FD0307C}</a:tableStyleId>
              </a:tblPr>
              <a:tblGrid>
                <a:gridCol w="530352">
                  <a:extLst>
                    <a:ext uri="{9D8B030D-6E8A-4147-A177-3AD203B41FA5}">
                      <a16:colId xmlns:a16="http://schemas.microsoft.com/office/drawing/2014/main" val="20000"/>
                    </a:ext>
                  </a:extLst>
                </a:gridCol>
                <a:gridCol w="693674">
                  <a:extLst>
                    <a:ext uri="{9D8B030D-6E8A-4147-A177-3AD203B41FA5}">
                      <a16:colId xmlns:a16="http://schemas.microsoft.com/office/drawing/2014/main" val="20001"/>
                    </a:ext>
                  </a:extLst>
                </a:gridCol>
                <a:gridCol w="3234436">
                  <a:extLst>
                    <a:ext uri="{9D8B030D-6E8A-4147-A177-3AD203B41FA5}">
                      <a16:colId xmlns:a16="http://schemas.microsoft.com/office/drawing/2014/main" val="20002"/>
                    </a:ext>
                  </a:extLst>
                </a:gridCol>
                <a:gridCol w="4469638">
                  <a:extLst>
                    <a:ext uri="{9D8B030D-6E8A-4147-A177-3AD203B41FA5}">
                      <a16:colId xmlns:a16="http://schemas.microsoft.com/office/drawing/2014/main" val="20003"/>
                    </a:ext>
                  </a:extLst>
                </a:gridCol>
              </a:tblGrid>
              <a:tr h="411734">
                <a:tc>
                  <a:txBody>
                    <a:bodyPr/>
                    <a:lstStyle/>
                    <a:p>
                      <a:pPr marL="84455">
                        <a:lnSpc>
                          <a:spcPct val="100000"/>
                        </a:lnSpc>
                      </a:pPr>
                      <a:r>
                        <a:rPr sz="1800" b="1" dirty="0">
                          <a:solidFill>
                            <a:srgbClr val="FFFFFF"/>
                          </a:solidFill>
                          <a:latin typeface="Calibri"/>
                          <a:cs typeface="Calibri"/>
                        </a:rPr>
                        <a: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5090">
                        <a:lnSpc>
                          <a:spcPct val="100000"/>
                        </a:lnSpc>
                      </a:pPr>
                      <a:r>
                        <a:rPr sz="1800" b="1" dirty="0">
                          <a:solidFill>
                            <a:srgbClr val="FFFFFF"/>
                          </a:solidFill>
                          <a:latin typeface="Calibri"/>
                          <a:cs typeface="Calibri"/>
                        </a:rPr>
                        <a: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5090">
                        <a:lnSpc>
                          <a:spcPct val="100000"/>
                        </a:lnSpc>
                      </a:pPr>
                      <a:r>
                        <a:rPr sz="1800" b="1" dirty="0">
                          <a:solidFill>
                            <a:srgbClr val="FFFFFF"/>
                          </a:solidFill>
                          <a:latin typeface="Calibri"/>
                          <a:cs typeface="Calibri"/>
                        </a:rPr>
                        <a:t>С</a:t>
                      </a:r>
                      <a:r>
                        <a:rPr sz="1800" b="1" spc="-45" dirty="0">
                          <a:solidFill>
                            <a:srgbClr val="FFFFFF"/>
                          </a:solidFill>
                          <a:latin typeface="Calibri"/>
                          <a:cs typeface="Calibri"/>
                        </a:rPr>
                        <a:t>Е</a:t>
                      </a:r>
                      <a:r>
                        <a:rPr sz="1800" b="1" dirty="0">
                          <a:solidFill>
                            <a:srgbClr val="FFFFFF"/>
                          </a:solidFill>
                          <a:latin typeface="Calibri"/>
                          <a:cs typeface="Calibri"/>
                        </a:rPr>
                        <a:t>О</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5725">
                        <a:lnSpc>
                          <a:spcPct val="100000"/>
                        </a:lnSpc>
                      </a:pPr>
                      <a:r>
                        <a:rPr sz="1800" b="1" dirty="0">
                          <a:solidFill>
                            <a:srgbClr val="FFFFFF"/>
                          </a:solidFill>
                          <a:latin typeface="Calibri"/>
                          <a:cs typeface="Calibri"/>
                        </a:rPr>
                        <a:t>С</a:t>
                      </a:r>
                      <a:r>
                        <a:rPr sz="1800" b="1" spc="-10" dirty="0">
                          <a:solidFill>
                            <a:srgbClr val="FFFFFF"/>
                          </a:solidFill>
                          <a:latin typeface="Calibri"/>
                          <a:cs typeface="Calibri"/>
                        </a:rPr>
                        <a:t>ут</a:t>
                      </a:r>
                      <a:r>
                        <a:rPr sz="1800" b="1" dirty="0">
                          <a:solidFill>
                            <a:srgbClr val="FFFFFF"/>
                          </a:solidFill>
                          <a:latin typeface="Calibri"/>
                          <a:cs typeface="Calibri"/>
                        </a:rPr>
                        <a:t>ь</a:t>
                      </a:r>
                      <a:r>
                        <a:rPr sz="1800" b="1" spc="5" dirty="0">
                          <a:solidFill>
                            <a:srgbClr val="FFFFFF"/>
                          </a:solidFill>
                          <a:latin typeface="Calibri"/>
                          <a:cs typeface="Calibri"/>
                        </a:rPr>
                        <a:t> </a:t>
                      </a:r>
                      <a:r>
                        <a:rPr sz="1800" b="1" spc="-15" dirty="0">
                          <a:solidFill>
                            <a:srgbClr val="FFFFFF"/>
                          </a:solidFill>
                          <a:latin typeface="Calibri"/>
                          <a:cs typeface="Calibri"/>
                        </a:rPr>
                        <a:t>у</a:t>
                      </a:r>
                      <a:r>
                        <a:rPr sz="1800" b="1" dirty="0">
                          <a:solidFill>
                            <a:srgbClr val="FFFFFF"/>
                          </a:solidFill>
                          <a:latin typeface="Calibri"/>
                          <a:cs typeface="Calibri"/>
                        </a:rPr>
                        <a:t>спіху</a:t>
                      </a:r>
                      <a:r>
                        <a:rPr sz="1800" b="1" spc="-15" dirty="0">
                          <a:solidFill>
                            <a:srgbClr val="FFFFFF"/>
                          </a:solidFill>
                          <a:latin typeface="Calibri"/>
                          <a:cs typeface="Calibri"/>
                        </a:rPr>
                        <a:t> </a:t>
                      </a:r>
                      <a:r>
                        <a:rPr sz="1800" b="1" dirty="0">
                          <a:solidFill>
                            <a:srgbClr val="FFFFFF"/>
                          </a:solidFill>
                          <a:latin typeface="Calibri"/>
                          <a:cs typeface="Calibri"/>
                        </a:rPr>
                        <a:t>на </a:t>
                      </a:r>
                      <a:r>
                        <a:rPr sz="1800" b="1" spc="-30" dirty="0">
                          <a:solidFill>
                            <a:srgbClr val="FFFFFF"/>
                          </a:solidFill>
                          <a:latin typeface="Calibri"/>
                          <a:cs typeface="Calibri"/>
                        </a:rPr>
                        <a:t>д</a:t>
                      </a:r>
                      <a:r>
                        <a:rPr sz="1800" b="1" spc="-15" dirty="0">
                          <a:solidFill>
                            <a:srgbClr val="FFFFFF"/>
                          </a:solidFill>
                          <a:latin typeface="Calibri"/>
                          <a:cs typeface="Calibri"/>
                        </a:rPr>
                        <a:t>у</a:t>
                      </a:r>
                      <a:r>
                        <a:rPr sz="1800" b="1" dirty="0">
                          <a:solidFill>
                            <a:srgbClr val="FFFFFF"/>
                          </a:solidFill>
                          <a:latin typeface="Calibri"/>
                          <a:cs typeface="Calibri"/>
                        </a:rPr>
                        <a:t>мку</a:t>
                      </a:r>
                      <a:r>
                        <a:rPr sz="1800" b="1" spc="5" dirty="0">
                          <a:solidFill>
                            <a:srgbClr val="FFFFFF"/>
                          </a:solidFill>
                          <a:latin typeface="Calibri"/>
                          <a:cs typeface="Calibri"/>
                        </a:rPr>
                        <a:t> </a:t>
                      </a:r>
                      <a:r>
                        <a:rPr sz="1800" b="1" dirty="0">
                          <a:solidFill>
                            <a:srgbClr val="FFFFFF"/>
                          </a:solidFill>
                          <a:latin typeface="Calibri"/>
                          <a:cs typeface="Calibri"/>
                        </a:rPr>
                        <a:t>працівників</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697611">
                <a:tc>
                  <a:txBody>
                    <a:bodyPr/>
                    <a:lstStyle/>
                    <a:p>
                      <a:pPr marL="84455">
                        <a:lnSpc>
                          <a:spcPct val="100000"/>
                        </a:lnSpc>
                      </a:pPr>
                      <a:r>
                        <a:rPr sz="2000" dirty="0">
                          <a:latin typeface="Calibri"/>
                          <a:cs typeface="Calibri"/>
                        </a:rPr>
                        <a:t>1</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85090">
                        <a:lnSpc>
                          <a:spcPct val="100000"/>
                        </a:lnSpc>
                      </a:pPr>
                      <a:r>
                        <a:rPr sz="2400" b="1" spc="-10" dirty="0">
                          <a:latin typeface="Calibri"/>
                          <a:cs typeface="Calibri"/>
                        </a:rPr>
                        <a:t>98</a:t>
                      </a:r>
                      <a:endParaRPr sz="2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85090">
                        <a:lnSpc>
                          <a:spcPct val="100000"/>
                        </a:lnSpc>
                      </a:pPr>
                      <a:r>
                        <a:rPr sz="2000" spc="-10" dirty="0">
                          <a:latin typeface="Times New Roman"/>
                          <a:cs typeface="Times New Roman"/>
                        </a:rPr>
                        <a:t>М</a:t>
                      </a:r>
                      <a:r>
                        <a:rPr sz="2000" dirty="0">
                          <a:latin typeface="Times New Roman"/>
                          <a:cs typeface="Times New Roman"/>
                        </a:rPr>
                        <a:t>арк</a:t>
                      </a:r>
                      <a:r>
                        <a:rPr sz="2000" spc="-10" dirty="0">
                          <a:latin typeface="Times New Roman"/>
                          <a:cs typeface="Times New Roman"/>
                        </a:rPr>
                        <a:t> </a:t>
                      </a:r>
                      <a:r>
                        <a:rPr sz="2000" dirty="0">
                          <a:latin typeface="Times New Roman"/>
                          <a:cs typeface="Times New Roman"/>
                        </a:rPr>
                        <a:t>Цу</a:t>
                      </a:r>
                      <a:r>
                        <a:rPr sz="2000" spc="-55" dirty="0">
                          <a:latin typeface="Times New Roman"/>
                          <a:cs typeface="Times New Roman"/>
                        </a:rPr>
                        <a:t>к</a:t>
                      </a:r>
                      <a:r>
                        <a:rPr sz="2000" dirty="0">
                          <a:latin typeface="Times New Roman"/>
                          <a:cs typeface="Times New Roman"/>
                        </a:rPr>
                        <a:t>ер</a:t>
                      </a:r>
                      <a:r>
                        <a:rPr sz="2000" spc="-25" dirty="0">
                          <a:latin typeface="Times New Roman"/>
                          <a:cs typeface="Times New Roman"/>
                        </a:rPr>
                        <a:t>б</a:t>
                      </a:r>
                      <a:r>
                        <a:rPr sz="2000" dirty="0">
                          <a:latin typeface="Times New Roman"/>
                          <a:cs typeface="Times New Roman"/>
                        </a:rPr>
                        <a:t>ерг</a:t>
                      </a:r>
                      <a:r>
                        <a:rPr sz="2000" spc="-10" dirty="0">
                          <a:latin typeface="Times New Roman"/>
                          <a:cs typeface="Times New Roman"/>
                        </a:rPr>
                        <a:t> </a:t>
                      </a:r>
                      <a:r>
                        <a:rPr sz="2000" dirty="0">
                          <a:latin typeface="Times New Roman"/>
                          <a:cs typeface="Times New Roman"/>
                        </a:rPr>
                        <a:t>-</a:t>
                      </a:r>
                      <a:endParaRPr sz="2000">
                        <a:latin typeface="Times New Roman"/>
                        <a:cs typeface="Times New Roman"/>
                      </a:endParaRPr>
                    </a:p>
                    <a:p>
                      <a:pPr marL="85090">
                        <a:lnSpc>
                          <a:spcPct val="100000"/>
                        </a:lnSpc>
                      </a:pPr>
                      <a:r>
                        <a:rPr sz="2000" dirty="0">
                          <a:latin typeface="Times New Roman"/>
                          <a:cs typeface="Times New Roman"/>
                        </a:rPr>
                        <a:t>Faceb</a:t>
                      </a:r>
                      <a:r>
                        <a:rPr sz="2000" spc="5" dirty="0">
                          <a:latin typeface="Times New Roman"/>
                          <a:cs typeface="Times New Roman"/>
                        </a:rPr>
                        <a:t>o</a:t>
                      </a:r>
                      <a:r>
                        <a:rPr sz="2000" dirty="0">
                          <a:latin typeface="Times New Roman"/>
                          <a:cs typeface="Times New Roman"/>
                        </a:rPr>
                        <a:t>ok</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85725">
                        <a:lnSpc>
                          <a:spcPct val="100000"/>
                        </a:lnSpc>
                      </a:pPr>
                      <a:r>
                        <a:rPr sz="2000" dirty="0">
                          <a:latin typeface="Times New Roman"/>
                          <a:cs typeface="Times New Roman"/>
                        </a:rPr>
                        <a:t>п</a:t>
                      </a:r>
                      <a:r>
                        <a:rPr sz="2000" spc="-15" dirty="0">
                          <a:latin typeface="Times New Roman"/>
                          <a:cs typeface="Times New Roman"/>
                        </a:rPr>
                        <a:t>і</a:t>
                      </a:r>
                      <a:r>
                        <a:rPr sz="2000" dirty="0">
                          <a:latin typeface="Times New Roman"/>
                          <a:cs typeface="Times New Roman"/>
                        </a:rPr>
                        <a:t>к</a:t>
                      </a:r>
                      <a:r>
                        <a:rPr sz="2000" spc="-10" dirty="0">
                          <a:latin typeface="Times New Roman"/>
                          <a:cs typeface="Times New Roman"/>
                        </a:rPr>
                        <a:t>лу</a:t>
                      </a:r>
                      <a:r>
                        <a:rPr sz="2000" spc="-25" dirty="0">
                          <a:latin typeface="Times New Roman"/>
                          <a:cs typeface="Times New Roman"/>
                        </a:rPr>
                        <a:t>в</a:t>
                      </a:r>
                      <a:r>
                        <a:rPr sz="2000" dirty="0">
                          <a:latin typeface="Times New Roman"/>
                          <a:cs typeface="Times New Roman"/>
                        </a:rPr>
                        <a:t>а</a:t>
                      </a:r>
                      <a:r>
                        <a:rPr sz="2000" spc="-10" dirty="0">
                          <a:latin typeface="Times New Roman"/>
                          <a:cs typeface="Times New Roman"/>
                        </a:rPr>
                        <a:t>н</a:t>
                      </a:r>
                      <a:r>
                        <a:rPr sz="2000" dirty="0">
                          <a:latin typeface="Times New Roman"/>
                          <a:cs typeface="Times New Roman"/>
                        </a:rPr>
                        <a:t>ня</a:t>
                      </a:r>
                      <a:r>
                        <a:rPr sz="2000" spc="20" dirty="0">
                          <a:latin typeface="Times New Roman"/>
                          <a:cs typeface="Times New Roman"/>
                        </a:rPr>
                        <a:t> </a:t>
                      </a:r>
                      <a:r>
                        <a:rPr sz="2000" dirty="0">
                          <a:latin typeface="Times New Roman"/>
                          <a:cs typeface="Times New Roman"/>
                        </a:rPr>
                        <a:t>про </a:t>
                      </a:r>
                      <a:r>
                        <a:rPr sz="2000" spc="-15" dirty="0">
                          <a:latin typeface="Times New Roman"/>
                          <a:cs typeface="Times New Roman"/>
                        </a:rPr>
                        <a:t>у</a:t>
                      </a:r>
                      <a:r>
                        <a:rPr sz="2000" dirty="0">
                          <a:latin typeface="Times New Roman"/>
                          <a:cs typeface="Times New Roman"/>
                        </a:rPr>
                        <a:t>с</a:t>
                      </a:r>
                      <a:r>
                        <a:rPr sz="2000" spc="-10" dirty="0">
                          <a:latin typeface="Times New Roman"/>
                          <a:cs typeface="Times New Roman"/>
                        </a:rPr>
                        <a:t>п</a:t>
                      </a:r>
                      <a:r>
                        <a:rPr sz="2000" dirty="0">
                          <a:latin typeface="Times New Roman"/>
                          <a:cs typeface="Times New Roman"/>
                        </a:rPr>
                        <a:t>іх і</a:t>
                      </a:r>
                      <a:r>
                        <a:rPr sz="2000" spc="-15" dirty="0">
                          <a:latin typeface="Times New Roman"/>
                          <a:cs typeface="Times New Roman"/>
                        </a:rPr>
                        <a:t> </a:t>
                      </a:r>
                      <a:r>
                        <a:rPr sz="2000" spc="-55" dirty="0">
                          <a:latin typeface="Times New Roman"/>
                          <a:cs typeface="Times New Roman"/>
                        </a:rPr>
                        <a:t>б</a:t>
                      </a:r>
                      <a:r>
                        <a:rPr sz="2000" dirty="0">
                          <a:latin typeface="Times New Roman"/>
                          <a:cs typeface="Times New Roman"/>
                        </a:rPr>
                        <a:t>л</a:t>
                      </a:r>
                      <a:r>
                        <a:rPr sz="2000" spc="-10" dirty="0">
                          <a:latin typeface="Times New Roman"/>
                          <a:cs typeface="Times New Roman"/>
                        </a:rPr>
                        <a:t>а</a:t>
                      </a:r>
                      <a:r>
                        <a:rPr sz="2000" spc="-55" dirty="0">
                          <a:latin typeface="Times New Roman"/>
                          <a:cs typeface="Times New Roman"/>
                        </a:rPr>
                        <a:t>г</a:t>
                      </a:r>
                      <a:r>
                        <a:rPr sz="2000" dirty="0">
                          <a:latin typeface="Times New Roman"/>
                          <a:cs typeface="Times New Roman"/>
                        </a:rPr>
                        <a:t>оп</a:t>
                      </a:r>
                      <a:r>
                        <a:rPr sz="2000" spc="-20" dirty="0">
                          <a:latin typeface="Times New Roman"/>
                          <a:cs typeface="Times New Roman"/>
                        </a:rPr>
                        <a:t>о</a:t>
                      </a:r>
                      <a:r>
                        <a:rPr sz="2000" dirty="0">
                          <a:latin typeface="Times New Roman"/>
                          <a:cs typeface="Times New Roman"/>
                        </a:rPr>
                        <a:t>л</a:t>
                      </a:r>
                      <a:r>
                        <a:rPr sz="2000" spc="-15" dirty="0">
                          <a:latin typeface="Times New Roman"/>
                          <a:cs typeface="Times New Roman"/>
                        </a:rPr>
                        <a:t>у</a:t>
                      </a:r>
                      <a:r>
                        <a:rPr sz="2000" dirty="0">
                          <a:latin typeface="Times New Roman"/>
                          <a:cs typeface="Times New Roman"/>
                        </a:rPr>
                        <a:t>ччя</a:t>
                      </a:r>
                      <a:endParaRPr sz="2000">
                        <a:latin typeface="Times New Roman"/>
                        <a:cs typeface="Times New Roman"/>
                      </a:endParaRPr>
                    </a:p>
                    <a:p>
                      <a:pPr marL="85725">
                        <a:lnSpc>
                          <a:spcPct val="100000"/>
                        </a:lnSpc>
                      </a:pPr>
                      <a:r>
                        <a:rPr sz="2000" dirty="0">
                          <a:latin typeface="Times New Roman"/>
                          <a:cs typeface="Times New Roman"/>
                        </a:rPr>
                        <a:t>персон</a:t>
                      </a:r>
                      <a:r>
                        <a:rPr sz="2000" spc="5" dirty="0">
                          <a:latin typeface="Times New Roman"/>
                          <a:cs typeface="Times New Roman"/>
                        </a:rPr>
                        <a:t>а</a:t>
                      </a:r>
                      <a:r>
                        <a:rPr sz="2000" dirty="0">
                          <a:latin typeface="Times New Roman"/>
                          <a:cs typeface="Times New Roman"/>
                        </a:rPr>
                        <a:t>л</a:t>
                      </a:r>
                      <a:r>
                        <a:rPr sz="2000" spc="-215" dirty="0">
                          <a:latin typeface="Times New Roman"/>
                          <a:cs typeface="Times New Roman"/>
                        </a:rPr>
                        <a:t>у</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до</a:t>
                      </a:r>
                      <a:r>
                        <a:rPr sz="2000" spc="5" dirty="0">
                          <a:latin typeface="Times New Roman"/>
                          <a:cs typeface="Times New Roman"/>
                        </a:rPr>
                        <a:t>в</a:t>
                      </a:r>
                      <a:r>
                        <a:rPr sz="2000" dirty="0">
                          <a:latin typeface="Times New Roman"/>
                          <a:cs typeface="Times New Roman"/>
                        </a:rPr>
                        <a:t>іра</a:t>
                      </a:r>
                      <a:r>
                        <a:rPr sz="2000" spc="-25" dirty="0">
                          <a:latin typeface="Times New Roman"/>
                          <a:cs typeface="Times New Roman"/>
                        </a:rPr>
                        <a:t> </a:t>
                      </a:r>
                      <a:r>
                        <a:rPr sz="2000" spc="20" dirty="0">
                          <a:latin typeface="Times New Roman"/>
                          <a:cs typeface="Times New Roman"/>
                        </a:rPr>
                        <a:t>т</a:t>
                      </a:r>
                      <a:r>
                        <a:rPr sz="2000" dirty="0">
                          <a:latin typeface="Times New Roman"/>
                          <a:cs typeface="Times New Roman"/>
                        </a:rPr>
                        <a:t>а п</a:t>
                      </a:r>
                      <a:r>
                        <a:rPr sz="2000" spc="-10" dirty="0">
                          <a:latin typeface="Times New Roman"/>
                          <a:cs typeface="Times New Roman"/>
                        </a:rPr>
                        <a:t>і</a:t>
                      </a:r>
                      <a:r>
                        <a:rPr sz="2000" dirty="0">
                          <a:latin typeface="Times New Roman"/>
                          <a:cs typeface="Times New Roman"/>
                        </a:rPr>
                        <a:t>д</a:t>
                      </a:r>
                      <a:r>
                        <a:rPr sz="2000" spc="20" dirty="0">
                          <a:latin typeface="Times New Roman"/>
                          <a:cs typeface="Times New Roman"/>
                        </a:rPr>
                        <a:t>т</a:t>
                      </a:r>
                      <a:r>
                        <a:rPr sz="2000" dirty="0">
                          <a:latin typeface="Times New Roman"/>
                          <a:cs typeface="Times New Roman"/>
                        </a:rPr>
                        <a:t>рим</a:t>
                      </a:r>
                      <a:r>
                        <a:rPr sz="2000" spc="-35" dirty="0">
                          <a:latin typeface="Times New Roman"/>
                          <a:cs typeface="Times New Roman"/>
                        </a:rPr>
                        <a:t>к</a:t>
                      </a:r>
                      <a:r>
                        <a:rPr sz="2000" dirty="0">
                          <a:latin typeface="Times New Roman"/>
                          <a:cs typeface="Times New Roman"/>
                        </a:rPr>
                        <a:t>а</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11479">
                <a:tc>
                  <a:txBody>
                    <a:bodyPr/>
                    <a:lstStyle/>
                    <a:p>
                      <a:pPr marL="84455">
                        <a:lnSpc>
                          <a:spcPct val="100000"/>
                        </a:lnSpc>
                      </a:pPr>
                      <a:r>
                        <a:rPr sz="2000" dirty="0">
                          <a:latin typeface="Calibri"/>
                          <a:cs typeface="Calibri"/>
                        </a:rPr>
                        <a:t>2</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090">
                        <a:lnSpc>
                          <a:spcPct val="100000"/>
                        </a:lnSpc>
                      </a:pPr>
                      <a:r>
                        <a:rPr sz="2000" dirty="0">
                          <a:latin typeface="Calibri"/>
                          <a:cs typeface="Calibri"/>
                        </a:rPr>
                        <a:t>98</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090">
                        <a:lnSpc>
                          <a:spcPct val="100000"/>
                        </a:lnSpc>
                      </a:pPr>
                      <a:r>
                        <a:rPr sz="2000" dirty="0">
                          <a:latin typeface="Times New Roman"/>
                          <a:cs typeface="Times New Roman"/>
                        </a:rPr>
                        <a:t>Ілон</a:t>
                      </a:r>
                      <a:r>
                        <a:rPr sz="2000" spc="-10" dirty="0">
                          <a:latin typeface="Times New Roman"/>
                          <a:cs typeface="Times New Roman"/>
                        </a:rPr>
                        <a:t> </a:t>
                      </a:r>
                      <a:r>
                        <a:rPr sz="2000" dirty="0">
                          <a:latin typeface="Times New Roman"/>
                          <a:cs typeface="Times New Roman"/>
                        </a:rPr>
                        <a:t>М</a:t>
                      </a:r>
                      <a:r>
                        <a:rPr sz="2000" spc="-10" dirty="0">
                          <a:latin typeface="Times New Roman"/>
                          <a:cs typeface="Times New Roman"/>
                        </a:rPr>
                        <a:t>а</a:t>
                      </a:r>
                      <a:r>
                        <a:rPr sz="2000" dirty="0">
                          <a:latin typeface="Times New Roman"/>
                          <a:cs typeface="Times New Roman"/>
                        </a:rPr>
                        <a:t>с</a:t>
                      </a:r>
                      <a:r>
                        <a:rPr sz="2000" spc="-5" dirty="0">
                          <a:latin typeface="Times New Roman"/>
                          <a:cs typeface="Times New Roman"/>
                        </a:rPr>
                        <a:t>к</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СЕО</a:t>
                      </a:r>
                      <a:r>
                        <a:rPr sz="2000" spc="5" dirty="0">
                          <a:latin typeface="Times New Roman"/>
                          <a:cs typeface="Times New Roman"/>
                        </a:rPr>
                        <a:t> </a:t>
                      </a:r>
                      <a:r>
                        <a:rPr sz="2000" dirty="0">
                          <a:latin typeface="Times New Roman"/>
                          <a:cs typeface="Times New Roman"/>
                        </a:rPr>
                        <a:t>S</a:t>
                      </a:r>
                      <a:r>
                        <a:rPr sz="2000" spc="5" dirty="0">
                          <a:latin typeface="Times New Roman"/>
                          <a:cs typeface="Times New Roman"/>
                        </a:rPr>
                        <a:t>p</a:t>
                      </a:r>
                      <a:r>
                        <a:rPr sz="2000" dirty="0">
                          <a:latin typeface="Times New Roman"/>
                          <a:cs typeface="Times New Roman"/>
                        </a:rPr>
                        <a:t>aceX</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725">
                        <a:lnSpc>
                          <a:spcPct val="100000"/>
                        </a:lnSpc>
                      </a:pPr>
                      <a:r>
                        <a:rPr sz="2000" dirty="0">
                          <a:latin typeface="Times New Roman"/>
                          <a:cs typeface="Times New Roman"/>
                        </a:rPr>
                        <a:t>а</a:t>
                      </a:r>
                      <a:r>
                        <a:rPr sz="2000" spc="-50" dirty="0">
                          <a:latin typeface="Times New Roman"/>
                          <a:cs typeface="Times New Roman"/>
                        </a:rPr>
                        <a:t>в</a:t>
                      </a:r>
                      <a:r>
                        <a:rPr sz="2000" spc="-25" dirty="0">
                          <a:latin typeface="Times New Roman"/>
                          <a:cs typeface="Times New Roman"/>
                        </a:rPr>
                        <a:t>т</a:t>
                      </a:r>
                      <a:r>
                        <a:rPr sz="2000" dirty="0">
                          <a:latin typeface="Times New Roman"/>
                          <a:cs typeface="Times New Roman"/>
                        </a:rPr>
                        <a:t>он</a:t>
                      </a:r>
                      <a:r>
                        <a:rPr sz="2000" spc="-30" dirty="0">
                          <a:latin typeface="Times New Roman"/>
                          <a:cs typeface="Times New Roman"/>
                        </a:rPr>
                        <a:t>о</a:t>
                      </a:r>
                      <a:r>
                        <a:rPr sz="2000" dirty="0">
                          <a:latin typeface="Times New Roman"/>
                          <a:cs typeface="Times New Roman"/>
                        </a:rPr>
                        <a:t>мія,</a:t>
                      </a:r>
                      <a:r>
                        <a:rPr sz="2000" spc="-30" dirty="0">
                          <a:latin typeface="Times New Roman"/>
                          <a:cs typeface="Times New Roman"/>
                        </a:rPr>
                        <a:t> </a:t>
                      </a:r>
                      <a:r>
                        <a:rPr sz="2000" dirty="0">
                          <a:latin typeface="Times New Roman"/>
                          <a:cs typeface="Times New Roman"/>
                        </a:rPr>
                        <a:t>до</a:t>
                      </a:r>
                      <a:r>
                        <a:rPr sz="2000" spc="5" dirty="0">
                          <a:latin typeface="Times New Roman"/>
                          <a:cs typeface="Times New Roman"/>
                        </a:rPr>
                        <a:t>в</a:t>
                      </a:r>
                      <a:r>
                        <a:rPr sz="2000" dirty="0">
                          <a:latin typeface="Times New Roman"/>
                          <a:cs typeface="Times New Roman"/>
                        </a:rPr>
                        <a:t>іра</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701166">
                <a:tc>
                  <a:txBody>
                    <a:bodyPr/>
                    <a:lstStyle/>
                    <a:p>
                      <a:pPr marL="84455">
                        <a:lnSpc>
                          <a:spcPct val="100000"/>
                        </a:lnSpc>
                      </a:pPr>
                      <a:r>
                        <a:rPr sz="2000" dirty="0">
                          <a:latin typeface="Calibri"/>
                          <a:cs typeface="Calibri"/>
                        </a:rPr>
                        <a:t>3</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5090">
                        <a:lnSpc>
                          <a:spcPct val="100000"/>
                        </a:lnSpc>
                      </a:pPr>
                      <a:r>
                        <a:rPr sz="2000" dirty="0">
                          <a:latin typeface="Calibri"/>
                          <a:cs typeface="Calibri"/>
                        </a:rPr>
                        <a:t>96</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5090">
                        <a:lnSpc>
                          <a:spcPct val="100000"/>
                        </a:lnSpc>
                      </a:pPr>
                      <a:r>
                        <a:rPr sz="2000" dirty="0">
                          <a:latin typeface="Times New Roman"/>
                          <a:cs typeface="Times New Roman"/>
                        </a:rPr>
                        <a:t>С</a:t>
                      </a:r>
                      <a:r>
                        <a:rPr sz="2000" spc="-10" dirty="0">
                          <a:latin typeface="Times New Roman"/>
                          <a:cs typeface="Times New Roman"/>
                        </a:rPr>
                        <a:t>а</a:t>
                      </a:r>
                      <a:r>
                        <a:rPr sz="2000" dirty="0">
                          <a:latin typeface="Times New Roman"/>
                          <a:cs typeface="Times New Roman"/>
                        </a:rPr>
                        <a:t>ндер</a:t>
                      </a:r>
                      <a:r>
                        <a:rPr sz="2000" spc="-10" dirty="0">
                          <a:latin typeface="Times New Roman"/>
                          <a:cs typeface="Times New Roman"/>
                        </a:rPr>
                        <a:t> </a:t>
                      </a:r>
                      <a:r>
                        <a:rPr sz="2000" dirty="0">
                          <a:latin typeface="Times New Roman"/>
                          <a:cs typeface="Times New Roman"/>
                        </a:rPr>
                        <a:t>Піча</a:t>
                      </a:r>
                      <a:r>
                        <a:rPr sz="2000" spc="-5" dirty="0">
                          <a:latin typeface="Times New Roman"/>
                          <a:cs typeface="Times New Roman"/>
                        </a:rPr>
                        <a:t>і</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СЕО</a:t>
                      </a:r>
                      <a:r>
                        <a:rPr sz="2000" spc="15" dirty="0">
                          <a:latin typeface="Times New Roman"/>
                          <a:cs typeface="Times New Roman"/>
                        </a:rPr>
                        <a:t> </a:t>
                      </a:r>
                      <a:r>
                        <a:rPr sz="2000" dirty="0">
                          <a:latin typeface="Times New Roman"/>
                          <a:cs typeface="Times New Roman"/>
                        </a:rPr>
                        <a:t>G</a:t>
                      </a:r>
                      <a:r>
                        <a:rPr sz="2000" spc="10" dirty="0">
                          <a:latin typeface="Times New Roman"/>
                          <a:cs typeface="Times New Roman"/>
                        </a:rPr>
                        <a:t>o</a:t>
                      </a:r>
                      <a:r>
                        <a:rPr sz="2000" dirty="0">
                          <a:latin typeface="Times New Roman"/>
                          <a:cs typeface="Times New Roman"/>
                        </a:rPr>
                        <a:t>o</a:t>
                      </a:r>
                      <a:r>
                        <a:rPr sz="2000" spc="10" dirty="0">
                          <a:latin typeface="Times New Roman"/>
                          <a:cs typeface="Times New Roman"/>
                        </a:rPr>
                        <a:t>g</a:t>
                      </a:r>
                      <a:r>
                        <a:rPr sz="2000" dirty="0">
                          <a:latin typeface="Times New Roman"/>
                          <a:cs typeface="Times New Roman"/>
                        </a:rPr>
                        <a:t>le</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5725" marR="703580">
                        <a:lnSpc>
                          <a:spcPct val="100000"/>
                        </a:lnSpc>
                      </a:pPr>
                      <a:r>
                        <a:rPr sz="2000" spc="-100" dirty="0">
                          <a:latin typeface="Times New Roman"/>
                          <a:cs typeface="Times New Roman"/>
                        </a:rPr>
                        <a:t>к</a:t>
                      </a:r>
                      <a:r>
                        <a:rPr sz="2000" spc="-30" dirty="0">
                          <a:latin typeface="Times New Roman"/>
                          <a:cs typeface="Times New Roman"/>
                        </a:rPr>
                        <a:t>о</a:t>
                      </a:r>
                      <a:r>
                        <a:rPr sz="2000" spc="-10" dirty="0">
                          <a:latin typeface="Times New Roman"/>
                          <a:cs typeface="Times New Roman"/>
                        </a:rPr>
                        <a:t>м</a:t>
                      </a:r>
                      <a:r>
                        <a:rPr sz="2000" dirty="0">
                          <a:latin typeface="Times New Roman"/>
                          <a:cs typeface="Times New Roman"/>
                        </a:rPr>
                        <a:t>анд</a:t>
                      </a:r>
                      <a:r>
                        <a:rPr sz="2000" spc="-10" dirty="0">
                          <a:latin typeface="Times New Roman"/>
                          <a:cs typeface="Times New Roman"/>
                        </a:rPr>
                        <a:t>а</a:t>
                      </a:r>
                      <a:r>
                        <a:rPr sz="2000" dirty="0">
                          <a:latin typeface="Times New Roman"/>
                          <a:cs typeface="Times New Roman"/>
                        </a:rPr>
                        <a:t>,</a:t>
                      </a:r>
                      <a:r>
                        <a:rPr sz="2000" spc="-30" dirty="0">
                          <a:latin typeface="Times New Roman"/>
                          <a:cs typeface="Times New Roman"/>
                        </a:rPr>
                        <a:t> </a:t>
                      </a:r>
                      <a:r>
                        <a:rPr sz="2000" dirty="0">
                          <a:latin typeface="Times New Roman"/>
                          <a:cs typeface="Times New Roman"/>
                        </a:rPr>
                        <a:t>п</a:t>
                      </a:r>
                      <a:r>
                        <a:rPr sz="2000" spc="-10" dirty="0">
                          <a:latin typeface="Times New Roman"/>
                          <a:cs typeface="Times New Roman"/>
                        </a:rPr>
                        <a:t>і</a:t>
                      </a:r>
                      <a:r>
                        <a:rPr sz="2000" dirty="0">
                          <a:latin typeface="Times New Roman"/>
                          <a:cs typeface="Times New Roman"/>
                        </a:rPr>
                        <a:t>д</a:t>
                      </a:r>
                      <a:r>
                        <a:rPr sz="2000" spc="20" dirty="0">
                          <a:latin typeface="Times New Roman"/>
                          <a:cs typeface="Times New Roman"/>
                        </a:rPr>
                        <a:t>т</a:t>
                      </a:r>
                      <a:r>
                        <a:rPr sz="2000" dirty="0">
                          <a:latin typeface="Times New Roman"/>
                          <a:cs typeface="Times New Roman"/>
                        </a:rPr>
                        <a:t>рим</a:t>
                      </a:r>
                      <a:r>
                        <a:rPr sz="2000" spc="-35" dirty="0">
                          <a:latin typeface="Times New Roman"/>
                          <a:cs typeface="Times New Roman"/>
                        </a:rPr>
                        <a:t>к</a:t>
                      </a:r>
                      <a:r>
                        <a:rPr sz="2000" dirty="0">
                          <a:latin typeface="Times New Roman"/>
                          <a:cs typeface="Times New Roman"/>
                        </a:rPr>
                        <a:t>а</a:t>
                      </a:r>
                      <a:r>
                        <a:rPr sz="2000" spc="-10" dirty="0">
                          <a:latin typeface="Times New Roman"/>
                          <a:cs typeface="Times New Roman"/>
                        </a:rPr>
                        <a:t> </a:t>
                      </a:r>
                      <a:r>
                        <a:rPr sz="2000" dirty="0">
                          <a:latin typeface="Times New Roman"/>
                          <a:cs typeface="Times New Roman"/>
                        </a:rPr>
                        <a:t>пр</a:t>
                      </a:r>
                      <a:r>
                        <a:rPr sz="2000" spc="5" dirty="0">
                          <a:latin typeface="Times New Roman"/>
                          <a:cs typeface="Times New Roman"/>
                        </a:rPr>
                        <a:t>о</a:t>
                      </a:r>
                      <a:r>
                        <a:rPr sz="2000" dirty="0">
                          <a:latin typeface="Times New Roman"/>
                          <a:cs typeface="Times New Roman"/>
                        </a:rPr>
                        <a:t>ф</a:t>
                      </a:r>
                      <a:r>
                        <a:rPr sz="2000" spc="40" dirty="0">
                          <a:latin typeface="Times New Roman"/>
                          <a:cs typeface="Times New Roman"/>
                        </a:rPr>
                        <a:t>е</a:t>
                      </a:r>
                      <a:r>
                        <a:rPr sz="2000" dirty="0">
                          <a:latin typeface="Times New Roman"/>
                          <a:cs typeface="Times New Roman"/>
                        </a:rPr>
                        <a:t>с</a:t>
                      </a:r>
                      <a:r>
                        <a:rPr sz="2000" spc="-10" dirty="0">
                          <a:latin typeface="Times New Roman"/>
                          <a:cs typeface="Times New Roman"/>
                        </a:rPr>
                        <a:t>і</a:t>
                      </a:r>
                      <a:r>
                        <a:rPr sz="2000" dirty="0">
                          <a:latin typeface="Times New Roman"/>
                          <a:cs typeface="Times New Roman"/>
                        </a:rPr>
                        <a:t>й</a:t>
                      </a:r>
                      <a:r>
                        <a:rPr sz="2000" spc="-10" dirty="0">
                          <a:latin typeface="Times New Roman"/>
                          <a:cs typeface="Times New Roman"/>
                        </a:rPr>
                        <a:t>н</a:t>
                      </a:r>
                      <a:r>
                        <a:rPr sz="2000" dirty="0">
                          <a:latin typeface="Times New Roman"/>
                          <a:cs typeface="Times New Roman"/>
                        </a:rPr>
                        <a:t>о</a:t>
                      </a:r>
                      <a:r>
                        <a:rPr sz="2000" spc="-50" dirty="0">
                          <a:latin typeface="Times New Roman"/>
                          <a:cs typeface="Times New Roman"/>
                        </a:rPr>
                        <a:t>г</a:t>
                      </a:r>
                      <a:r>
                        <a:rPr sz="2000" dirty="0">
                          <a:latin typeface="Times New Roman"/>
                          <a:cs typeface="Times New Roman"/>
                        </a:rPr>
                        <a:t>о р</a:t>
                      </a:r>
                      <a:r>
                        <a:rPr sz="2000" spc="10" dirty="0">
                          <a:latin typeface="Times New Roman"/>
                          <a:cs typeface="Times New Roman"/>
                        </a:rPr>
                        <a:t>о</a:t>
                      </a:r>
                      <a:r>
                        <a:rPr sz="2000" dirty="0">
                          <a:latin typeface="Times New Roman"/>
                          <a:cs typeface="Times New Roman"/>
                        </a:rPr>
                        <a:t>звит</a:t>
                      </a:r>
                      <a:r>
                        <a:rPr sz="2000" spc="-30" dirty="0">
                          <a:latin typeface="Times New Roman"/>
                          <a:cs typeface="Times New Roman"/>
                        </a:rPr>
                        <a:t>к</a:t>
                      </a:r>
                      <a:r>
                        <a:rPr sz="2000" dirty="0">
                          <a:latin typeface="Times New Roman"/>
                          <a:cs typeface="Times New Roman"/>
                        </a:rPr>
                        <a:t>у</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830580">
                <a:tc>
                  <a:txBody>
                    <a:bodyPr/>
                    <a:lstStyle/>
                    <a:p>
                      <a:pPr marL="84455">
                        <a:lnSpc>
                          <a:spcPct val="100000"/>
                        </a:lnSpc>
                      </a:pPr>
                      <a:r>
                        <a:rPr sz="2000" dirty="0">
                          <a:latin typeface="Calibri"/>
                          <a:cs typeface="Calibri"/>
                        </a:rPr>
                        <a:t>4</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090">
                        <a:lnSpc>
                          <a:spcPct val="100000"/>
                        </a:lnSpc>
                      </a:pPr>
                      <a:r>
                        <a:rPr sz="2000" dirty="0">
                          <a:latin typeface="Calibri"/>
                          <a:cs typeface="Calibri"/>
                        </a:rPr>
                        <a:t>95</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090" marR="1506855">
                        <a:lnSpc>
                          <a:spcPct val="100000"/>
                        </a:lnSpc>
                      </a:pPr>
                      <a:r>
                        <a:rPr sz="2000" dirty="0">
                          <a:latin typeface="Times New Roman"/>
                          <a:cs typeface="Times New Roman"/>
                        </a:rPr>
                        <a:t>С</a:t>
                      </a:r>
                      <a:r>
                        <a:rPr sz="2000" spc="-55" dirty="0">
                          <a:latin typeface="Times New Roman"/>
                          <a:cs typeface="Times New Roman"/>
                        </a:rPr>
                        <a:t>а</a:t>
                      </a:r>
                      <a:r>
                        <a:rPr sz="2000" dirty="0">
                          <a:latin typeface="Times New Roman"/>
                          <a:cs typeface="Times New Roman"/>
                        </a:rPr>
                        <a:t>т’я</a:t>
                      </a:r>
                      <a:r>
                        <a:rPr sz="2000" spc="-5" dirty="0">
                          <a:latin typeface="Times New Roman"/>
                          <a:cs typeface="Times New Roman"/>
                        </a:rPr>
                        <a:t> </a:t>
                      </a:r>
                      <a:r>
                        <a:rPr sz="2000" dirty="0">
                          <a:latin typeface="Times New Roman"/>
                          <a:cs typeface="Times New Roman"/>
                        </a:rPr>
                        <a:t>Надел</a:t>
                      </a:r>
                      <a:r>
                        <a:rPr sz="2000" spc="-10" dirty="0">
                          <a:latin typeface="Times New Roman"/>
                          <a:cs typeface="Times New Roman"/>
                        </a:rPr>
                        <a:t>л</a:t>
                      </a:r>
                      <a:r>
                        <a:rPr sz="2000" dirty="0">
                          <a:latin typeface="Times New Roman"/>
                          <a:cs typeface="Times New Roman"/>
                        </a:rPr>
                        <a:t>а, СЕО M</a:t>
                      </a:r>
                      <a:r>
                        <a:rPr sz="2000" spc="-10" dirty="0">
                          <a:latin typeface="Times New Roman"/>
                          <a:cs typeface="Times New Roman"/>
                        </a:rPr>
                        <a:t>i</a:t>
                      </a:r>
                      <a:r>
                        <a:rPr sz="2000" dirty="0">
                          <a:latin typeface="Times New Roman"/>
                          <a:cs typeface="Times New Roman"/>
                        </a:rPr>
                        <a:t>cr</a:t>
                      </a:r>
                      <a:r>
                        <a:rPr sz="2000" spc="5" dirty="0">
                          <a:latin typeface="Times New Roman"/>
                          <a:cs typeface="Times New Roman"/>
                        </a:rPr>
                        <a:t>o</a:t>
                      </a:r>
                      <a:r>
                        <a:rPr sz="2000" dirty="0">
                          <a:latin typeface="Times New Roman"/>
                          <a:cs typeface="Times New Roman"/>
                        </a:rPr>
                        <a:t>so</a:t>
                      </a:r>
                      <a:r>
                        <a:rPr sz="2000" spc="-10" dirty="0">
                          <a:latin typeface="Times New Roman"/>
                          <a:cs typeface="Times New Roman"/>
                        </a:rPr>
                        <a:t>f</a:t>
                      </a:r>
                      <a:r>
                        <a:rPr sz="2000" dirty="0">
                          <a:latin typeface="Times New Roman"/>
                          <a:cs typeface="Times New Roman"/>
                        </a:rPr>
                        <a:t>t</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725" marR="127000">
                        <a:lnSpc>
                          <a:spcPct val="100000"/>
                        </a:lnSpc>
                      </a:pPr>
                      <a:r>
                        <a:rPr sz="2000" spc="-40" dirty="0">
                          <a:latin typeface="Times New Roman"/>
                          <a:cs typeface="Times New Roman"/>
                        </a:rPr>
                        <a:t>з</a:t>
                      </a:r>
                      <a:r>
                        <a:rPr sz="2000" dirty="0">
                          <a:latin typeface="Times New Roman"/>
                          <a:cs typeface="Times New Roman"/>
                        </a:rPr>
                        <a:t>д</a:t>
                      </a:r>
                      <a:r>
                        <a:rPr sz="2000" spc="-50" dirty="0">
                          <a:latin typeface="Times New Roman"/>
                          <a:cs typeface="Times New Roman"/>
                        </a:rPr>
                        <a:t>а</a:t>
                      </a:r>
                      <a:r>
                        <a:rPr sz="2000" dirty="0">
                          <a:latin typeface="Times New Roman"/>
                          <a:cs typeface="Times New Roman"/>
                        </a:rPr>
                        <a:t>тн</a:t>
                      </a:r>
                      <a:r>
                        <a:rPr sz="2000" spc="-10" dirty="0">
                          <a:latin typeface="Times New Roman"/>
                          <a:cs typeface="Times New Roman"/>
                        </a:rPr>
                        <a:t>и</a:t>
                      </a:r>
                      <a:r>
                        <a:rPr sz="2000" dirty="0">
                          <a:latin typeface="Times New Roman"/>
                          <a:cs typeface="Times New Roman"/>
                        </a:rPr>
                        <a:t>й б</a:t>
                      </a:r>
                      <a:r>
                        <a:rPr sz="2000" spc="-90" dirty="0">
                          <a:latin typeface="Times New Roman"/>
                          <a:cs typeface="Times New Roman"/>
                        </a:rPr>
                        <a:t>а</a:t>
                      </a:r>
                      <a:r>
                        <a:rPr sz="2000" dirty="0">
                          <a:latin typeface="Times New Roman"/>
                          <a:cs typeface="Times New Roman"/>
                        </a:rPr>
                        <a:t>чити</a:t>
                      </a:r>
                      <a:r>
                        <a:rPr sz="2000" spc="-10" dirty="0">
                          <a:latin typeface="Times New Roman"/>
                          <a:cs typeface="Times New Roman"/>
                        </a:rPr>
                        <a:t> </a:t>
                      </a:r>
                      <a:r>
                        <a:rPr sz="2000" spc="-20" dirty="0">
                          <a:latin typeface="Times New Roman"/>
                          <a:cs typeface="Times New Roman"/>
                        </a:rPr>
                        <a:t>з</a:t>
                      </a:r>
                      <a:r>
                        <a:rPr sz="2000" dirty="0">
                          <a:latin typeface="Times New Roman"/>
                          <a:cs typeface="Times New Roman"/>
                        </a:rPr>
                        <a:t>міни</a:t>
                      </a:r>
                      <a:r>
                        <a:rPr sz="2000" spc="-20" dirty="0">
                          <a:latin typeface="Times New Roman"/>
                          <a:cs typeface="Times New Roman"/>
                        </a:rPr>
                        <a:t> </a:t>
                      </a:r>
                      <a:r>
                        <a:rPr sz="2000" spc="20" dirty="0">
                          <a:latin typeface="Times New Roman"/>
                          <a:cs typeface="Times New Roman"/>
                        </a:rPr>
                        <a:t>т</a:t>
                      </a:r>
                      <a:r>
                        <a:rPr sz="2000" dirty="0">
                          <a:latin typeface="Times New Roman"/>
                          <a:cs typeface="Times New Roman"/>
                        </a:rPr>
                        <a:t>а</a:t>
                      </a:r>
                      <a:r>
                        <a:rPr sz="2000" spc="-10" dirty="0">
                          <a:latin typeface="Times New Roman"/>
                          <a:cs typeface="Times New Roman"/>
                        </a:rPr>
                        <a:t> в</a:t>
                      </a:r>
                      <a:r>
                        <a:rPr sz="2000" spc="40" dirty="0">
                          <a:latin typeface="Times New Roman"/>
                          <a:cs typeface="Times New Roman"/>
                        </a:rPr>
                        <a:t>е</a:t>
                      </a:r>
                      <a:r>
                        <a:rPr sz="2000" dirty="0">
                          <a:latin typeface="Times New Roman"/>
                          <a:cs typeface="Times New Roman"/>
                        </a:rPr>
                        <a:t>сти</a:t>
                      </a:r>
                      <a:r>
                        <a:rPr sz="2000" spc="5" dirty="0">
                          <a:latin typeface="Times New Roman"/>
                          <a:cs typeface="Times New Roman"/>
                        </a:rPr>
                        <a:t> </a:t>
                      </a:r>
                      <a:r>
                        <a:rPr sz="2000" spc="-100" dirty="0">
                          <a:latin typeface="Times New Roman"/>
                          <a:cs typeface="Times New Roman"/>
                        </a:rPr>
                        <a:t>к</a:t>
                      </a:r>
                      <a:r>
                        <a:rPr sz="2000" spc="-30" dirty="0">
                          <a:latin typeface="Times New Roman"/>
                          <a:cs typeface="Times New Roman"/>
                        </a:rPr>
                        <a:t>о</a:t>
                      </a:r>
                      <a:r>
                        <a:rPr sz="2000" spc="-10" dirty="0">
                          <a:latin typeface="Times New Roman"/>
                          <a:cs typeface="Times New Roman"/>
                        </a:rPr>
                        <a:t>м</a:t>
                      </a:r>
                      <a:r>
                        <a:rPr sz="2000" dirty="0">
                          <a:latin typeface="Times New Roman"/>
                          <a:cs typeface="Times New Roman"/>
                        </a:rPr>
                        <a:t>анду в прави</a:t>
                      </a:r>
                      <a:r>
                        <a:rPr sz="2000" spc="-10" dirty="0">
                          <a:latin typeface="Times New Roman"/>
                          <a:cs typeface="Times New Roman"/>
                        </a:rPr>
                        <a:t>л</a:t>
                      </a:r>
                      <a:r>
                        <a:rPr sz="2000" dirty="0">
                          <a:latin typeface="Times New Roman"/>
                          <a:cs typeface="Times New Roman"/>
                        </a:rPr>
                        <a:t>ьн</a:t>
                      </a:r>
                      <a:r>
                        <a:rPr sz="2000" spc="-40" dirty="0">
                          <a:latin typeface="Times New Roman"/>
                          <a:cs typeface="Times New Roman"/>
                        </a:rPr>
                        <a:t>о</a:t>
                      </a:r>
                      <a:r>
                        <a:rPr sz="2000" dirty="0">
                          <a:latin typeface="Times New Roman"/>
                          <a:cs typeface="Times New Roman"/>
                        </a:rPr>
                        <a:t>му н</a:t>
                      </a:r>
                      <a:r>
                        <a:rPr sz="2000" spc="-30" dirty="0">
                          <a:latin typeface="Times New Roman"/>
                          <a:cs typeface="Times New Roman"/>
                        </a:rPr>
                        <a:t>а</a:t>
                      </a:r>
                      <a:r>
                        <a:rPr sz="2000" dirty="0">
                          <a:latin typeface="Times New Roman"/>
                          <a:cs typeface="Times New Roman"/>
                        </a:rPr>
                        <a:t>пря</a:t>
                      </a:r>
                      <a:r>
                        <a:rPr sz="2000" spc="5" dirty="0">
                          <a:latin typeface="Times New Roman"/>
                          <a:cs typeface="Times New Roman"/>
                        </a:rPr>
                        <a:t>м</a:t>
                      </a:r>
                      <a:r>
                        <a:rPr sz="2000" spc="-30" dirty="0">
                          <a:latin typeface="Times New Roman"/>
                          <a:cs typeface="Times New Roman"/>
                        </a:rPr>
                        <a:t>к</a:t>
                      </a:r>
                      <a:r>
                        <a:rPr sz="2000" dirty="0">
                          <a:latin typeface="Times New Roman"/>
                          <a:cs typeface="Times New Roman"/>
                        </a:rPr>
                        <a:t>у</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701039">
                <a:tc>
                  <a:txBody>
                    <a:bodyPr/>
                    <a:lstStyle/>
                    <a:p>
                      <a:pPr marL="84455">
                        <a:lnSpc>
                          <a:spcPct val="100000"/>
                        </a:lnSpc>
                      </a:pPr>
                      <a:r>
                        <a:rPr sz="2000" dirty="0">
                          <a:latin typeface="Calibri"/>
                          <a:cs typeface="Calibri"/>
                        </a:rPr>
                        <a:t>5</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5090">
                        <a:lnSpc>
                          <a:spcPct val="100000"/>
                        </a:lnSpc>
                      </a:pPr>
                      <a:r>
                        <a:rPr sz="2000" dirty="0">
                          <a:latin typeface="Calibri"/>
                          <a:cs typeface="Calibri"/>
                        </a:rPr>
                        <a:t>95</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5090">
                        <a:lnSpc>
                          <a:spcPct val="100000"/>
                        </a:lnSpc>
                      </a:pPr>
                      <a:r>
                        <a:rPr sz="2000" dirty="0">
                          <a:latin typeface="Times New Roman"/>
                          <a:cs typeface="Times New Roman"/>
                        </a:rPr>
                        <a:t>Але</a:t>
                      </a:r>
                      <a:r>
                        <a:rPr sz="2000" spc="-55" dirty="0">
                          <a:latin typeface="Times New Roman"/>
                          <a:cs typeface="Times New Roman"/>
                        </a:rPr>
                        <a:t>к</a:t>
                      </a:r>
                      <a:r>
                        <a:rPr sz="2000" dirty="0">
                          <a:latin typeface="Times New Roman"/>
                          <a:cs typeface="Times New Roman"/>
                        </a:rPr>
                        <a:t>с </a:t>
                      </a:r>
                      <a:r>
                        <a:rPr sz="2000" spc="-175" dirty="0">
                          <a:latin typeface="Times New Roman"/>
                          <a:cs typeface="Times New Roman"/>
                        </a:rPr>
                        <a:t>Г</a:t>
                      </a:r>
                      <a:r>
                        <a:rPr sz="2000" dirty="0">
                          <a:latin typeface="Times New Roman"/>
                          <a:cs typeface="Times New Roman"/>
                        </a:rPr>
                        <a:t>о</a:t>
                      </a:r>
                      <a:r>
                        <a:rPr sz="2000" spc="10" dirty="0">
                          <a:latin typeface="Times New Roman"/>
                          <a:cs typeface="Times New Roman"/>
                        </a:rPr>
                        <a:t>р</a:t>
                      </a:r>
                      <a:r>
                        <a:rPr sz="2000" dirty="0">
                          <a:latin typeface="Times New Roman"/>
                          <a:cs typeface="Times New Roman"/>
                        </a:rPr>
                        <a:t>ск</a:t>
                      </a:r>
                      <a:r>
                        <a:rPr sz="2000" spc="-5" dirty="0">
                          <a:latin typeface="Times New Roman"/>
                          <a:cs typeface="Times New Roman"/>
                        </a:rPr>
                        <a:t>і</a:t>
                      </a:r>
                      <a:r>
                        <a:rPr sz="2000" dirty="0">
                          <a:latin typeface="Times New Roman"/>
                          <a:cs typeface="Times New Roman"/>
                        </a:rPr>
                        <a:t>,</a:t>
                      </a:r>
                      <a:endParaRPr sz="2000">
                        <a:latin typeface="Times New Roman"/>
                        <a:cs typeface="Times New Roman"/>
                      </a:endParaRPr>
                    </a:p>
                    <a:p>
                      <a:pPr marL="85090">
                        <a:lnSpc>
                          <a:spcPct val="100000"/>
                        </a:lnSpc>
                      </a:pPr>
                      <a:r>
                        <a:rPr sz="2000" dirty="0">
                          <a:latin typeface="Times New Roman"/>
                          <a:cs typeface="Times New Roman"/>
                        </a:rPr>
                        <a:t>СЕО Joh</a:t>
                      </a:r>
                      <a:r>
                        <a:rPr sz="2000" spc="10" dirty="0">
                          <a:latin typeface="Times New Roman"/>
                          <a:cs typeface="Times New Roman"/>
                        </a:rPr>
                        <a:t>n</a:t>
                      </a:r>
                      <a:r>
                        <a:rPr sz="2000" dirty="0">
                          <a:latin typeface="Times New Roman"/>
                          <a:cs typeface="Times New Roman"/>
                        </a:rPr>
                        <a:t>son</a:t>
                      </a:r>
                      <a:r>
                        <a:rPr sz="2000" spc="-30" dirty="0">
                          <a:latin typeface="Times New Roman"/>
                          <a:cs typeface="Times New Roman"/>
                        </a:rPr>
                        <a:t> </a:t>
                      </a:r>
                      <a:r>
                        <a:rPr sz="2000" dirty="0">
                          <a:latin typeface="Times New Roman"/>
                          <a:cs typeface="Times New Roman"/>
                        </a:rPr>
                        <a:t>&amp;</a:t>
                      </a:r>
                      <a:r>
                        <a:rPr sz="2000" spc="-20" dirty="0">
                          <a:latin typeface="Times New Roman"/>
                          <a:cs typeface="Times New Roman"/>
                        </a:rPr>
                        <a:t> </a:t>
                      </a:r>
                      <a:r>
                        <a:rPr sz="2000" dirty="0">
                          <a:latin typeface="Times New Roman"/>
                          <a:cs typeface="Times New Roman"/>
                        </a:rPr>
                        <a:t>Joh</a:t>
                      </a:r>
                      <a:r>
                        <a:rPr sz="2000" spc="10" dirty="0">
                          <a:latin typeface="Times New Roman"/>
                          <a:cs typeface="Times New Roman"/>
                        </a:rPr>
                        <a:t>n</a:t>
                      </a:r>
                      <a:r>
                        <a:rPr sz="2000" dirty="0">
                          <a:latin typeface="Times New Roman"/>
                          <a:cs typeface="Times New Roman"/>
                        </a:rPr>
                        <a:t>son</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5725" marR="903605">
                        <a:lnSpc>
                          <a:spcPct val="100000"/>
                        </a:lnSpc>
                      </a:pPr>
                      <a:r>
                        <a:rPr sz="2000" dirty="0">
                          <a:latin typeface="Times New Roman"/>
                          <a:cs typeface="Times New Roman"/>
                        </a:rPr>
                        <a:t>над</a:t>
                      </a:r>
                      <a:r>
                        <a:rPr sz="2000" spc="-10" dirty="0">
                          <a:latin typeface="Times New Roman"/>
                          <a:cs typeface="Times New Roman"/>
                        </a:rPr>
                        <a:t>а</a:t>
                      </a:r>
                      <a:r>
                        <a:rPr sz="2000" dirty="0">
                          <a:latin typeface="Times New Roman"/>
                          <a:cs typeface="Times New Roman"/>
                        </a:rPr>
                        <a:t>є м</a:t>
                      </a:r>
                      <a:r>
                        <a:rPr sz="2000" spc="-45" dirty="0">
                          <a:latin typeface="Times New Roman"/>
                          <a:cs typeface="Times New Roman"/>
                        </a:rPr>
                        <a:t>о</a:t>
                      </a:r>
                      <a:r>
                        <a:rPr sz="2000" dirty="0">
                          <a:latin typeface="Times New Roman"/>
                          <a:cs typeface="Times New Roman"/>
                        </a:rPr>
                        <a:t>ж</a:t>
                      </a:r>
                      <a:r>
                        <a:rPr sz="2000" spc="-10" dirty="0">
                          <a:latin typeface="Times New Roman"/>
                          <a:cs typeface="Times New Roman"/>
                        </a:rPr>
                        <a:t>л</a:t>
                      </a:r>
                      <a:r>
                        <a:rPr sz="2000" dirty="0">
                          <a:latin typeface="Times New Roman"/>
                          <a:cs typeface="Times New Roman"/>
                        </a:rPr>
                        <a:t>ив</a:t>
                      </a:r>
                      <a:r>
                        <a:rPr sz="2000" spc="-10" dirty="0">
                          <a:latin typeface="Times New Roman"/>
                          <a:cs typeface="Times New Roman"/>
                        </a:rPr>
                        <a:t>і</a:t>
                      </a:r>
                      <a:r>
                        <a:rPr sz="2000" dirty="0">
                          <a:latin typeface="Times New Roman"/>
                          <a:cs typeface="Times New Roman"/>
                        </a:rPr>
                        <a:t>сть пр</a:t>
                      </a:r>
                      <a:r>
                        <a:rPr sz="2000" spc="5" dirty="0">
                          <a:latin typeface="Times New Roman"/>
                          <a:cs typeface="Times New Roman"/>
                        </a:rPr>
                        <a:t>о</a:t>
                      </a:r>
                      <a:r>
                        <a:rPr sz="2000" dirty="0">
                          <a:latin typeface="Times New Roman"/>
                          <a:cs typeface="Times New Roman"/>
                        </a:rPr>
                        <a:t>ф</a:t>
                      </a:r>
                      <a:r>
                        <a:rPr sz="2000" spc="40" dirty="0">
                          <a:latin typeface="Times New Roman"/>
                          <a:cs typeface="Times New Roman"/>
                        </a:rPr>
                        <a:t>е</a:t>
                      </a:r>
                      <a:r>
                        <a:rPr sz="2000" dirty="0">
                          <a:latin typeface="Times New Roman"/>
                          <a:cs typeface="Times New Roman"/>
                        </a:rPr>
                        <a:t>с</a:t>
                      </a:r>
                      <a:r>
                        <a:rPr sz="2000" spc="-10" dirty="0">
                          <a:latin typeface="Times New Roman"/>
                          <a:cs typeface="Times New Roman"/>
                        </a:rPr>
                        <a:t>і</a:t>
                      </a:r>
                      <a:r>
                        <a:rPr sz="2000" dirty="0">
                          <a:latin typeface="Times New Roman"/>
                          <a:cs typeface="Times New Roman"/>
                        </a:rPr>
                        <a:t>й</a:t>
                      </a:r>
                      <a:r>
                        <a:rPr sz="2000" spc="-10" dirty="0">
                          <a:latin typeface="Times New Roman"/>
                          <a:cs typeface="Times New Roman"/>
                        </a:rPr>
                        <a:t>н</a:t>
                      </a:r>
                      <a:r>
                        <a:rPr sz="2000" dirty="0">
                          <a:latin typeface="Times New Roman"/>
                          <a:cs typeface="Times New Roman"/>
                        </a:rPr>
                        <a:t>о</a:t>
                      </a:r>
                      <a:r>
                        <a:rPr sz="2000" spc="-50" dirty="0">
                          <a:latin typeface="Times New Roman"/>
                          <a:cs typeface="Times New Roman"/>
                        </a:rPr>
                        <a:t>г</a:t>
                      </a:r>
                      <a:r>
                        <a:rPr sz="2000" dirty="0">
                          <a:latin typeface="Times New Roman"/>
                          <a:cs typeface="Times New Roman"/>
                        </a:rPr>
                        <a:t>о р</a:t>
                      </a:r>
                      <a:r>
                        <a:rPr sz="2000" spc="10" dirty="0">
                          <a:latin typeface="Times New Roman"/>
                          <a:cs typeface="Times New Roman"/>
                        </a:rPr>
                        <a:t>о</a:t>
                      </a:r>
                      <a:r>
                        <a:rPr sz="2000" dirty="0">
                          <a:latin typeface="Times New Roman"/>
                          <a:cs typeface="Times New Roman"/>
                        </a:rPr>
                        <a:t>звит</a:t>
                      </a:r>
                      <a:r>
                        <a:rPr sz="2000" spc="-30" dirty="0">
                          <a:latin typeface="Times New Roman"/>
                          <a:cs typeface="Times New Roman"/>
                        </a:rPr>
                        <a:t>к</a:t>
                      </a:r>
                      <a:r>
                        <a:rPr sz="2000" dirty="0">
                          <a:latin typeface="Times New Roman"/>
                          <a:cs typeface="Times New Roman"/>
                        </a:rPr>
                        <a:t>у</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411480">
                <a:tc>
                  <a:txBody>
                    <a:bodyPr/>
                    <a:lstStyle/>
                    <a:p>
                      <a:pPr marL="84455">
                        <a:lnSpc>
                          <a:spcPct val="100000"/>
                        </a:lnSpc>
                      </a:pPr>
                      <a:r>
                        <a:rPr sz="2000" dirty="0">
                          <a:latin typeface="Calibri"/>
                          <a:cs typeface="Calibri"/>
                        </a:rPr>
                        <a:t>6</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090">
                        <a:lnSpc>
                          <a:spcPct val="100000"/>
                        </a:lnSpc>
                      </a:pPr>
                      <a:r>
                        <a:rPr sz="2000" dirty="0">
                          <a:latin typeface="Calibri"/>
                          <a:cs typeface="Calibri"/>
                        </a:rPr>
                        <a:t>93</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090">
                        <a:lnSpc>
                          <a:spcPct val="100000"/>
                        </a:lnSpc>
                      </a:pPr>
                      <a:r>
                        <a:rPr sz="2000" spc="-55" dirty="0">
                          <a:latin typeface="Times New Roman"/>
                          <a:cs typeface="Times New Roman"/>
                        </a:rPr>
                        <a:t>Т</a:t>
                      </a:r>
                      <a:r>
                        <a:rPr sz="2000" dirty="0">
                          <a:latin typeface="Times New Roman"/>
                          <a:cs typeface="Times New Roman"/>
                        </a:rPr>
                        <a:t>им</a:t>
                      </a:r>
                      <a:r>
                        <a:rPr sz="2000" spc="-15" dirty="0">
                          <a:latin typeface="Times New Roman"/>
                          <a:cs typeface="Times New Roman"/>
                        </a:rPr>
                        <a:t> </a:t>
                      </a:r>
                      <a:r>
                        <a:rPr sz="2000" spc="-165" dirty="0">
                          <a:latin typeface="Times New Roman"/>
                          <a:cs typeface="Times New Roman"/>
                        </a:rPr>
                        <a:t>К</a:t>
                      </a:r>
                      <a:r>
                        <a:rPr sz="2000" spc="-10" dirty="0">
                          <a:latin typeface="Times New Roman"/>
                          <a:cs typeface="Times New Roman"/>
                        </a:rPr>
                        <a:t>у</a:t>
                      </a:r>
                      <a:r>
                        <a:rPr sz="2000" spc="-5" dirty="0">
                          <a:latin typeface="Times New Roman"/>
                          <a:cs typeface="Times New Roman"/>
                        </a:rPr>
                        <a:t>к</a:t>
                      </a:r>
                      <a:r>
                        <a:rPr sz="2000" dirty="0">
                          <a:latin typeface="Times New Roman"/>
                          <a:cs typeface="Times New Roman"/>
                        </a:rPr>
                        <a:t>,</a:t>
                      </a:r>
                      <a:r>
                        <a:rPr sz="2000" spc="15" dirty="0">
                          <a:latin typeface="Times New Roman"/>
                          <a:cs typeface="Times New Roman"/>
                        </a:rPr>
                        <a:t> </a:t>
                      </a:r>
                      <a:r>
                        <a:rPr sz="2000" spc="-10" dirty="0">
                          <a:latin typeface="Times New Roman"/>
                          <a:cs typeface="Times New Roman"/>
                        </a:rPr>
                        <a:t>С</a:t>
                      </a:r>
                      <a:r>
                        <a:rPr sz="2000" dirty="0">
                          <a:latin typeface="Times New Roman"/>
                          <a:cs typeface="Times New Roman"/>
                        </a:rPr>
                        <a:t>ЕО</a:t>
                      </a:r>
                      <a:r>
                        <a:rPr sz="2000" spc="-100" dirty="0">
                          <a:latin typeface="Times New Roman"/>
                          <a:cs typeface="Times New Roman"/>
                        </a:rPr>
                        <a:t> </a:t>
                      </a:r>
                      <a:r>
                        <a:rPr sz="2000" dirty="0">
                          <a:latin typeface="Times New Roman"/>
                          <a:cs typeface="Times New Roman"/>
                        </a:rPr>
                        <a:t>A</a:t>
                      </a:r>
                      <a:r>
                        <a:rPr sz="2000" spc="5" dirty="0">
                          <a:latin typeface="Times New Roman"/>
                          <a:cs typeface="Times New Roman"/>
                        </a:rPr>
                        <a:t>p</a:t>
                      </a:r>
                      <a:r>
                        <a:rPr sz="2000" dirty="0">
                          <a:latin typeface="Times New Roman"/>
                          <a:cs typeface="Times New Roman"/>
                        </a:rPr>
                        <a:t>ple</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725">
                        <a:lnSpc>
                          <a:spcPct val="100000"/>
                        </a:lnSpc>
                      </a:pPr>
                      <a:r>
                        <a:rPr sz="2000" dirty="0">
                          <a:latin typeface="Times New Roman"/>
                          <a:cs typeface="Times New Roman"/>
                        </a:rPr>
                        <a:t>н</a:t>
                      </a:r>
                      <a:r>
                        <a:rPr sz="2000" spc="-10" dirty="0">
                          <a:latin typeface="Times New Roman"/>
                          <a:cs typeface="Times New Roman"/>
                        </a:rPr>
                        <a:t>а</a:t>
                      </a:r>
                      <a:r>
                        <a:rPr sz="2000" dirty="0">
                          <a:latin typeface="Times New Roman"/>
                          <a:cs typeface="Times New Roman"/>
                        </a:rPr>
                        <a:t>д</a:t>
                      </a:r>
                      <a:r>
                        <a:rPr sz="2000" spc="-10" dirty="0">
                          <a:latin typeface="Times New Roman"/>
                          <a:cs typeface="Times New Roman"/>
                        </a:rPr>
                        <a:t>и</a:t>
                      </a:r>
                      <a:r>
                        <a:rPr sz="2000" spc="-20" dirty="0">
                          <a:latin typeface="Times New Roman"/>
                          <a:cs typeface="Times New Roman"/>
                        </a:rPr>
                        <a:t>х</a:t>
                      </a:r>
                      <a:r>
                        <a:rPr sz="2000" dirty="0">
                          <a:latin typeface="Times New Roman"/>
                          <a:cs typeface="Times New Roman"/>
                        </a:rPr>
                        <a:t>ає</a:t>
                      </a:r>
                      <a:r>
                        <a:rPr sz="2000" spc="-10" dirty="0">
                          <a:latin typeface="Times New Roman"/>
                          <a:cs typeface="Times New Roman"/>
                        </a:rPr>
                        <a:t> </a:t>
                      </a:r>
                      <a:r>
                        <a:rPr sz="2000" spc="-100" dirty="0">
                          <a:latin typeface="Times New Roman"/>
                          <a:cs typeface="Times New Roman"/>
                        </a:rPr>
                        <a:t>к</a:t>
                      </a:r>
                      <a:r>
                        <a:rPr sz="2000" spc="-35" dirty="0">
                          <a:latin typeface="Times New Roman"/>
                          <a:cs typeface="Times New Roman"/>
                        </a:rPr>
                        <a:t>о</a:t>
                      </a:r>
                      <a:r>
                        <a:rPr sz="2000" spc="-10" dirty="0">
                          <a:latin typeface="Times New Roman"/>
                          <a:cs typeface="Times New Roman"/>
                        </a:rPr>
                        <a:t>м</a:t>
                      </a:r>
                      <a:r>
                        <a:rPr sz="2000" dirty="0">
                          <a:latin typeface="Times New Roman"/>
                          <a:cs typeface="Times New Roman"/>
                        </a:rPr>
                        <a:t>а</a:t>
                      </a:r>
                      <a:r>
                        <a:rPr sz="2000" spc="-10" dirty="0">
                          <a:latin typeface="Times New Roman"/>
                          <a:cs typeface="Times New Roman"/>
                        </a:rPr>
                        <a:t>н</a:t>
                      </a:r>
                      <a:r>
                        <a:rPr sz="2000" dirty="0">
                          <a:latin typeface="Times New Roman"/>
                          <a:cs typeface="Times New Roman"/>
                        </a:rPr>
                        <a:t>ду</a:t>
                      </a:r>
                      <a:r>
                        <a:rPr sz="2000" spc="-30" dirty="0">
                          <a:latin typeface="Times New Roman"/>
                          <a:cs typeface="Times New Roman"/>
                        </a:rPr>
                        <a:t> </a:t>
                      </a:r>
                      <a:r>
                        <a:rPr sz="2000" dirty="0">
                          <a:latin typeface="Times New Roman"/>
                          <a:cs typeface="Times New Roman"/>
                        </a:rPr>
                        <a:t>на</a:t>
                      </a:r>
                      <a:r>
                        <a:rPr sz="2000" spc="-10" dirty="0">
                          <a:latin typeface="Times New Roman"/>
                          <a:cs typeface="Times New Roman"/>
                        </a:rPr>
                        <a:t> </a:t>
                      </a:r>
                      <a:r>
                        <a:rPr sz="2000" spc="-25" dirty="0">
                          <a:latin typeface="Times New Roman"/>
                          <a:cs typeface="Times New Roman"/>
                        </a:rPr>
                        <a:t>з</a:t>
                      </a:r>
                      <a:r>
                        <a:rPr sz="2000" dirty="0">
                          <a:latin typeface="Times New Roman"/>
                          <a:cs typeface="Times New Roman"/>
                        </a:rPr>
                        <a:t>мі</a:t>
                      </a:r>
                      <a:r>
                        <a:rPr sz="2000" spc="-10" dirty="0">
                          <a:latin typeface="Times New Roman"/>
                          <a:cs typeface="Times New Roman"/>
                        </a:rPr>
                        <a:t>н</a:t>
                      </a:r>
                      <a:r>
                        <a:rPr sz="2000" dirty="0">
                          <a:latin typeface="Times New Roman"/>
                          <a:cs typeface="Times New Roman"/>
                        </a:rPr>
                        <a:t>и</a:t>
                      </a:r>
                      <a:r>
                        <a:rPr sz="2000" spc="-15" dirty="0">
                          <a:latin typeface="Times New Roman"/>
                          <a:cs typeface="Times New Roman"/>
                        </a:rPr>
                        <a:t> </a:t>
                      </a:r>
                      <a:r>
                        <a:rPr sz="2000" spc="20" dirty="0">
                          <a:latin typeface="Times New Roman"/>
                          <a:cs typeface="Times New Roman"/>
                        </a:rPr>
                        <a:t>т</a:t>
                      </a:r>
                      <a:r>
                        <a:rPr sz="2000" dirty="0">
                          <a:latin typeface="Times New Roman"/>
                          <a:cs typeface="Times New Roman"/>
                        </a:rPr>
                        <a:t>а р</a:t>
                      </a:r>
                      <a:r>
                        <a:rPr sz="2000" spc="5" dirty="0">
                          <a:latin typeface="Times New Roman"/>
                          <a:cs typeface="Times New Roman"/>
                        </a:rPr>
                        <a:t>о</a:t>
                      </a:r>
                      <a:r>
                        <a:rPr sz="2000" dirty="0">
                          <a:latin typeface="Times New Roman"/>
                          <a:cs typeface="Times New Roman"/>
                        </a:rPr>
                        <a:t>зви</a:t>
                      </a:r>
                      <a:r>
                        <a:rPr sz="2000" spc="-30" dirty="0">
                          <a:latin typeface="Times New Roman"/>
                          <a:cs typeface="Times New Roman"/>
                        </a:rPr>
                        <a:t>т</a:t>
                      </a:r>
                      <a:r>
                        <a:rPr sz="2000" dirty="0">
                          <a:latin typeface="Times New Roman"/>
                          <a:cs typeface="Times New Roman"/>
                        </a:rPr>
                        <a:t>ок</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1357757">
                <a:tc>
                  <a:txBody>
                    <a:bodyPr/>
                    <a:lstStyle/>
                    <a:p>
                      <a:pPr marL="84455">
                        <a:lnSpc>
                          <a:spcPct val="100000"/>
                        </a:lnSpc>
                      </a:pPr>
                      <a:r>
                        <a:rPr sz="2000" dirty="0">
                          <a:latin typeface="Calibri"/>
                          <a:cs typeface="Calibri"/>
                        </a:rPr>
                        <a:t>7</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5090">
                        <a:lnSpc>
                          <a:spcPct val="100000"/>
                        </a:lnSpc>
                      </a:pPr>
                      <a:r>
                        <a:rPr sz="2400" b="1" spc="-5" dirty="0">
                          <a:latin typeface="Calibri"/>
                          <a:cs typeface="Calibri"/>
                        </a:rPr>
                        <a:t>62</a:t>
                      </a:r>
                      <a:endParaRPr sz="2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5090">
                        <a:lnSpc>
                          <a:spcPct val="100000"/>
                        </a:lnSpc>
                      </a:pPr>
                      <a:r>
                        <a:rPr sz="2000" dirty="0">
                          <a:latin typeface="Times New Roman"/>
                          <a:cs typeface="Times New Roman"/>
                        </a:rPr>
                        <a:t>Дж</a:t>
                      </a:r>
                      <a:r>
                        <a:rPr sz="2000" spc="-10" dirty="0">
                          <a:latin typeface="Times New Roman"/>
                          <a:cs typeface="Times New Roman"/>
                        </a:rPr>
                        <a:t>и</a:t>
                      </a:r>
                      <a:r>
                        <a:rPr sz="2000" dirty="0">
                          <a:latin typeface="Times New Roman"/>
                          <a:cs typeface="Times New Roman"/>
                        </a:rPr>
                        <a:t>н</a:t>
                      </a:r>
                      <a:r>
                        <a:rPr sz="2000" spc="-10" dirty="0">
                          <a:latin typeface="Times New Roman"/>
                          <a:cs typeface="Times New Roman"/>
                        </a:rPr>
                        <a:t>н</a:t>
                      </a:r>
                      <a:r>
                        <a:rPr sz="2000" dirty="0">
                          <a:latin typeface="Times New Roman"/>
                          <a:cs typeface="Times New Roman"/>
                        </a:rPr>
                        <a:t>і</a:t>
                      </a:r>
                      <a:r>
                        <a:rPr sz="2000" spc="10" dirty="0">
                          <a:latin typeface="Times New Roman"/>
                          <a:cs typeface="Times New Roman"/>
                        </a:rPr>
                        <a:t> </a:t>
                      </a:r>
                      <a:r>
                        <a:rPr sz="2000" spc="-50" dirty="0">
                          <a:latin typeface="Times New Roman"/>
                          <a:cs typeface="Times New Roman"/>
                        </a:rPr>
                        <a:t>Р</a:t>
                      </a:r>
                      <a:r>
                        <a:rPr sz="2000" spc="-30" dirty="0">
                          <a:latin typeface="Times New Roman"/>
                          <a:cs typeface="Times New Roman"/>
                        </a:rPr>
                        <a:t>о</a:t>
                      </a:r>
                      <a:r>
                        <a:rPr sz="2000" dirty="0">
                          <a:latin typeface="Times New Roman"/>
                          <a:cs typeface="Times New Roman"/>
                        </a:rPr>
                        <a:t>метті,</a:t>
                      </a:r>
                      <a:r>
                        <a:rPr sz="2000" spc="-30" dirty="0">
                          <a:latin typeface="Times New Roman"/>
                          <a:cs typeface="Times New Roman"/>
                        </a:rPr>
                        <a:t> </a:t>
                      </a:r>
                      <a:r>
                        <a:rPr sz="2000" dirty="0">
                          <a:latin typeface="Times New Roman"/>
                          <a:cs typeface="Times New Roman"/>
                        </a:rPr>
                        <a:t>СЕО IBM</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5725" marR="295910">
                        <a:lnSpc>
                          <a:spcPct val="100000"/>
                        </a:lnSpc>
                      </a:pPr>
                      <a:r>
                        <a:rPr sz="2000" dirty="0">
                          <a:latin typeface="Times New Roman"/>
                          <a:cs typeface="Times New Roman"/>
                        </a:rPr>
                        <a:t>Осно</a:t>
                      </a:r>
                      <a:r>
                        <a:rPr sz="2000" spc="5" dirty="0">
                          <a:latin typeface="Times New Roman"/>
                          <a:cs typeface="Times New Roman"/>
                        </a:rPr>
                        <a:t>в</a:t>
                      </a:r>
                      <a:r>
                        <a:rPr sz="2000" dirty="0">
                          <a:latin typeface="Times New Roman"/>
                          <a:cs typeface="Times New Roman"/>
                        </a:rPr>
                        <a:t>на </a:t>
                      </a:r>
                      <a:r>
                        <a:rPr sz="2000" spc="-25" dirty="0">
                          <a:latin typeface="Times New Roman"/>
                          <a:cs typeface="Times New Roman"/>
                        </a:rPr>
                        <a:t>в</a:t>
                      </a:r>
                      <a:r>
                        <a:rPr sz="2000" dirty="0">
                          <a:latin typeface="Times New Roman"/>
                          <a:cs typeface="Times New Roman"/>
                        </a:rPr>
                        <a:t>лада</a:t>
                      </a:r>
                      <a:r>
                        <a:rPr sz="2000" spc="-15" dirty="0">
                          <a:latin typeface="Times New Roman"/>
                          <a:cs typeface="Times New Roman"/>
                        </a:rPr>
                        <a:t> </a:t>
                      </a:r>
                      <a:r>
                        <a:rPr sz="2000" dirty="0">
                          <a:latin typeface="Times New Roman"/>
                          <a:cs typeface="Times New Roman"/>
                        </a:rPr>
                        <a:t>з</a:t>
                      </a:r>
                      <a:r>
                        <a:rPr sz="2000" spc="5" dirty="0">
                          <a:latin typeface="Times New Roman"/>
                          <a:cs typeface="Times New Roman"/>
                        </a:rPr>
                        <a:t>а</a:t>
                      </a:r>
                      <a:r>
                        <a:rPr sz="2000" dirty="0">
                          <a:latin typeface="Times New Roman"/>
                          <a:cs typeface="Times New Roman"/>
                        </a:rPr>
                        <a:t>л</a:t>
                      </a:r>
                      <a:r>
                        <a:rPr sz="2000" spc="-10" dirty="0">
                          <a:latin typeface="Times New Roman"/>
                          <a:cs typeface="Times New Roman"/>
                        </a:rPr>
                        <a:t>и</a:t>
                      </a:r>
                      <a:r>
                        <a:rPr sz="2000" dirty="0">
                          <a:latin typeface="Times New Roman"/>
                          <a:cs typeface="Times New Roman"/>
                        </a:rPr>
                        <a:t>ша</a:t>
                      </a:r>
                      <a:r>
                        <a:rPr sz="2000" spc="5" dirty="0">
                          <a:latin typeface="Times New Roman"/>
                          <a:cs typeface="Times New Roman"/>
                        </a:rPr>
                        <a:t>є</a:t>
                      </a:r>
                      <a:r>
                        <a:rPr sz="2000" dirty="0">
                          <a:latin typeface="Times New Roman"/>
                          <a:cs typeface="Times New Roman"/>
                        </a:rPr>
                        <a:t>ться у вищ</a:t>
                      </a:r>
                      <a:r>
                        <a:rPr sz="2000" spc="5" dirty="0">
                          <a:latin typeface="Times New Roman"/>
                          <a:cs typeface="Times New Roman"/>
                        </a:rPr>
                        <a:t>о</a:t>
                      </a:r>
                      <a:r>
                        <a:rPr sz="2000" spc="-55" dirty="0">
                          <a:latin typeface="Times New Roman"/>
                          <a:cs typeface="Times New Roman"/>
                        </a:rPr>
                        <a:t>г</a:t>
                      </a:r>
                      <a:r>
                        <a:rPr sz="2000" dirty="0">
                          <a:latin typeface="Times New Roman"/>
                          <a:cs typeface="Times New Roman"/>
                        </a:rPr>
                        <a:t>о </a:t>
                      </a:r>
                      <a:r>
                        <a:rPr sz="2000" spc="-50" dirty="0">
                          <a:latin typeface="Times New Roman"/>
                          <a:cs typeface="Times New Roman"/>
                        </a:rPr>
                        <a:t>к</a:t>
                      </a:r>
                      <a:r>
                        <a:rPr sz="2000" dirty="0">
                          <a:latin typeface="Times New Roman"/>
                          <a:cs typeface="Times New Roman"/>
                        </a:rPr>
                        <a:t>ерівн</a:t>
                      </a:r>
                      <a:r>
                        <a:rPr sz="2000" spc="-10" dirty="0">
                          <a:latin typeface="Times New Roman"/>
                          <a:cs typeface="Times New Roman"/>
                        </a:rPr>
                        <a:t>и</a:t>
                      </a:r>
                      <a:r>
                        <a:rPr sz="2000" dirty="0">
                          <a:latin typeface="Times New Roman"/>
                          <a:cs typeface="Times New Roman"/>
                        </a:rPr>
                        <a:t>цт</a:t>
                      </a:r>
                      <a:r>
                        <a:rPr sz="2000" spc="-30" dirty="0">
                          <a:latin typeface="Times New Roman"/>
                          <a:cs typeface="Times New Roman"/>
                        </a:rPr>
                        <a:t>в</a:t>
                      </a:r>
                      <a:r>
                        <a:rPr sz="2000" dirty="0">
                          <a:latin typeface="Times New Roman"/>
                          <a:cs typeface="Times New Roman"/>
                        </a:rPr>
                        <a:t>а. </a:t>
                      </a:r>
                      <a:r>
                        <a:rPr sz="2000" spc="5" dirty="0">
                          <a:latin typeface="Times New Roman"/>
                          <a:cs typeface="Times New Roman"/>
                        </a:rPr>
                        <a:t>П</a:t>
                      </a:r>
                      <a:r>
                        <a:rPr sz="2000" spc="-20" dirty="0">
                          <a:latin typeface="Times New Roman"/>
                          <a:cs typeface="Times New Roman"/>
                        </a:rPr>
                        <a:t>о</a:t>
                      </a:r>
                      <a:r>
                        <a:rPr sz="2000" spc="20" dirty="0">
                          <a:latin typeface="Times New Roman"/>
                          <a:cs typeface="Times New Roman"/>
                        </a:rPr>
                        <a:t>т</a:t>
                      </a:r>
                      <a:r>
                        <a:rPr sz="2000" dirty="0">
                          <a:latin typeface="Times New Roman"/>
                          <a:cs typeface="Times New Roman"/>
                        </a:rPr>
                        <a:t>рібно</a:t>
                      </a:r>
                      <a:r>
                        <a:rPr sz="2000" spc="-30" dirty="0">
                          <a:latin typeface="Times New Roman"/>
                          <a:cs typeface="Times New Roman"/>
                        </a:rPr>
                        <a:t> </a:t>
                      </a:r>
                      <a:r>
                        <a:rPr sz="2000" dirty="0">
                          <a:latin typeface="Times New Roman"/>
                          <a:cs typeface="Times New Roman"/>
                        </a:rPr>
                        <a:t>сл</a:t>
                      </a:r>
                      <a:r>
                        <a:rPr sz="2000" spc="-15" dirty="0">
                          <a:latin typeface="Times New Roman"/>
                          <a:cs typeface="Times New Roman"/>
                        </a:rPr>
                        <a:t>у</a:t>
                      </a:r>
                      <a:r>
                        <a:rPr sz="2000" spc="-20" dirty="0">
                          <a:latin typeface="Times New Roman"/>
                          <a:cs typeface="Times New Roman"/>
                        </a:rPr>
                        <a:t>х</a:t>
                      </a:r>
                      <a:r>
                        <a:rPr sz="2000" spc="-50" dirty="0">
                          <a:latin typeface="Times New Roman"/>
                          <a:cs typeface="Times New Roman"/>
                        </a:rPr>
                        <a:t>а</a:t>
                      </a:r>
                      <a:r>
                        <a:rPr sz="2000" dirty="0">
                          <a:latin typeface="Times New Roman"/>
                          <a:cs typeface="Times New Roman"/>
                        </a:rPr>
                        <a:t>ти сп</a:t>
                      </a:r>
                      <a:r>
                        <a:rPr sz="2000" spc="-15" dirty="0">
                          <a:latin typeface="Times New Roman"/>
                          <a:cs typeface="Times New Roman"/>
                        </a:rPr>
                        <a:t>і</a:t>
                      </a:r>
                      <a:r>
                        <a:rPr sz="2000" dirty="0">
                          <a:latin typeface="Times New Roman"/>
                          <a:cs typeface="Times New Roman"/>
                        </a:rPr>
                        <a:t>в</a:t>
                      </a:r>
                      <a:r>
                        <a:rPr sz="2000" spc="5" dirty="0">
                          <a:latin typeface="Times New Roman"/>
                          <a:cs typeface="Times New Roman"/>
                        </a:rPr>
                        <a:t>р</a:t>
                      </a:r>
                      <a:r>
                        <a:rPr sz="2000" dirty="0">
                          <a:latin typeface="Times New Roman"/>
                          <a:cs typeface="Times New Roman"/>
                        </a:rPr>
                        <a:t>обітн</a:t>
                      </a:r>
                      <a:r>
                        <a:rPr sz="2000" spc="-10" dirty="0">
                          <a:latin typeface="Times New Roman"/>
                          <a:cs typeface="Times New Roman"/>
                        </a:rPr>
                        <a:t>и</a:t>
                      </a:r>
                      <a:r>
                        <a:rPr sz="2000" dirty="0">
                          <a:latin typeface="Times New Roman"/>
                          <a:cs typeface="Times New Roman"/>
                        </a:rPr>
                        <a:t>к</a:t>
                      </a:r>
                      <a:r>
                        <a:rPr sz="2000" spc="-10" dirty="0">
                          <a:latin typeface="Times New Roman"/>
                          <a:cs typeface="Times New Roman"/>
                        </a:rPr>
                        <a:t>і</a:t>
                      </a:r>
                      <a:r>
                        <a:rPr sz="2000" dirty="0">
                          <a:latin typeface="Times New Roman"/>
                          <a:cs typeface="Times New Roman"/>
                        </a:rPr>
                        <a:t>в</a:t>
                      </a:r>
                      <a:r>
                        <a:rPr sz="2000" spc="-5" dirty="0">
                          <a:latin typeface="Times New Roman"/>
                          <a:cs typeface="Times New Roman"/>
                        </a:rPr>
                        <a:t> </a:t>
                      </a:r>
                      <a:r>
                        <a:rPr sz="2000" dirty="0">
                          <a:latin typeface="Times New Roman"/>
                          <a:cs typeface="Times New Roman"/>
                        </a:rPr>
                        <a:t>і ч</a:t>
                      </a:r>
                      <a:r>
                        <a:rPr sz="2000" spc="40" dirty="0">
                          <a:latin typeface="Times New Roman"/>
                          <a:cs typeface="Times New Roman"/>
                        </a:rPr>
                        <a:t>е</a:t>
                      </a:r>
                      <a:r>
                        <a:rPr sz="2000" dirty="0">
                          <a:latin typeface="Times New Roman"/>
                          <a:cs typeface="Times New Roman"/>
                        </a:rPr>
                        <a:t>сно</a:t>
                      </a:r>
                      <a:r>
                        <a:rPr sz="2000" spc="-10" dirty="0">
                          <a:latin typeface="Times New Roman"/>
                          <a:cs typeface="Times New Roman"/>
                        </a:rPr>
                        <a:t> </a:t>
                      </a:r>
                      <a:r>
                        <a:rPr sz="2000" dirty="0">
                          <a:latin typeface="Times New Roman"/>
                          <a:cs typeface="Times New Roman"/>
                        </a:rPr>
                        <a:t>ви</a:t>
                      </a:r>
                      <a:r>
                        <a:rPr sz="2000" spc="-105" dirty="0">
                          <a:latin typeface="Times New Roman"/>
                          <a:cs typeface="Times New Roman"/>
                        </a:rPr>
                        <a:t>к</a:t>
                      </a:r>
                      <a:r>
                        <a:rPr sz="2000" dirty="0">
                          <a:latin typeface="Times New Roman"/>
                          <a:cs typeface="Times New Roman"/>
                        </a:rPr>
                        <a:t>ону</a:t>
                      </a:r>
                      <a:r>
                        <a:rPr sz="2000" spc="-30" dirty="0">
                          <a:latin typeface="Times New Roman"/>
                          <a:cs typeface="Times New Roman"/>
                        </a:rPr>
                        <a:t>в</a:t>
                      </a:r>
                      <a:r>
                        <a:rPr sz="2000" spc="-50" dirty="0">
                          <a:latin typeface="Times New Roman"/>
                          <a:cs typeface="Times New Roman"/>
                        </a:rPr>
                        <a:t>а</a:t>
                      </a:r>
                      <a:r>
                        <a:rPr sz="2000" dirty="0">
                          <a:latin typeface="Times New Roman"/>
                          <a:cs typeface="Times New Roman"/>
                        </a:rPr>
                        <a:t>ти обі</a:t>
                      </a:r>
                      <a:r>
                        <a:rPr sz="2000" spc="-10" dirty="0">
                          <a:latin typeface="Times New Roman"/>
                          <a:cs typeface="Times New Roman"/>
                        </a:rPr>
                        <a:t>ц</a:t>
                      </a:r>
                      <a:r>
                        <a:rPr sz="2000" dirty="0">
                          <a:latin typeface="Times New Roman"/>
                          <a:cs typeface="Times New Roman"/>
                        </a:rPr>
                        <a:t>ян</a:t>
                      </a:r>
                      <a:r>
                        <a:rPr sz="2000" spc="-10" dirty="0">
                          <a:latin typeface="Times New Roman"/>
                          <a:cs typeface="Times New Roman"/>
                        </a:rPr>
                        <a:t>к</a:t>
                      </a:r>
                      <a:r>
                        <a:rPr sz="2000" dirty="0">
                          <a:latin typeface="Times New Roman"/>
                          <a:cs typeface="Times New Roman"/>
                        </a:rPr>
                        <a:t>и </a:t>
                      </a:r>
                      <a:r>
                        <a:rPr sz="2000" spc="-10" dirty="0">
                          <a:latin typeface="Times New Roman"/>
                          <a:cs typeface="Times New Roman"/>
                        </a:rPr>
                        <a:t>п</a:t>
                      </a:r>
                      <a:r>
                        <a:rPr sz="2000" dirty="0">
                          <a:latin typeface="Times New Roman"/>
                          <a:cs typeface="Times New Roman"/>
                        </a:rPr>
                        <a:t>і</a:t>
                      </a:r>
                      <a:r>
                        <a:rPr sz="2000" spc="-10" dirty="0">
                          <a:latin typeface="Times New Roman"/>
                          <a:cs typeface="Times New Roman"/>
                        </a:rPr>
                        <a:t>к</a:t>
                      </a:r>
                      <a:r>
                        <a:rPr sz="2000" dirty="0">
                          <a:latin typeface="Times New Roman"/>
                          <a:cs typeface="Times New Roman"/>
                        </a:rPr>
                        <a:t>л</a:t>
                      </a:r>
                      <a:r>
                        <a:rPr sz="2000" spc="-15" dirty="0">
                          <a:latin typeface="Times New Roman"/>
                          <a:cs typeface="Times New Roman"/>
                        </a:rPr>
                        <a:t>у</a:t>
                      </a:r>
                      <a:r>
                        <a:rPr sz="2000" spc="-25" dirty="0">
                          <a:latin typeface="Times New Roman"/>
                          <a:cs typeface="Times New Roman"/>
                        </a:rPr>
                        <a:t>в</a:t>
                      </a:r>
                      <a:r>
                        <a:rPr sz="2000" spc="-55" dirty="0">
                          <a:latin typeface="Times New Roman"/>
                          <a:cs typeface="Times New Roman"/>
                        </a:rPr>
                        <a:t>а</a:t>
                      </a:r>
                      <a:r>
                        <a:rPr sz="2000" dirty="0">
                          <a:latin typeface="Times New Roman"/>
                          <a:cs typeface="Times New Roman"/>
                        </a:rPr>
                        <a:t>т</a:t>
                      </a:r>
                      <a:r>
                        <a:rPr sz="2000" spc="-10" dirty="0">
                          <a:latin typeface="Times New Roman"/>
                          <a:cs typeface="Times New Roman"/>
                        </a:rPr>
                        <a:t>и</a:t>
                      </a:r>
                      <a:r>
                        <a:rPr sz="2000" dirty="0">
                          <a:latin typeface="Times New Roman"/>
                          <a:cs typeface="Times New Roman"/>
                        </a:rPr>
                        <a:t>ся</a:t>
                      </a:r>
                      <a:r>
                        <a:rPr sz="2000" spc="10" dirty="0">
                          <a:latin typeface="Times New Roman"/>
                          <a:cs typeface="Times New Roman"/>
                        </a:rPr>
                        <a:t> </a:t>
                      </a:r>
                      <a:r>
                        <a:rPr sz="2000" dirty="0">
                          <a:latin typeface="Times New Roman"/>
                          <a:cs typeface="Times New Roman"/>
                        </a:rPr>
                        <a:t>про </a:t>
                      </a:r>
                      <a:r>
                        <a:rPr sz="2000" spc="-105" dirty="0">
                          <a:latin typeface="Times New Roman"/>
                          <a:cs typeface="Times New Roman"/>
                        </a:rPr>
                        <a:t>к</a:t>
                      </a:r>
                      <a:r>
                        <a:rPr sz="2000" spc="-45" dirty="0">
                          <a:latin typeface="Times New Roman"/>
                          <a:cs typeface="Times New Roman"/>
                        </a:rPr>
                        <a:t>о</a:t>
                      </a:r>
                      <a:r>
                        <a:rPr sz="2000" spc="-10" dirty="0">
                          <a:latin typeface="Times New Roman"/>
                          <a:cs typeface="Times New Roman"/>
                        </a:rPr>
                        <a:t>ж</a:t>
                      </a:r>
                      <a:r>
                        <a:rPr sz="2000" dirty="0">
                          <a:latin typeface="Times New Roman"/>
                          <a:cs typeface="Times New Roman"/>
                        </a:rPr>
                        <a:t>но</a:t>
                      </a:r>
                      <a:r>
                        <a:rPr sz="2000" spc="-60" dirty="0">
                          <a:latin typeface="Times New Roman"/>
                          <a:cs typeface="Times New Roman"/>
                        </a:rPr>
                        <a:t>г</a:t>
                      </a:r>
                      <a:r>
                        <a:rPr sz="2000" dirty="0">
                          <a:latin typeface="Times New Roman"/>
                          <a:cs typeface="Times New Roman"/>
                        </a:rPr>
                        <a:t>о.</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Корпоративна культура - презентация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17585"/>
            <a:ext cx="9161585" cy="686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86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73" t="15580" r="14550" b="5917"/>
          <a:stretch/>
        </p:blipFill>
        <p:spPr bwMode="auto">
          <a:xfrm>
            <a:off x="0" y="-13699"/>
            <a:ext cx="9144000" cy="6871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639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15" t="16479" r="30477" b="35131"/>
          <a:stretch/>
        </p:blipFill>
        <p:spPr bwMode="auto">
          <a:xfrm>
            <a:off x="0" y="9418"/>
            <a:ext cx="9099306" cy="684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21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609600" y="990600"/>
            <a:ext cx="8072120" cy="4308872"/>
          </a:xfrm>
          <a:prstGeom prst="rect">
            <a:avLst/>
          </a:prstGeom>
        </p:spPr>
        <p:txBody>
          <a:bodyPr wrap="square">
            <a:spAutoFit/>
          </a:bodyPr>
          <a:lstStyle/>
          <a:p>
            <a:r>
              <a:rPr lang="uk-UA" b="1" i="1" dirty="0">
                <a:solidFill>
                  <a:srgbClr val="00B0F0"/>
                </a:solidFill>
              </a:rPr>
              <a:t>«Найкращий керівник – той, хто володіє достатнім чуттям, щоб вибрати підходящих людей, здатних виконати потрібну роботу, і достатньою стриманістю, щоб не плутатися у них під ногами, поки вони її виконують».</a:t>
            </a:r>
          </a:p>
          <a:p>
            <a:endParaRPr lang="uk-UA" b="1" i="1" dirty="0">
              <a:solidFill>
                <a:srgbClr val="00B0F0"/>
              </a:solidFill>
            </a:endParaRPr>
          </a:p>
          <a:p>
            <a:r>
              <a:rPr lang="uk-UA" b="1" i="1" dirty="0">
                <a:solidFill>
                  <a:srgbClr val="00B0F0"/>
                </a:solidFill>
              </a:rPr>
              <a:t>«Лідерство починається з особистих якостей лідера». </a:t>
            </a:r>
          </a:p>
          <a:p>
            <a:endParaRPr lang="uk-UA" i="1" dirty="0">
              <a:solidFill>
                <a:srgbClr val="00B0F0"/>
              </a:solidFill>
            </a:endParaRPr>
          </a:p>
          <a:p>
            <a:r>
              <a:rPr lang="uk-UA" i="1" dirty="0" err="1"/>
              <a:t>Хесселбайн</a:t>
            </a:r>
            <a:r>
              <a:rPr lang="uk-UA" i="1" dirty="0"/>
              <a:t> Ф.Джерело.</a:t>
            </a:r>
          </a:p>
        </p:txBody>
      </p:sp>
    </p:spTree>
    <p:extLst>
      <p:ext uri="{BB962C8B-B14F-4D97-AF65-F5344CB8AC3E}">
        <p14:creationId xmlns:p14="http://schemas.microsoft.com/office/powerpoint/2010/main" val="3553547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13" t="37004" r="6545" b="17453"/>
          <a:stretch/>
        </p:blipFill>
        <p:spPr bwMode="auto">
          <a:xfrm>
            <a:off x="0" y="0"/>
            <a:ext cx="9144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6" descr="Корпоративная культура в компани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6151" name="Picture 7" descr="C:\Users\Mariana\Desktop\завантаженн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419600"/>
            <a:ext cx="4114800" cy="230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90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460" y="4196399"/>
            <a:ext cx="917846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a:ln>
                  <a:noFill/>
                </a:ln>
                <a:solidFill>
                  <a:srgbClr val="424242"/>
                </a:solidFill>
                <a:effectLst/>
                <a:latin typeface="Verdana" pitchFamily="34" charset="0"/>
                <a:cs typeface="Arial" pitchFamily="34" charset="0"/>
              </a:rPr>
              <a:t>Фірмовий стиль</a:t>
            </a:r>
            <a:r>
              <a:rPr kumimoji="0" lang="uk-UA" sz="1600" b="0" i="0" u="none" strike="noStrike" cap="none" normalizeH="0" baseline="0" dirty="0">
                <a:ln>
                  <a:noFill/>
                </a:ln>
                <a:solidFill>
                  <a:srgbClr val="424242"/>
                </a:solidFill>
                <a:effectLst/>
                <a:latin typeface="Verdana" pitchFamily="34" charset="0"/>
                <a:cs typeface="Arial" pitchFamily="34" charset="0"/>
              </a:rPr>
              <a:t> — це сукупність постійно відтворюваних відмінних від інших характеристик спілкування, поведінки,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a:ln>
                  <a:noFill/>
                </a:ln>
                <a:solidFill>
                  <a:srgbClr val="424242"/>
                </a:solidFill>
                <a:effectLst/>
                <a:latin typeface="Verdana" pitchFamily="34" charset="0"/>
                <a:cs typeface="Arial" pitchFamily="34" charset="0"/>
              </a:rPr>
              <a:t>традицій, притаманних фірмі, які виявляють своєрідність її ринкової взаємодії.</a:t>
            </a:r>
            <a:endParaRPr kumimoji="0" lang="uk-UA"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a:ln>
                  <a:noFill/>
                </a:ln>
                <a:solidFill>
                  <a:srgbClr val="424242"/>
                </a:solidFill>
                <a:effectLst/>
                <a:latin typeface="Verdana" pitchFamily="34" charset="0"/>
                <a:cs typeface="Arial" pitchFamily="34" charset="0"/>
              </a:rPr>
              <a:t>Формування фірмового (корпоративного) стилю здійснюється на основі таких принципів: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a:ln>
                  <a:noFill/>
                </a:ln>
                <a:solidFill>
                  <a:srgbClr val="424242"/>
                </a:solidFill>
                <a:effectLst/>
                <a:latin typeface="Verdana" pitchFamily="34" charset="0"/>
                <a:cs typeface="Arial" pitchFamily="34" charset="0"/>
              </a:rPr>
              <a:t>принцип маркетингу,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a:ln>
                  <a:noFill/>
                </a:ln>
                <a:solidFill>
                  <a:srgbClr val="424242"/>
                </a:solidFill>
                <a:effectLst/>
                <a:latin typeface="Verdana" pitchFamily="34" charset="0"/>
                <a:cs typeface="Arial" pitchFamily="34" charset="0"/>
              </a:rPr>
              <a:t>дотримання норм і правил міжнародного етикету,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a:ln>
                  <a:noFill/>
                </a:ln>
                <a:solidFill>
                  <a:srgbClr val="424242"/>
                </a:solidFill>
                <a:effectLst/>
                <a:latin typeface="Verdana" pitchFamily="34" charset="0"/>
                <a:cs typeface="Arial" pitchFamily="34" charset="0"/>
              </a:rPr>
              <a:t>корпоративної етики, що інтегрує в собі професійний обов’язок,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a:ln>
                  <a:noFill/>
                </a:ln>
                <a:solidFill>
                  <a:srgbClr val="424242"/>
                </a:solidFill>
                <a:effectLst/>
                <a:latin typeface="Verdana" pitchFamily="34" charset="0"/>
                <a:cs typeface="Arial" pitchFamily="34" charset="0"/>
              </a:rPr>
              <a:t>гордість за місію фірми,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a:ln>
                  <a:noFill/>
                </a:ln>
                <a:solidFill>
                  <a:srgbClr val="424242"/>
                </a:solidFill>
                <a:effectLst/>
                <a:latin typeface="Verdana" pitchFamily="34" charset="0"/>
                <a:cs typeface="Arial" pitchFamily="34" charset="0"/>
              </a:rPr>
              <a:t>благородство і гідність.</a:t>
            </a:r>
          </a:p>
        </p:txBody>
      </p:sp>
      <p:pic>
        <p:nvPicPr>
          <p:cNvPr id="10242" name="Picture 2" descr="https://konspekta.net/infopediasu/baza12/3223753546412.files/image0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0" y="-23814"/>
            <a:ext cx="9178460" cy="413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90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97326" y="1597025"/>
            <a:ext cx="38100" cy="9524"/>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3282822" y="1709642"/>
            <a:ext cx="4949825" cy="897890"/>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3200" dirty="0">
                <a:latin typeface="Times New Roman"/>
                <a:cs typeface="Times New Roman"/>
              </a:rPr>
              <a:t>Ви є лідер,</a:t>
            </a:r>
            <a:r>
              <a:rPr sz="3200" spc="-15" dirty="0">
                <a:latin typeface="Times New Roman"/>
                <a:cs typeface="Times New Roman"/>
              </a:rPr>
              <a:t> </a:t>
            </a:r>
            <a:r>
              <a:rPr sz="3200" dirty="0">
                <a:latin typeface="Times New Roman"/>
                <a:cs typeface="Times New Roman"/>
              </a:rPr>
              <a:t>як</a:t>
            </a:r>
            <a:r>
              <a:rPr sz="3200" spc="5" dirty="0">
                <a:latin typeface="Times New Roman"/>
                <a:cs typeface="Times New Roman"/>
              </a:rPr>
              <a:t>щ</a:t>
            </a:r>
            <a:r>
              <a:rPr sz="3200" dirty="0">
                <a:latin typeface="Times New Roman"/>
                <a:cs typeface="Times New Roman"/>
              </a:rPr>
              <a:t>о</a:t>
            </a:r>
            <a:r>
              <a:rPr sz="3200" spc="-25" dirty="0">
                <a:latin typeface="Times New Roman"/>
                <a:cs typeface="Times New Roman"/>
              </a:rPr>
              <a:t> </a:t>
            </a:r>
            <a:r>
              <a:rPr sz="3200" spc="-40" dirty="0">
                <a:latin typeface="Times New Roman"/>
                <a:cs typeface="Times New Roman"/>
              </a:rPr>
              <a:t>в</a:t>
            </a:r>
            <a:r>
              <a:rPr sz="3200" dirty="0">
                <a:latin typeface="Times New Roman"/>
                <a:cs typeface="Times New Roman"/>
              </a:rPr>
              <a:t>а</a:t>
            </a:r>
            <a:r>
              <a:rPr sz="3200" spc="5" dirty="0">
                <a:latin typeface="Times New Roman"/>
                <a:cs typeface="Times New Roman"/>
              </a:rPr>
              <a:t>ш</a:t>
            </a:r>
            <a:r>
              <a:rPr sz="3200" dirty="0">
                <a:latin typeface="Times New Roman"/>
                <a:cs typeface="Times New Roman"/>
              </a:rPr>
              <a:t>і</a:t>
            </a:r>
            <a:r>
              <a:rPr sz="3200" spc="-25" dirty="0">
                <a:latin typeface="Times New Roman"/>
                <a:cs typeface="Times New Roman"/>
              </a:rPr>
              <a:t> </a:t>
            </a:r>
            <a:r>
              <a:rPr sz="3200" dirty="0">
                <a:latin typeface="Times New Roman"/>
                <a:cs typeface="Times New Roman"/>
              </a:rPr>
              <a:t>дії</a:t>
            </a:r>
            <a:endParaRPr sz="3200">
              <a:latin typeface="Times New Roman"/>
              <a:cs typeface="Times New Roman"/>
            </a:endParaRPr>
          </a:p>
          <a:p>
            <a:pPr marL="355600">
              <a:lnSpc>
                <a:spcPts val="3825"/>
              </a:lnSpc>
            </a:pPr>
            <a:r>
              <a:rPr sz="3200" dirty="0">
                <a:latin typeface="Times New Roman"/>
                <a:cs typeface="Times New Roman"/>
              </a:rPr>
              <a:t>сп</a:t>
            </a:r>
            <a:r>
              <a:rPr sz="3200" spc="5" dirty="0">
                <a:latin typeface="Times New Roman"/>
                <a:cs typeface="Times New Roman"/>
              </a:rPr>
              <a:t>о</a:t>
            </a:r>
            <a:r>
              <a:rPr sz="3200" dirty="0">
                <a:latin typeface="Times New Roman"/>
                <a:cs typeface="Times New Roman"/>
              </a:rPr>
              <a:t>ну</a:t>
            </a:r>
            <a:r>
              <a:rPr sz="3200" spc="-45" dirty="0">
                <a:latin typeface="Times New Roman"/>
                <a:cs typeface="Times New Roman"/>
              </a:rPr>
              <a:t>к</a:t>
            </a:r>
            <a:r>
              <a:rPr sz="3200" dirty="0">
                <a:latin typeface="Times New Roman"/>
                <a:cs typeface="Times New Roman"/>
              </a:rPr>
              <a:t>а</a:t>
            </a:r>
            <a:r>
              <a:rPr sz="3200" spc="-55" dirty="0">
                <a:latin typeface="Times New Roman"/>
                <a:cs typeface="Times New Roman"/>
              </a:rPr>
              <a:t>ю</a:t>
            </a:r>
            <a:r>
              <a:rPr sz="3200" dirty="0">
                <a:latin typeface="Times New Roman"/>
                <a:cs typeface="Times New Roman"/>
              </a:rPr>
              <a:t>ть</a:t>
            </a:r>
            <a:r>
              <a:rPr sz="3200" spc="-40" dirty="0">
                <a:latin typeface="Times New Roman"/>
                <a:cs typeface="Times New Roman"/>
              </a:rPr>
              <a:t> </a:t>
            </a:r>
            <a:r>
              <a:rPr sz="3200" dirty="0">
                <a:latin typeface="Times New Roman"/>
                <a:cs typeface="Times New Roman"/>
              </a:rPr>
              <a:t>інших</a:t>
            </a:r>
            <a:r>
              <a:rPr sz="3200" spc="-15" dirty="0">
                <a:latin typeface="Times New Roman"/>
                <a:cs typeface="Times New Roman"/>
              </a:rPr>
              <a:t> </a:t>
            </a:r>
            <a:r>
              <a:rPr sz="3200" dirty="0">
                <a:latin typeface="Times New Roman"/>
                <a:cs typeface="Times New Roman"/>
              </a:rPr>
              <a:t>мріяти,</a:t>
            </a:r>
            <a:endParaRPr sz="3200">
              <a:latin typeface="Times New Roman"/>
              <a:cs typeface="Times New Roman"/>
            </a:endParaRPr>
          </a:p>
        </p:txBody>
      </p:sp>
      <p:sp>
        <p:nvSpPr>
          <p:cNvPr id="4" name="object 4"/>
          <p:cNvSpPr txBox="1"/>
          <p:nvPr/>
        </p:nvSpPr>
        <p:spPr>
          <a:xfrm>
            <a:off x="3625722" y="2687678"/>
            <a:ext cx="4389755" cy="407034"/>
          </a:xfrm>
          <a:prstGeom prst="rect">
            <a:avLst/>
          </a:prstGeom>
        </p:spPr>
        <p:txBody>
          <a:bodyPr vert="horz" wrap="square" lIns="0" tIns="0" rIns="0" bIns="0" rtlCol="0">
            <a:spAutoFit/>
          </a:bodyPr>
          <a:lstStyle/>
          <a:p>
            <a:pPr marL="12700">
              <a:lnSpc>
                <a:spcPts val="3825"/>
              </a:lnSpc>
            </a:pPr>
            <a:r>
              <a:rPr sz="3200" spc="-125" dirty="0">
                <a:latin typeface="Times New Roman"/>
                <a:cs typeface="Times New Roman"/>
              </a:rPr>
              <a:t>в</a:t>
            </a:r>
            <a:r>
              <a:rPr sz="3200" dirty="0">
                <a:latin typeface="Times New Roman"/>
                <a:cs typeface="Times New Roman"/>
              </a:rPr>
              <a:t>читис</a:t>
            </a:r>
            <a:r>
              <a:rPr sz="3200" spc="5" dirty="0">
                <a:latin typeface="Times New Roman"/>
                <a:cs typeface="Times New Roman"/>
              </a:rPr>
              <a:t>я</a:t>
            </a:r>
            <a:r>
              <a:rPr sz="3200" dirty="0">
                <a:latin typeface="Times New Roman"/>
                <a:cs typeface="Times New Roman"/>
              </a:rPr>
              <a:t>,</a:t>
            </a:r>
            <a:r>
              <a:rPr sz="3200" spc="-20" dirty="0">
                <a:latin typeface="Times New Roman"/>
                <a:cs typeface="Times New Roman"/>
              </a:rPr>
              <a:t> </a:t>
            </a:r>
            <a:r>
              <a:rPr sz="3200" dirty="0">
                <a:latin typeface="Times New Roman"/>
                <a:cs typeface="Times New Roman"/>
              </a:rPr>
              <a:t>т</a:t>
            </a:r>
            <a:r>
              <a:rPr sz="3200" spc="-20" dirty="0">
                <a:latin typeface="Times New Roman"/>
                <a:cs typeface="Times New Roman"/>
              </a:rPr>
              <a:t>в</a:t>
            </a:r>
            <a:r>
              <a:rPr sz="3200" dirty="0">
                <a:latin typeface="Times New Roman"/>
                <a:cs typeface="Times New Roman"/>
              </a:rPr>
              <a:t>о</a:t>
            </a:r>
            <a:r>
              <a:rPr sz="3200" spc="5" dirty="0">
                <a:latin typeface="Times New Roman"/>
                <a:cs typeface="Times New Roman"/>
              </a:rPr>
              <a:t>р</a:t>
            </a:r>
            <a:r>
              <a:rPr sz="3200" dirty="0">
                <a:latin typeface="Times New Roman"/>
                <a:cs typeface="Times New Roman"/>
              </a:rPr>
              <a:t>ити</a:t>
            </a:r>
            <a:r>
              <a:rPr sz="3200" spc="-15" dirty="0">
                <a:latin typeface="Times New Roman"/>
                <a:cs typeface="Times New Roman"/>
              </a:rPr>
              <a:t> </a:t>
            </a:r>
            <a:r>
              <a:rPr sz="3200" dirty="0">
                <a:latin typeface="Times New Roman"/>
                <a:cs typeface="Times New Roman"/>
              </a:rPr>
              <a:t>і</a:t>
            </a:r>
            <a:r>
              <a:rPr sz="3200" spc="-15" dirty="0">
                <a:latin typeface="Times New Roman"/>
                <a:cs typeface="Times New Roman"/>
              </a:rPr>
              <a:t> </a:t>
            </a:r>
            <a:r>
              <a:rPr sz="3200" dirty="0">
                <a:latin typeface="Times New Roman"/>
                <a:cs typeface="Times New Roman"/>
              </a:rPr>
              <a:t>р</a:t>
            </a:r>
            <a:r>
              <a:rPr sz="3200" spc="90" dirty="0">
                <a:latin typeface="Times New Roman"/>
                <a:cs typeface="Times New Roman"/>
              </a:rPr>
              <a:t>о</a:t>
            </a:r>
            <a:r>
              <a:rPr sz="3200" dirty="0">
                <a:latin typeface="Times New Roman"/>
                <a:cs typeface="Times New Roman"/>
              </a:rPr>
              <a:t>ст</a:t>
            </a:r>
            <a:r>
              <a:rPr sz="3200" spc="5" dirty="0">
                <a:latin typeface="Times New Roman"/>
                <a:cs typeface="Times New Roman"/>
              </a:rPr>
              <a:t>и</a:t>
            </a:r>
            <a:r>
              <a:rPr sz="3200" dirty="0">
                <a:latin typeface="Times New Roman"/>
                <a:cs typeface="Times New Roman"/>
              </a:rPr>
              <a:t>.</a:t>
            </a:r>
            <a:endParaRPr sz="3200">
              <a:latin typeface="Times New Roman"/>
              <a:cs typeface="Times New Roman"/>
            </a:endParaRPr>
          </a:p>
        </p:txBody>
      </p:sp>
      <p:sp>
        <p:nvSpPr>
          <p:cNvPr id="5" name="object 5"/>
          <p:cNvSpPr txBox="1"/>
          <p:nvPr/>
        </p:nvSpPr>
        <p:spPr>
          <a:xfrm>
            <a:off x="4045077" y="3625151"/>
            <a:ext cx="4564380" cy="585470"/>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Д</a:t>
            </a:r>
            <a:r>
              <a:rPr sz="2000" spc="-55" dirty="0">
                <a:latin typeface="Times New Roman"/>
                <a:cs typeface="Times New Roman"/>
              </a:rPr>
              <a:t>ж</a:t>
            </a:r>
            <a:r>
              <a:rPr sz="2000" dirty="0">
                <a:latin typeface="Times New Roman"/>
                <a:cs typeface="Times New Roman"/>
              </a:rPr>
              <a:t>он </a:t>
            </a:r>
            <a:r>
              <a:rPr sz="2000" spc="-10" dirty="0">
                <a:latin typeface="Times New Roman"/>
                <a:cs typeface="Times New Roman"/>
              </a:rPr>
              <a:t>К</a:t>
            </a:r>
            <a:r>
              <a:rPr sz="2000" dirty="0">
                <a:latin typeface="Times New Roman"/>
                <a:cs typeface="Times New Roman"/>
              </a:rPr>
              <a:t>ві</a:t>
            </a:r>
            <a:r>
              <a:rPr sz="2000" spc="-10" dirty="0">
                <a:latin typeface="Times New Roman"/>
                <a:cs typeface="Times New Roman"/>
              </a:rPr>
              <a:t>н</a:t>
            </a:r>
            <a:r>
              <a:rPr sz="2000" dirty="0">
                <a:latin typeface="Times New Roman"/>
                <a:cs typeface="Times New Roman"/>
              </a:rPr>
              <a:t>сі</a:t>
            </a:r>
            <a:r>
              <a:rPr sz="2000" spc="-5" dirty="0">
                <a:latin typeface="Times New Roman"/>
                <a:cs typeface="Times New Roman"/>
              </a:rPr>
              <a:t> </a:t>
            </a:r>
            <a:r>
              <a:rPr sz="2000" dirty="0">
                <a:latin typeface="Times New Roman"/>
                <a:cs typeface="Times New Roman"/>
              </a:rPr>
              <a:t>Адамс,</a:t>
            </a:r>
            <a:r>
              <a:rPr sz="2000" spc="-20" dirty="0">
                <a:latin typeface="Times New Roman"/>
                <a:cs typeface="Times New Roman"/>
              </a:rPr>
              <a:t> </a:t>
            </a:r>
            <a:r>
              <a:rPr sz="2000" spc="5" dirty="0">
                <a:latin typeface="Times New Roman"/>
                <a:cs typeface="Times New Roman"/>
              </a:rPr>
              <a:t>6</a:t>
            </a:r>
            <a:r>
              <a:rPr sz="2000" dirty="0">
                <a:latin typeface="Times New Roman"/>
                <a:cs typeface="Times New Roman"/>
              </a:rPr>
              <a:t>-й</a:t>
            </a:r>
            <a:r>
              <a:rPr sz="2000" spc="-15" dirty="0">
                <a:latin typeface="Times New Roman"/>
                <a:cs typeface="Times New Roman"/>
              </a:rPr>
              <a:t> </a:t>
            </a:r>
            <a:r>
              <a:rPr sz="2000" dirty="0">
                <a:latin typeface="Times New Roman"/>
                <a:cs typeface="Times New Roman"/>
              </a:rPr>
              <a:t>пр</a:t>
            </a:r>
            <a:r>
              <a:rPr sz="2000" spc="15" dirty="0">
                <a:latin typeface="Times New Roman"/>
                <a:cs typeface="Times New Roman"/>
              </a:rPr>
              <a:t>е</a:t>
            </a:r>
            <a:r>
              <a:rPr sz="2000" dirty="0">
                <a:latin typeface="Times New Roman"/>
                <a:cs typeface="Times New Roman"/>
              </a:rPr>
              <a:t>зи</a:t>
            </a:r>
            <a:r>
              <a:rPr sz="2000" spc="-10" dirty="0">
                <a:latin typeface="Times New Roman"/>
                <a:cs typeface="Times New Roman"/>
              </a:rPr>
              <a:t>д</a:t>
            </a:r>
            <a:r>
              <a:rPr sz="2000" dirty="0">
                <a:latin typeface="Times New Roman"/>
                <a:cs typeface="Times New Roman"/>
              </a:rPr>
              <a:t>е</a:t>
            </a:r>
            <a:r>
              <a:rPr sz="2000" spc="-10" dirty="0">
                <a:latin typeface="Times New Roman"/>
                <a:cs typeface="Times New Roman"/>
              </a:rPr>
              <a:t>н</a:t>
            </a:r>
            <a:r>
              <a:rPr sz="2000" dirty="0">
                <a:latin typeface="Times New Roman"/>
                <a:cs typeface="Times New Roman"/>
              </a:rPr>
              <a:t>т</a:t>
            </a:r>
            <a:r>
              <a:rPr sz="2000" spc="-10" dirty="0">
                <a:latin typeface="Times New Roman"/>
                <a:cs typeface="Times New Roman"/>
              </a:rPr>
              <a:t> СШ</a:t>
            </a:r>
            <a:r>
              <a:rPr sz="2000" dirty="0">
                <a:latin typeface="Times New Roman"/>
                <a:cs typeface="Times New Roman"/>
              </a:rPr>
              <a:t>А</a:t>
            </a:r>
            <a:endParaRPr sz="2000">
              <a:latin typeface="Times New Roman"/>
              <a:cs typeface="Times New Roman"/>
            </a:endParaRPr>
          </a:p>
          <a:p>
            <a:pPr marR="5080" algn="r">
              <a:lnSpc>
                <a:spcPct val="100000"/>
              </a:lnSpc>
            </a:pPr>
            <a:r>
              <a:rPr sz="2000" dirty="0">
                <a:latin typeface="Times New Roman"/>
                <a:cs typeface="Times New Roman"/>
              </a:rPr>
              <a:t>(</a:t>
            </a:r>
            <a:r>
              <a:rPr sz="2000" spc="5" dirty="0">
                <a:latin typeface="Times New Roman"/>
                <a:cs typeface="Times New Roman"/>
              </a:rPr>
              <a:t>1</a:t>
            </a:r>
            <a:r>
              <a:rPr sz="2000" dirty="0">
                <a:latin typeface="Times New Roman"/>
                <a:cs typeface="Times New Roman"/>
              </a:rPr>
              <a:t>7</a:t>
            </a:r>
            <a:r>
              <a:rPr sz="2000" spc="10" dirty="0">
                <a:latin typeface="Times New Roman"/>
                <a:cs typeface="Times New Roman"/>
              </a:rPr>
              <a:t>67</a:t>
            </a:r>
            <a:r>
              <a:rPr sz="2000" spc="-10" dirty="0">
                <a:latin typeface="Times New Roman"/>
                <a:cs typeface="Times New Roman"/>
              </a:rPr>
              <a:t>-</a:t>
            </a:r>
            <a:r>
              <a:rPr sz="2000" dirty="0">
                <a:latin typeface="Times New Roman"/>
                <a:cs typeface="Times New Roman"/>
              </a:rPr>
              <a:t>1</a:t>
            </a:r>
            <a:r>
              <a:rPr sz="2000" spc="-15" dirty="0">
                <a:latin typeface="Times New Roman"/>
                <a:cs typeface="Times New Roman"/>
              </a:rPr>
              <a:t>8</a:t>
            </a:r>
            <a:r>
              <a:rPr sz="2000" dirty="0">
                <a:latin typeface="Times New Roman"/>
                <a:cs typeface="Times New Roman"/>
              </a:rPr>
              <a:t>48)</a:t>
            </a:r>
            <a:endParaRPr sz="2000">
              <a:latin typeface="Times New Roman"/>
              <a:cs typeface="Times New Roman"/>
            </a:endParaRPr>
          </a:p>
        </p:txBody>
      </p:sp>
      <p:sp>
        <p:nvSpPr>
          <p:cNvPr id="6" name="object 6"/>
          <p:cNvSpPr/>
          <p:nvPr/>
        </p:nvSpPr>
        <p:spPr>
          <a:xfrm>
            <a:off x="468312" y="1566925"/>
            <a:ext cx="2649474" cy="32304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3400" y="381000"/>
            <a:ext cx="8072120" cy="430887"/>
          </a:xfrm>
        </p:spPr>
        <p:txBody>
          <a:bodyPr/>
          <a:lstStyle/>
          <a:p>
            <a:pPr algn="ctr"/>
            <a:r>
              <a:rPr lang="uk-UA" b="1" dirty="0"/>
              <a:t>Тренінг «Я – лідер»</a:t>
            </a:r>
          </a:p>
        </p:txBody>
      </p:sp>
      <p:pic>
        <p:nvPicPr>
          <p:cNvPr id="4" name="Picture 4" descr="Що таке лідерство, хто такий лідер і як ним ста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3342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081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609600"/>
            <a:ext cx="8072120" cy="4862870"/>
          </a:xfrm>
        </p:spPr>
        <p:txBody>
          <a:bodyPr/>
          <a:lstStyle/>
          <a:p>
            <a:r>
              <a:rPr lang="uk-UA" sz="4800" b="1" i="1" dirty="0">
                <a:solidFill>
                  <a:srgbClr val="FF0000"/>
                </a:solidFill>
              </a:rPr>
              <a:t>«Якби всі ми робили те, на що здатні, </a:t>
            </a:r>
          </a:p>
          <a:p>
            <a:r>
              <a:rPr lang="uk-UA" sz="4800" b="1" i="1" dirty="0">
                <a:solidFill>
                  <a:srgbClr val="FF0000"/>
                </a:solidFill>
              </a:rPr>
              <a:t>то б самі здивувалися власним можливостям» ? !</a:t>
            </a:r>
          </a:p>
          <a:p>
            <a:br>
              <a:rPr lang="uk-UA" sz="4800" b="1" i="1" dirty="0">
                <a:solidFill>
                  <a:srgbClr val="FF0000"/>
                </a:solidFill>
              </a:rPr>
            </a:br>
            <a:r>
              <a:rPr lang="uk-UA" sz="4800" b="1" i="1" dirty="0"/>
              <a:t>Томас Едісон</a:t>
            </a:r>
          </a:p>
          <a:p>
            <a:endParaRPr lang="uk-UA" dirty="0"/>
          </a:p>
        </p:txBody>
      </p:sp>
    </p:spTree>
    <p:extLst>
      <p:ext uri="{BB962C8B-B14F-4D97-AF65-F5344CB8AC3E}">
        <p14:creationId xmlns:p14="http://schemas.microsoft.com/office/powerpoint/2010/main" val="1097450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4586F-A2D6-6A48-D4AC-5F53C7CEDA3F}"/>
              </a:ext>
            </a:extLst>
          </p:cNvPr>
          <p:cNvSpPr>
            <a:spLocks noGrp="1"/>
          </p:cNvSpPr>
          <p:nvPr>
            <p:ph type="title"/>
          </p:nvPr>
        </p:nvSpPr>
        <p:spPr/>
        <p:txBody>
          <a:bodyPr/>
          <a:lstStyle/>
          <a:p>
            <a:endParaRPr lang="uk-UA"/>
          </a:p>
        </p:txBody>
      </p:sp>
      <p:sp>
        <p:nvSpPr>
          <p:cNvPr id="3" name="Місце для тексту 2">
            <a:extLst>
              <a:ext uri="{FF2B5EF4-FFF2-40B4-BE49-F238E27FC236}">
                <a16:creationId xmlns:a16="http://schemas.microsoft.com/office/drawing/2014/main" id="{4A3CBEAA-28B9-813F-3331-56CE3027EEF2}"/>
              </a:ext>
            </a:extLst>
          </p:cNvPr>
          <p:cNvSpPr>
            <a:spLocks noGrp="1"/>
          </p:cNvSpPr>
          <p:nvPr>
            <p:ph type="body" idx="1"/>
          </p:nvPr>
        </p:nvSpPr>
        <p:spPr>
          <a:xfrm>
            <a:off x="76200" y="609601"/>
            <a:ext cx="8991600" cy="6553200"/>
          </a:xfrm>
        </p:spPr>
        <p:txBody>
          <a:bodyPr/>
          <a:lstStyle/>
          <a:p>
            <a:r>
              <a:rPr lang="uk-UA" b="0" i="0" dirty="0">
                <a:solidFill>
                  <a:srgbClr val="666666"/>
                </a:solidFill>
                <a:effectLst/>
                <a:latin typeface="-apple-system"/>
              </a:rPr>
              <a:t>кілька платформ, де ви зможете знайти такі тести та анкети для оцінки лідерських якостей:</a:t>
            </a:r>
            <a:br>
              <a:rPr lang="uk-UA" dirty="0"/>
            </a:br>
            <a:r>
              <a:rPr lang="uk-UA" b="0" i="0" dirty="0">
                <a:solidFill>
                  <a:srgbClr val="666666"/>
                </a:solidFill>
                <a:effectLst/>
                <a:latin typeface="-apple-system"/>
              </a:rPr>
              <a:t>1. </a:t>
            </a:r>
            <a:r>
              <a:rPr lang="en-US" b="0" i="0" dirty="0">
                <a:solidFill>
                  <a:srgbClr val="666666"/>
                </a:solidFill>
                <a:effectLst/>
                <a:latin typeface="-apple-system"/>
              </a:rPr>
              <a:t>Myers-Briggs Type Indicator (MBTI): </a:t>
            </a:r>
            <a:r>
              <a:rPr lang="uk-UA" b="0" i="0" dirty="0">
                <a:solidFill>
                  <a:srgbClr val="666666"/>
                </a:solidFill>
                <a:effectLst/>
                <a:latin typeface="-apple-system"/>
              </a:rPr>
              <a:t>Цей тест допомагає визначити ваш тип особистості та може дати вам уявлення про ваші лідерські здібності.</a:t>
            </a:r>
            <a:br>
              <a:rPr lang="uk-UA" dirty="0"/>
            </a:br>
            <a:r>
              <a:rPr lang="uk-UA" b="0" i="0" dirty="0">
                <a:solidFill>
                  <a:srgbClr val="666666"/>
                </a:solidFill>
                <a:effectLst/>
                <a:latin typeface="-apple-system"/>
              </a:rPr>
              <a:t>2. </a:t>
            </a:r>
            <a:r>
              <a:rPr lang="en-US" b="0" i="0" dirty="0">
                <a:solidFill>
                  <a:srgbClr val="666666"/>
                </a:solidFill>
                <a:effectLst/>
                <a:latin typeface="-apple-system"/>
              </a:rPr>
              <a:t>Leadership Practices Inventory (LPI): </a:t>
            </a:r>
            <a:r>
              <a:rPr lang="uk-UA" b="0" i="0" dirty="0">
                <a:solidFill>
                  <a:srgbClr val="666666"/>
                </a:solidFill>
                <a:effectLst/>
                <a:latin typeface="-apple-system"/>
              </a:rPr>
              <a:t>Це анкета, розроблена на основі досліджень Джеймса </a:t>
            </a:r>
            <a:r>
              <a:rPr lang="uk-UA" b="0" i="0" dirty="0" err="1">
                <a:solidFill>
                  <a:srgbClr val="666666"/>
                </a:solidFill>
                <a:effectLst/>
                <a:latin typeface="-apple-system"/>
              </a:rPr>
              <a:t>Кузеса</a:t>
            </a:r>
            <a:r>
              <a:rPr lang="uk-UA" b="0" i="0" dirty="0">
                <a:solidFill>
                  <a:srgbClr val="666666"/>
                </a:solidFill>
                <a:effectLst/>
                <a:latin typeface="-apple-system"/>
              </a:rPr>
              <a:t> та </a:t>
            </a:r>
            <a:r>
              <a:rPr lang="uk-UA" b="0" i="0" dirty="0" err="1">
                <a:solidFill>
                  <a:srgbClr val="666666"/>
                </a:solidFill>
                <a:effectLst/>
                <a:latin typeface="-apple-system"/>
              </a:rPr>
              <a:t>Баррі</a:t>
            </a:r>
            <a:r>
              <a:rPr lang="uk-UA" b="0" i="0" dirty="0">
                <a:solidFill>
                  <a:srgbClr val="666666"/>
                </a:solidFill>
                <a:effectLst/>
                <a:latin typeface="-apple-system"/>
              </a:rPr>
              <a:t> </a:t>
            </a:r>
            <a:r>
              <a:rPr lang="uk-UA" b="0" i="0" dirty="0" err="1">
                <a:solidFill>
                  <a:srgbClr val="666666"/>
                </a:solidFill>
                <a:effectLst/>
                <a:latin typeface="-apple-system"/>
              </a:rPr>
              <a:t>Познера</a:t>
            </a:r>
            <a:r>
              <a:rPr lang="uk-UA" b="0" i="0" dirty="0">
                <a:solidFill>
                  <a:srgbClr val="666666"/>
                </a:solidFill>
                <a:effectLst/>
                <a:latin typeface="-apple-system"/>
              </a:rPr>
              <a:t>, яка оцінює ваші лідерські навички та стиль.</a:t>
            </a:r>
            <a:br>
              <a:rPr lang="uk-UA" dirty="0"/>
            </a:br>
            <a:r>
              <a:rPr lang="uk-UA" b="0" i="0" dirty="0">
                <a:solidFill>
                  <a:srgbClr val="666666"/>
                </a:solidFill>
                <a:effectLst/>
                <a:latin typeface="-apple-system"/>
              </a:rPr>
              <a:t>3. </a:t>
            </a:r>
            <a:r>
              <a:rPr lang="en-US" b="0" i="0" dirty="0">
                <a:solidFill>
                  <a:srgbClr val="666666"/>
                </a:solidFill>
                <a:effectLst/>
                <a:latin typeface="-apple-system"/>
              </a:rPr>
              <a:t>StrengthsFinder: </a:t>
            </a:r>
            <a:r>
              <a:rPr lang="uk-UA" b="0" i="0" dirty="0">
                <a:solidFill>
                  <a:srgbClr val="666666"/>
                </a:solidFill>
                <a:effectLst/>
                <a:latin typeface="-apple-system"/>
              </a:rPr>
              <a:t>Цей тест допомагає виявити ваші сильні сторони та потенційні лідерські якості на основі класифікації 34 ключових талантів.</a:t>
            </a:r>
            <a:br>
              <a:rPr lang="uk-UA" dirty="0"/>
            </a:br>
            <a:r>
              <a:rPr lang="uk-UA" b="0" i="0" dirty="0">
                <a:solidFill>
                  <a:srgbClr val="666666"/>
                </a:solidFill>
                <a:effectLst/>
                <a:latin typeface="-apple-system"/>
              </a:rPr>
              <a:t>4. </a:t>
            </a:r>
            <a:r>
              <a:rPr lang="en-US" b="0" i="0" dirty="0">
                <a:solidFill>
                  <a:srgbClr val="666666"/>
                </a:solidFill>
                <a:effectLst/>
                <a:latin typeface="-apple-system"/>
              </a:rPr>
              <a:t>DISC Assessment: </a:t>
            </a:r>
            <a:r>
              <a:rPr lang="uk-UA" b="0" i="0" dirty="0">
                <a:solidFill>
                  <a:srgbClr val="666666"/>
                </a:solidFill>
                <a:effectLst/>
                <a:latin typeface="-apple-system"/>
              </a:rPr>
              <a:t>Цей тест допомагає визначити ваш стиль поведінки та комунікації, що може бути корисним для розуміння вашого лідерського потенціалу.</a:t>
            </a:r>
            <a:endParaRPr lang="uk-UA" dirty="0"/>
          </a:p>
        </p:txBody>
      </p:sp>
    </p:spTree>
    <p:extLst>
      <p:ext uri="{BB962C8B-B14F-4D97-AF65-F5344CB8AC3E}">
        <p14:creationId xmlns:p14="http://schemas.microsoft.com/office/powerpoint/2010/main" val="2013833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90566" y="1032869"/>
            <a:ext cx="5024120" cy="711835"/>
          </a:xfrm>
          <a:prstGeom prst="rect">
            <a:avLst/>
          </a:prstGeom>
        </p:spPr>
        <p:txBody>
          <a:bodyPr vert="horz" wrap="square" lIns="0" tIns="0" rIns="0" bIns="0" rtlCol="0">
            <a:spAutoFit/>
          </a:bodyPr>
          <a:lstStyle/>
          <a:p>
            <a:pPr marL="12700">
              <a:lnSpc>
                <a:spcPct val="100000"/>
              </a:lnSpc>
            </a:pPr>
            <a:r>
              <a:rPr sz="5400" b="1" dirty="0">
                <a:latin typeface="Times New Roman"/>
                <a:cs typeface="Times New Roman"/>
              </a:rPr>
              <a:t>Дя</a:t>
            </a:r>
            <a:r>
              <a:rPr sz="5400" b="1" spc="-75" dirty="0">
                <a:latin typeface="Times New Roman"/>
                <a:cs typeface="Times New Roman"/>
              </a:rPr>
              <a:t>к</a:t>
            </a:r>
            <a:r>
              <a:rPr sz="5400" b="1" dirty="0">
                <a:latin typeface="Times New Roman"/>
                <a:cs typeface="Times New Roman"/>
              </a:rPr>
              <a:t>ую за увагу!</a:t>
            </a:r>
            <a:endParaRPr sz="5400" dirty="0">
              <a:latin typeface="Times New Roman"/>
              <a:cs typeface="Times New Roman"/>
            </a:endParaRPr>
          </a:p>
        </p:txBody>
      </p:sp>
      <p:pic>
        <p:nvPicPr>
          <p:cNvPr id="5122" name="Picture 2" descr="Какой смайлик был самым популярным среди пользователей в 2021 году:  исследование - Новости технологий - Техн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0"/>
            <a:ext cx="5105400" cy="3824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886" y="238891"/>
            <a:ext cx="7558227" cy="369332"/>
          </a:xfrm>
        </p:spPr>
        <p:txBody>
          <a:bodyPr/>
          <a:lstStyle/>
          <a:p>
            <a:r>
              <a:rPr lang="uk-UA" dirty="0"/>
              <a:t>ПЛАН:</a:t>
            </a:r>
          </a:p>
        </p:txBody>
      </p:sp>
      <p:sp>
        <p:nvSpPr>
          <p:cNvPr id="3" name="Текст 2"/>
          <p:cNvSpPr>
            <a:spLocks noGrp="1"/>
          </p:cNvSpPr>
          <p:nvPr>
            <p:ph type="body" idx="1"/>
          </p:nvPr>
        </p:nvSpPr>
        <p:spPr>
          <a:xfrm>
            <a:off x="535939" y="2009165"/>
            <a:ext cx="8072120" cy="3016210"/>
          </a:xfrm>
        </p:spPr>
        <p:txBody>
          <a:bodyPr/>
          <a:lstStyle/>
          <a:p>
            <a:pPr marL="514350" indent="-514350">
              <a:buAutoNum type="arabicPeriod"/>
            </a:pPr>
            <a:r>
              <a:rPr lang="uk-UA" dirty="0"/>
              <a:t>Сутність корпоративної влади в менеджменті.</a:t>
            </a:r>
          </a:p>
          <a:p>
            <a:pPr marL="514350" indent="-514350">
              <a:buAutoNum type="arabicPeriod"/>
            </a:pPr>
            <a:r>
              <a:rPr lang="uk-UA" dirty="0"/>
              <a:t>Корпоративне лідерство як риса діяльності управлінської команди.</a:t>
            </a:r>
          </a:p>
          <a:p>
            <a:pPr marL="514350" indent="-514350">
              <a:buAutoNum type="arabicPeriod"/>
            </a:pPr>
            <a:r>
              <a:rPr lang="uk-UA" dirty="0"/>
              <a:t>Роль керівника в розвитку етичної культури та дотриманні етичних норм.</a:t>
            </a:r>
          </a:p>
          <a:p>
            <a:pPr marL="514350" indent="-514350">
              <a:buAutoNum type="arabicPeriod"/>
            </a:pPr>
            <a:r>
              <a:rPr lang="uk-UA" dirty="0"/>
              <a:t>Імідж як складник діяльності управлінської команди.</a:t>
            </a:r>
          </a:p>
        </p:txBody>
      </p:sp>
    </p:spTree>
    <p:extLst>
      <p:ext uri="{BB962C8B-B14F-4D97-AF65-F5344CB8AC3E}">
        <p14:creationId xmlns:p14="http://schemas.microsoft.com/office/powerpoint/2010/main" val="295422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4" name="AutoShape 2" descr="Презентація &quot;Влада і лідерство&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461" t="17828" r="34270" b="1820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91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CC5C75-14E8-3494-A9C9-0B93A61DD8E3}"/>
              </a:ext>
            </a:extLst>
          </p:cNvPr>
          <p:cNvSpPr>
            <a:spLocks noGrp="1"/>
          </p:cNvSpPr>
          <p:nvPr>
            <p:ph type="title"/>
          </p:nvPr>
        </p:nvSpPr>
        <p:spPr/>
        <p:txBody>
          <a:bodyPr/>
          <a:lstStyle/>
          <a:p>
            <a:endParaRPr lang="uk-UA"/>
          </a:p>
        </p:txBody>
      </p:sp>
      <p:sp>
        <p:nvSpPr>
          <p:cNvPr id="3" name="Місце для тексту 2">
            <a:extLst>
              <a:ext uri="{FF2B5EF4-FFF2-40B4-BE49-F238E27FC236}">
                <a16:creationId xmlns:a16="http://schemas.microsoft.com/office/drawing/2014/main" id="{EFADB41D-08A9-42E8-1FD0-4659B60F29E3}"/>
              </a:ext>
            </a:extLst>
          </p:cNvPr>
          <p:cNvSpPr>
            <a:spLocks noGrp="1"/>
          </p:cNvSpPr>
          <p:nvPr>
            <p:ph type="body" idx="1"/>
          </p:nvPr>
        </p:nvSpPr>
        <p:spPr>
          <a:xfrm>
            <a:off x="457200" y="1059120"/>
            <a:ext cx="8072120" cy="4739759"/>
          </a:xfrm>
        </p:spPr>
        <p:txBody>
          <a:bodyPr/>
          <a:lstStyle/>
          <a:p>
            <a:pPr algn="just"/>
            <a:r>
              <a:rPr lang="ru-RU" b="0" i="0" dirty="0">
                <a:solidFill>
                  <a:srgbClr val="666666"/>
                </a:solidFill>
                <a:effectLst/>
                <a:latin typeface="Times New Roman" panose="02020603050405020304" pitchFamily="18" charset="0"/>
                <a:cs typeface="Times New Roman" panose="02020603050405020304" pitchFamily="18" charset="0"/>
              </a:rPr>
              <a:t>Корпоративна </a:t>
            </a:r>
            <a:r>
              <a:rPr lang="ru-RU" b="0" i="0" dirty="0" err="1">
                <a:solidFill>
                  <a:srgbClr val="666666"/>
                </a:solidFill>
                <a:effectLst/>
                <a:latin typeface="Times New Roman" panose="02020603050405020304" pitchFamily="18" charset="0"/>
                <a:cs typeface="Times New Roman" panose="02020603050405020304" pitchFamily="18" charset="0"/>
              </a:rPr>
              <a:t>влада</a:t>
            </a:r>
            <a:r>
              <a:rPr lang="ru-RU" b="0" i="0" dirty="0">
                <a:solidFill>
                  <a:srgbClr val="666666"/>
                </a:solidFill>
                <a:effectLst/>
                <a:latin typeface="Times New Roman" panose="02020603050405020304" pitchFamily="18" charset="0"/>
                <a:cs typeface="Times New Roman" panose="02020603050405020304" pitchFamily="18" charset="0"/>
              </a:rPr>
              <a:t> - </a:t>
            </a:r>
            <a:r>
              <a:rPr lang="ru-RU" b="0" i="0" dirty="0" err="1">
                <a:solidFill>
                  <a:srgbClr val="666666"/>
                </a:solidFill>
                <a:effectLst/>
                <a:latin typeface="Times New Roman" panose="02020603050405020304" pitchFamily="18" charset="0"/>
                <a:cs typeface="Times New Roman" panose="02020603050405020304" pitchFamily="18" charset="0"/>
              </a:rPr>
              <a:t>це</a:t>
            </a:r>
            <a:r>
              <a:rPr lang="ru-RU" b="0" i="0" dirty="0">
                <a:solidFill>
                  <a:srgbClr val="666666"/>
                </a:solidFill>
                <a:effectLst/>
                <a:latin typeface="Times New Roman" panose="02020603050405020304" pitchFamily="18" charset="0"/>
                <a:cs typeface="Times New Roman" panose="02020603050405020304" pitchFamily="18" charset="0"/>
              </a:rPr>
              <a:t> система </a:t>
            </a:r>
            <a:r>
              <a:rPr lang="ru-RU" b="0" i="0" dirty="0" err="1">
                <a:solidFill>
                  <a:srgbClr val="666666"/>
                </a:solidFill>
                <a:effectLst/>
                <a:latin typeface="Times New Roman" panose="02020603050405020304" pitchFamily="18" charset="0"/>
                <a:cs typeface="Times New Roman" panose="02020603050405020304" pitchFamily="18" charset="0"/>
              </a:rPr>
              <a:t>управління</a:t>
            </a:r>
            <a:r>
              <a:rPr lang="ru-RU" b="0" i="0" dirty="0">
                <a:solidFill>
                  <a:srgbClr val="666666"/>
                </a:solidFill>
                <a:effectLst/>
                <a:latin typeface="Times New Roman" panose="02020603050405020304" pitchFamily="18" charset="0"/>
                <a:cs typeface="Times New Roman" panose="02020603050405020304" pitchFamily="18" charset="0"/>
              </a:rPr>
              <a:t> та контролю </a:t>
            </a:r>
            <a:r>
              <a:rPr lang="ru-RU" b="0" i="0" dirty="0" err="1">
                <a:solidFill>
                  <a:srgbClr val="666666"/>
                </a:solidFill>
                <a:effectLst/>
                <a:latin typeface="Times New Roman" panose="02020603050405020304" pitchFamily="18" charset="0"/>
                <a:cs typeface="Times New Roman" panose="02020603050405020304" pitchFamily="18" charset="0"/>
              </a:rPr>
              <a:t>внутрішніх</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процесів</a:t>
            </a:r>
            <a:r>
              <a:rPr lang="ru-RU" b="0" i="0" dirty="0">
                <a:solidFill>
                  <a:srgbClr val="666666"/>
                </a:solidFill>
                <a:effectLst/>
                <a:latin typeface="Times New Roman" panose="02020603050405020304" pitchFamily="18" charset="0"/>
                <a:cs typeface="Times New Roman" panose="02020603050405020304" pitchFamily="18" charset="0"/>
              </a:rPr>
              <a:t> у </a:t>
            </a:r>
            <a:r>
              <a:rPr lang="ru-RU" b="0" i="0" dirty="0" err="1">
                <a:solidFill>
                  <a:srgbClr val="666666"/>
                </a:solidFill>
                <a:effectLst/>
                <a:latin typeface="Times New Roman" panose="02020603050405020304" pitchFamily="18" charset="0"/>
                <a:cs typeface="Times New Roman" panose="02020603050405020304" pitchFamily="18" charset="0"/>
              </a:rPr>
              <a:t>корпорації</a:t>
            </a:r>
            <a:r>
              <a:rPr lang="ru-RU" b="0" i="0" dirty="0">
                <a:solidFill>
                  <a:srgbClr val="666666"/>
                </a:solidFill>
                <a:effectLst/>
                <a:latin typeface="Times New Roman" panose="02020603050405020304" pitchFamily="18" charset="0"/>
                <a:cs typeface="Times New Roman" panose="02020603050405020304" pitchFamily="18" charset="0"/>
              </a:rPr>
              <a:t>. Вона </a:t>
            </a:r>
            <a:r>
              <a:rPr lang="ru-RU" b="0" i="0" dirty="0" err="1">
                <a:solidFill>
                  <a:srgbClr val="666666"/>
                </a:solidFill>
                <a:effectLst/>
                <a:latin typeface="Times New Roman" panose="02020603050405020304" pitchFamily="18" charset="0"/>
                <a:cs typeface="Times New Roman" panose="02020603050405020304" pitchFamily="18" charset="0"/>
              </a:rPr>
              <a:t>визначає</a:t>
            </a:r>
            <a:r>
              <a:rPr lang="ru-RU" b="0" i="0" dirty="0">
                <a:solidFill>
                  <a:srgbClr val="666666"/>
                </a:solidFill>
                <a:effectLst/>
                <a:latin typeface="Times New Roman" panose="02020603050405020304" pitchFamily="18" charset="0"/>
                <a:cs typeface="Times New Roman" panose="02020603050405020304" pitchFamily="18" charset="0"/>
              </a:rPr>
              <a:t>, як </a:t>
            </a:r>
            <a:r>
              <a:rPr lang="ru-RU" b="0" i="0" dirty="0" err="1">
                <a:solidFill>
                  <a:srgbClr val="666666"/>
                </a:solidFill>
                <a:effectLst/>
                <a:latin typeface="Times New Roman" panose="02020603050405020304" pitchFamily="18" charset="0"/>
                <a:cs typeface="Times New Roman" panose="02020603050405020304" pitchFamily="18" charset="0"/>
              </a:rPr>
              <a:t>приймаються</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рішення</a:t>
            </a:r>
            <a:r>
              <a:rPr lang="ru-RU" b="0" i="0" dirty="0">
                <a:solidFill>
                  <a:srgbClr val="666666"/>
                </a:solidFill>
                <a:effectLst/>
                <a:latin typeface="Times New Roman" panose="02020603050405020304" pitchFamily="18" charset="0"/>
                <a:cs typeface="Times New Roman" panose="02020603050405020304" pitchFamily="18" charset="0"/>
              </a:rPr>
              <a:t>, як </a:t>
            </a:r>
            <a:r>
              <a:rPr lang="ru-RU" b="0" i="0" dirty="0" err="1">
                <a:solidFill>
                  <a:srgbClr val="666666"/>
                </a:solidFill>
                <a:effectLst/>
                <a:latin typeface="Times New Roman" panose="02020603050405020304" pitchFamily="18" charset="0"/>
                <a:cs typeface="Times New Roman" panose="02020603050405020304" pitchFamily="18" charset="0"/>
              </a:rPr>
              <a:t>розподіляються</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повноваження</a:t>
            </a:r>
            <a:r>
              <a:rPr lang="ru-RU" b="0" i="0" dirty="0">
                <a:solidFill>
                  <a:srgbClr val="666666"/>
                </a:solidFill>
                <a:effectLst/>
                <a:latin typeface="Times New Roman" panose="02020603050405020304" pitchFamily="18" charset="0"/>
                <a:cs typeface="Times New Roman" panose="02020603050405020304" pitchFamily="18" charset="0"/>
              </a:rPr>
              <a:t> та як </a:t>
            </a:r>
            <a:r>
              <a:rPr lang="ru-RU" b="0" i="0" dirty="0" err="1">
                <a:solidFill>
                  <a:srgbClr val="666666"/>
                </a:solidFill>
                <a:effectLst/>
                <a:latin typeface="Times New Roman" panose="02020603050405020304" pitchFamily="18" charset="0"/>
                <a:cs typeface="Times New Roman" panose="02020603050405020304" pitchFamily="18" charset="0"/>
              </a:rPr>
              <a:t>здійснюється</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нагляд</a:t>
            </a:r>
            <a:r>
              <a:rPr lang="ru-RU" b="0" i="0" dirty="0">
                <a:solidFill>
                  <a:srgbClr val="666666"/>
                </a:solidFill>
                <a:effectLst/>
                <a:latin typeface="Times New Roman" panose="02020603050405020304" pitchFamily="18" charset="0"/>
                <a:cs typeface="Times New Roman" panose="02020603050405020304" pitchFamily="18" charset="0"/>
              </a:rPr>
              <a:t> за </a:t>
            </a:r>
            <a:r>
              <a:rPr lang="ru-RU" b="0" i="0" dirty="0" err="1">
                <a:solidFill>
                  <a:srgbClr val="666666"/>
                </a:solidFill>
                <a:effectLst/>
                <a:latin typeface="Times New Roman" panose="02020603050405020304" pitchFamily="18" charset="0"/>
                <a:cs typeface="Times New Roman" panose="02020603050405020304" pitchFamily="18" charset="0"/>
              </a:rPr>
              <a:t>діяльністю</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компанії</a:t>
            </a:r>
            <a:r>
              <a:rPr lang="ru-RU" b="0" i="0" dirty="0">
                <a:solidFill>
                  <a:srgbClr val="666666"/>
                </a:solidFill>
                <a:effectLst/>
                <a:latin typeface="Times New Roman" panose="02020603050405020304" pitchFamily="18" charset="0"/>
                <a:cs typeface="Times New Roman" panose="02020603050405020304" pitchFamily="18" charset="0"/>
              </a:rPr>
              <a:t>. Корпоративна </a:t>
            </a:r>
            <a:r>
              <a:rPr lang="ru-RU" b="0" i="0" dirty="0" err="1">
                <a:solidFill>
                  <a:srgbClr val="666666"/>
                </a:solidFill>
                <a:effectLst/>
                <a:latin typeface="Times New Roman" panose="02020603050405020304" pitchFamily="18" charset="0"/>
                <a:cs typeface="Times New Roman" panose="02020603050405020304" pitchFamily="18" charset="0"/>
              </a:rPr>
              <a:t>влада</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зазвичай</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залежить</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від</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структури</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власності</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компанії</a:t>
            </a:r>
            <a:r>
              <a:rPr lang="ru-RU" b="0" i="0" dirty="0">
                <a:solidFill>
                  <a:srgbClr val="666666"/>
                </a:solidFill>
                <a:effectLst/>
                <a:latin typeface="Times New Roman" panose="02020603050405020304" pitchFamily="18" charset="0"/>
                <a:cs typeface="Times New Roman" panose="02020603050405020304" pitchFamily="18" charset="0"/>
              </a:rPr>
              <a:t>, а також </a:t>
            </a:r>
            <a:r>
              <a:rPr lang="ru-RU" b="0" i="0" dirty="0" err="1">
                <a:solidFill>
                  <a:srgbClr val="666666"/>
                </a:solidFill>
                <a:effectLst/>
                <a:latin typeface="Times New Roman" panose="02020603050405020304" pitchFamily="18" charset="0"/>
                <a:cs typeface="Times New Roman" panose="02020603050405020304" pitchFamily="18" charset="0"/>
              </a:rPr>
              <a:t>від</a:t>
            </a:r>
            <a:r>
              <a:rPr lang="ru-RU" b="0" i="0" dirty="0">
                <a:solidFill>
                  <a:srgbClr val="666666"/>
                </a:solidFill>
                <a:effectLst/>
                <a:latin typeface="Times New Roman" panose="02020603050405020304" pitchFamily="18" charset="0"/>
                <a:cs typeface="Times New Roman" panose="02020603050405020304" pitchFamily="18" charset="0"/>
              </a:rPr>
              <a:t> правил і процедур, </a:t>
            </a:r>
            <a:r>
              <a:rPr lang="ru-RU" b="0" i="0" dirty="0" err="1">
                <a:solidFill>
                  <a:srgbClr val="666666"/>
                </a:solidFill>
                <a:effectLst/>
                <a:latin typeface="Times New Roman" panose="02020603050405020304" pitchFamily="18" charset="0"/>
                <a:cs typeface="Times New Roman" panose="02020603050405020304" pitchFamily="18" charset="0"/>
              </a:rPr>
              <a:t>встановлених</a:t>
            </a:r>
            <a:r>
              <a:rPr lang="ru-RU" b="0" i="0" dirty="0">
                <a:solidFill>
                  <a:srgbClr val="666666"/>
                </a:solidFill>
                <a:effectLst/>
                <a:latin typeface="Times New Roman" panose="02020603050405020304" pitchFamily="18" charset="0"/>
                <a:cs typeface="Times New Roman" panose="02020603050405020304" pitchFamily="18" charset="0"/>
              </a:rPr>
              <a:t> у </a:t>
            </a:r>
            <a:r>
              <a:rPr lang="ru-RU" b="0" i="0" dirty="0" err="1">
                <a:solidFill>
                  <a:srgbClr val="666666"/>
                </a:solidFill>
                <a:effectLst/>
                <a:latin typeface="Times New Roman" panose="02020603050405020304" pitchFamily="18" charset="0"/>
                <a:cs typeface="Times New Roman" panose="02020603050405020304" pitchFamily="18" charset="0"/>
              </a:rPr>
              <a:t>статуті</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або</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регуляторних</a:t>
            </a:r>
            <a:r>
              <a:rPr lang="ru-RU" b="0" i="0" dirty="0">
                <a:solidFill>
                  <a:srgbClr val="666666"/>
                </a:solidFill>
                <a:effectLst/>
                <a:latin typeface="Times New Roman" panose="02020603050405020304" pitchFamily="18" charset="0"/>
                <a:cs typeface="Times New Roman" panose="02020603050405020304" pitchFamily="18" charset="0"/>
              </a:rPr>
              <a:t> документах. </a:t>
            </a:r>
            <a:r>
              <a:rPr lang="ru-RU" b="0" i="0" dirty="0" err="1">
                <a:solidFill>
                  <a:srgbClr val="666666"/>
                </a:solidFill>
                <a:effectLst/>
                <a:latin typeface="Times New Roman" panose="02020603050405020304" pitchFamily="18" charset="0"/>
                <a:cs typeface="Times New Roman" panose="02020603050405020304" pitchFamily="18" charset="0"/>
              </a:rPr>
              <a:t>Основна</a:t>
            </a:r>
            <a:r>
              <a:rPr lang="ru-RU" b="0" i="0" dirty="0">
                <a:solidFill>
                  <a:srgbClr val="666666"/>
                </a:solidFill>
                <a:effectLst/>
                <a:latin typeface="Times New Roman" panose="02020603050405020304" pitchFamily="18" charset="0"/>
                <a:cs typeface="Times New Roman" panose="02020603050405020304" pitchFamily="18" charset="0"/>
              </a:rPr>
              <a:t> мета </a:t>
            </a:r>
            <a:r>
              <a:rPr lang="ru-RU" b="0" i="0" dirty="0" err="1">
                <a:solidFill>
                  <a:srgbClr val="666666"/>
                </a:solidFill>
                <a:effectLst/>
                <a:latin typeface="Times New Roman" panose="02020603050405020304" pitchFamily="18" charset="0"/>
                <a:cs typeface="Times New Roman" panose="02020603050405020304" pitchFamily="18" charset="0"/>
              </a:rPr>
              <a:t>корпоративної</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влади</a:t>
            </a:r>
            <a:r>
              <a:rPr lang="ru-RU" b="0" i="0" dirty="0">
                <a:solidFill>
                  <a:srgbClr val="666666"/>
                </a:solidFill>
                <a:effectLst/>
                <a:latin typeface="Times New Roman" panose="02020603050405020304" pitchFamily="18" charset="0"/>
                <a:cs typeface="Times New Roman" panose="02020603050405020304" pitchFamily="18" charset="0"/>
              </a:rPr>
              <a:t> - </a:t>
            </a:r>
            <a:r>
              <a:rPr lang="ru-RU" b="0" i="0" dirty="0" err="1">
                <a:solidFill>
                  <a:srgbClr val="666666"/>
                </a:solidFill>
                <a:effectLst/>
                <a:latin typeface="Times New Roman" panose="02020603050405020304" pitchFamily="18" charset="0"/>
                <a:cs typeface="Times New Roman" panose="02020603050405020304" pitchFamily="18" charset="0"/>
              </a:rPr>
              <a:t>забезпечити</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ефективне</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функціонування</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компанії</a:t>
            </a:r>
            <a:r>
              <a:rPr lang="ru-RU" b="0" i="0" dirty="0">
                <a:solidFill>
                  <a:srgbClr val="666666"/>
                </a:solidFill>
                <a:effectLst/>
                <a:latin typeface="Times New Roman" panose="02020603050405020304" pitchFamily="18" charset="0"/>
                <a:cs typeface="Times New Roman" panose="02020603050405020304" pitchFamily="18" charset="0"/>
              </a:rPr>
              <a:t> та </a:t>
            </a:r>
            <a:r>
              <a:rPr lang="ru-RU" b="0" i="0" dirty="0" err="1">
                <a:solidFill>
                  <a:srgbClr val="666666"/>
                </a:solidFill>
                <a:effectLst/>
                <a:latin typeface="Times New Roman" panose="02020603050405020304" pitchFamily="18" charset="0"/>
                <a:cs typeface="Times New Roman" panose="02020603050405020304" pitchFamily="18" charset="0"/>
              </a:rPr>
              <a:t>захист</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інтересів</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її</a:t>
            </a:r>
            <a:r>
              <a:rPr lang="ru-RU" b="0" i="0" dirty="0">
                <a:solidFill>
                  <a:srgbClr val="666666"/>
                </a:solidFill>
                <a:effectLst/>
                <a:latin typeface="Times New Roman" panose="02020603050405020304" pitchFamily="18" charset="0"/>
                <a:cs typeface="Times New Roman" panose="02020603050405020304" pitchFamily="18" charset="0"/>
              </a:rPr>
              <a:t> </a:t>
            </a:r>
            <a:r>
              <a:rPr lang="ru-RU" b="0" i="0" dirty="0" err="1">
                <a:solidFill>
                  <a:srgbClr val="666666"/>
                </a:solidFill>
                <a:effectLst/>
                <a:latin typeface="Times New Roman" panose="02020603050405020304" pitchFamily="18" charset="0"/>
                <a:cs typeface="Times New Roman" panose="02020603050405020304" pitchFamily="18" charset="0"/>
              </a:rPr>
              <a:t>власників</a:t>
            </a:r>
            <a:r>
              <a:rPr lang="ru-RU" b="0" i="0" dirty="0">
                <a:solidFill>
                  <a:srgbClr val="666666"/>
                </a:solidFill>
                <a:effectLst/>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799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95374F-F3CF-3314-ACF5-50107D696AC4}"/>
              </a:ext>
            </a:extLst>
          </p:cNvPr>
          <p:cNvSpPr>
            <a:spLocks noGrp="1"/>
          </p:cNvSpPr>
          <p:nvPr>
            <p:ph type="title"/>
          </p:nvPr>
        </p:nvSpPr>
        <p:spPr/>
        <p:txBody>
          <a:bodyPr/>
          <a:lstStyle/>
          <a:p>
            <a:endParaRPr lang="uk-UA"/>
          </a:p>
        </p:txBody>
      </p:sp>
      <p:sp>
        <p:nvSpPr>
          <p:cNvPr id="3" name="Місце для тексту 2">
            <a:extLst>
              <a:ext uri="{FF2B5EF4-FFF2-40B4-BE49-F238E27FC236}">
                <a16:creationId xmlns:a16="http://schemas.microsoft.com/office/drawing/2014/main" id="{A69E4246-5792-E5B7-D850-2CD9771644AB}"/>
              </a:ext>
            </a:extLst>
          </p:cNvPr>
          <p:cNvSpPr>
            <a:spLocks noGrp="1"/>
          </p:cNvSpPr>
          <p:nvPr>
            <p:ph type="body" idx="1"/>
          </p:nvPr>
        </p:nvSpPr>
        <p:spPr>
          <a:xfrm>
            <a:off x="535939" y="2009165"/>
            <a:ext cx="8072120" cy="2585323"/>
          </a:xfrm>
        </p:spPr>
        <p:txBody>
          <a:bodyPr/>
          <a:lstStyle/>
          <a:p>
            <a:r>
              <a:rPr lang="uk-UA" b="0" i="0" dirty="0">
                <a:solidFill>
                  <a:srgbClr val="666666"/>
                </a:solidFill>
                <a:effectLst/>
                <a:latin typeface="-apple-system"/>
              </a:rPr>
              <a:t>Корпоративне управління - це процес керівництва та контролю внутрішніх операцій і рішень в корпорації. Воно включає в себе встановлення стратегічних цілей, прийняття рішень, розподіл ресурсів, нагляд за діяльністю компанії та забезпечення виконання правил і процедур.</a:t>
            </a:r>
            <a:endParaRPr lang="uk-UA" dirty="0"/>
          </a:p>
        </p:txBody>
      </p:sp>
    </p:spTree>
    <p:extLst>
      <p:ext uri="{BB962C8B-B14F-4D97-AF65-F5344CB8AC3E}">
        <p14:creationId xmlns:p14="http://schemas.microsoft.com/office/powerpoint/2010/main" val="8113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6582F6-FF81-5430-ED0A-7148E0C69E65}"/>
              </a:ext>
            </a:extLst>
          </p:cNvPr>
          <p:cNvSpPr>
            <a:spLocks noGrp="1"/>
          </p:cNvSpPr>
          <p:nvPr>
            <p:ph type="title"/>
          </p:nvPr>
        </p:nvSpPr>
        <p:spPr/>
        <p:txBody>
          <a:bodyPr/>
          <a:lstStyle/>
          <a:p>
            <a:endParaRPr lang="uk-UA"/>
          </a:p>
        </p:txBody>
      </p:sp>
      <p:sp>
        <p:nvSpPr>
          <p:cNvPr id="3" name="Місце для тексту 2">
            <a:extLst>
              <a:ext uri="{FF2B5EF4-FFF2-40B4-BE49-F238E27FC236}">
                <a16:creationId xmlns:a16="http://schemas.microsoft.com/office/drawing/2014/main" id="{19105AE7-F330-9E31-6E3B-0832E183B34C}"/>
              </a:ext>
            </a:extLst>
          </p:cNvPr>
          <p:cNvSpPr>
            <a:spLocks noGrp="1"/>
          </p:cNvSpPr>
          <p:nvPr>
            <p:ph type="body" idx="1"/>
          </p:nvPr>
        </p:nvSpPr>
        <p:spPr>
          <a:xfrm>
            <a:off x="535939" y="2009165"/>
            <a:ext cx="8072120" cy="430887"/>
          </a:xfrm>
        </p:spPr>
        <p:txBody>
          <a:bodyPr/>
          <a:lstStyle/>
          <a:p>
            <a:endParaRPr lang="uk-UA" dirty="0"/>
          </a:p>
        </p:txBody>
      </p:sp>
      <p:sp>
        <p:nvSpPr>
          <p:cNvPr id="7" name="TextBox 6">
            <a:extLst>
              <a:ext uri="{FF2B5EF4-FFF2-40B4-BE49-F238E27FC236}">
                <a16:creationId xmlns:a16="http://schemas.microsoft.com/office/drawing/2014/main" id="{14497B58-6EC8-1F2C-2D84-C04E59767925}"/>
              </a:ext>
            </a:extLst>
          </p:cNvPr>
          <p:cNvSpPr txBox="1"/>
          <p:nvPr/>
        </p:nvSpPr>
        <p:spPr>
          <a:xfrm>
            <a:off x="152400" y="419957"/>
            <a:ext cx="9144000" cy="6186309"/>
          </a:xfrm>
          <a:prstGeom prst="rect">
            <a:avLst/>
          </a:prstGeom>
          <a:noFill/>
        </p:spPr>
        <p:txBody>
          <a:bodyPr wrap="square">
            <a:spAutoFit/>
          </a:bodyPr>
          <a:lstStyle/>
          <a:p>
            <a:r>
              <a:rPr lang="uk-UA" dirty="0"/>
              <a:t>Акціонери в структурі корпоративного управління виконують кілька важливих функцій:</a:t>
            </a:r>
          </a:p>
          <a:p>
            <a:endParaRPr lang="uk-UA" dirty="0"/>
          </a:p>
          <a:p>
            <a:r>
              <a:rPr lang="uk-UA" dirty="0"/>
              <a:t>1. Прийняття рішень: акціонери мають право голосу на загальних зборах акціонерів, де вони приймають рішення щодо важливих питань, таких як обрання членів ради директорів, затвердження фінансових звітів, зміни у статуті компанії тощо.</a:t>
            </a:r>
          </a:p>
          <a:p>
            <a:r>
              <a:rPr lang="uk-UA" dirty="0"/>
              <a:t>2. Контроль за управлінням: акціонери мають можливість контролювати діяльність керівництва компанії. Вони можуть висувати питання, вимагати інформацію про фінансовий стан та діяльність компанії, а також вносити пропозиції щодо поліпшення управління.</a:t>
            </a:r>
          </a:p>
          <a:p>
            <a:r>
              <a:rPr lang="uk-UA" dirty="0"/>
              <a:t>3. Захист інтересів: акціонери виступають захисниками своїх інтересів і мають право вимагати справедливого та ефективного управління компанією. Вони можуть впливати на прийняття стратегічних рішень, контролювати використання активів компанії та вимагати додаткових заходів для забезпечення прибутковості інвестицій.</a:t>
            </a:r>
          </a:p>
          <a:p>
            <a:r>
              <a:rPr lang="uk-UA" dirty="0"/>
              <a:t>4. Участь у прибутку: акціонери мають право на отримання дивідендів, які виплачуються з прибутку компанії. Це є одним з основних механізмів повернення інвестицій акціонерам.</a:t>
            </a:r>
          </a:p>
          <a:p>
            <a:r>
              <a:rPr lang="uk-UA" dirty="0"/>
              <a:t>5. Вплив на стратегію: Акціонери можуть впливати на стратегічні рішення компанії, висуваючи пропозиції та голосуючи за важливі питання. Вони можуть вимагати змін у стратегії, якщо вони вважають, що це буде сприяти покращенню фінансових результатів компанії.</a:t>
            </a:r>
          </a:p>
          <a:p>
            <a:r>
              <a:rPr lang="uk-UA" dirty="0"/>
              <a:t>Всі ці функції акціонерів спрямовані на забезпечення ефективного та відповідального корпоративного управління, захист інтересів акціонерів та створення стійкої конкурентної переваги для компанії.</a:t>
            </a:r>
          </a:p>
        </p:txBody>
      </p:sp>
    </p:spTree>
    <p:extLst>
      <p:ext uri="{BB962C8B-B14F-4D97-AF65-F5344CB8AC3E}">
        <p14:creationId xmlns:p14="http://schemas.microsoft.com/office/powerpoint/2010/main" val="289437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7E18D54-CB7F-4785-B7E8-27E66A463DEF}"/>
              </a:ext>
            </a:extLst>
          </p:cNvPr>
          <p:cNvSpPr txBox="1"/>
          <p:nvPr/>
        </p:nvSpPr>
        <p:spPr>
          <a:xfrm>
            <a:off x="0" y="0"/>
            <a:ext cx="9144000" cy="7017306"/>
          </a:xfrm>
          <a:prstGeom prst="rect">
            <a:avLst/>
          </a:prstGeom>
          <a:noFill/>
        </p:spPr>
        <p:txBody>
          <a:bodyPr wrap="square">
            <a:spAutoFit/>
          </a:bodyPr>
          <a:lstStyle/>
          <a:p>
            <a:r>
              <a:rPr lang="uk-UA" b="1" dirty="0"/>
              <a:t>Наглядова рада є важливим органом корпоративного управління і виконує ряд ключових функцій. Основні функції наглядової ради включають:</a:t>
            </a:r>
          </a:p>
          <a:p>
            <a:r>
              <a:rPr lang="uk-UA" dirty="0"/>
              <a:t>1. Контроль за діяльністю менеджменту: наглядова рада має на меті забезпечити ефективне функціонування компанії, контролюючи дії та прийняття рішень керівництва. Вона здійснює нагляд за стратегічними планами, фінансовими результатами та ризиками компанії.</a:t>
            </a:r>
          </a:p>
          <a:p>
            <a:r>
              <a:rPr lang="uk-UA" dirty="0"/>
              <a:t>2. Прийняття стратегічних рішень: наглядова рада бере участь у формулюванні стратегії компанії та прийнятті стратегічних рішень. Вона аналізує ринкові умови, конкурентну ситуацію та довгострокові перспективи, щоб сприяти успішному розвитку компанії.</a:t>
            </a:r>
          </a:p>
          <a:p>
            <a:r>
              <a:rPr lang="uk-UA" dirty="0"/>
              <a:t>3. Вибір та оцінка керівництва: наглядова рада відповідає за вибір та оцінку керівництва компанії. Вона забезпечує, щоб керівники мали необхідні навички, досвід та моральні якості для ефективного управління. Також вона встановлює систему оцінки роботи керівників та забезпечує їх відповідність вимогам.</a:t>
            </a:r>
          </a:p>
          <a:p>
            <a:r>
              <a:rPr lang="uk-UA" dirty="0"/>
              <a:t>4. Контроль за фінансовою звітністю: наглядова рада перевіряє фінансову звітність компанії, щоб забезпечити її точність та достовірність. Вона сприяє дотриманню фінансових стандартів та законодавства, а також контролює використання фінансових ресурсів.</a:t>
            </a:r>
          </a:p>
          <a:p>
            <a:r>
              <a:rPr lang="uk-UA" dirty="0"/>
              <a:t>5. Ризик-менеджмент: наглядова рада визначає та контролює ризики, пов'язані з діяльністю компанії. Вона розробляє політику управління ризиками та забезпечує її виконання. Також вона оцінює потенційні ризики та розробляє стратегії їх управління.</a:t>
            </a:r>
          </a:p>
          <a:p>
            <a:r>
              <a:rPr lang="uk-UA" dirty="0"/>
              <a:t>6. Забезпечення дотримання етичних стандартів: наглядова рада встановлює етичні стандарти та забезпечує їх дотримання в компанії. Вона сприяє створенню етичної культури, в якій працівники діють відповідно до високих моральних принципів.</a:t>
            </a:r>
          </a:p>
          <a:p>
            <a:r>
              <a:rPr lang="uk-UA" dirty="0"/>
              <a:t>Ці функції наглядової ради сприяють забезпеченню ефективного корпоративного управління, захисту інтересів акціонерів та створенню стійкого розвитку компанії.</a:t>
            </a:r>
          </a:p>
        </p:txBody>
      </p:sp>
    </p:spTree>
    <p:extLst>
      <p:ext uri="{BB962C8B-B14F-4D97-AF65-F5344CB8AC3E}">
        <p14:creationId xmlns:p14="http://schemas.microsoft.com/office/powerpoint/2010/main" val="173614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7A7EE-37D5-1BE0-DB75-EF953F23D477}"/>
              </a:ext>
            </a:extLst>
          </p:cNvPr>
          <p:cNvSpPr txBox="1"/>
          <p:nvPr/>
        </p:nvSpPr>
        <p:spPr>
          <a:xfrm>
            <a:off x="0" y="1723408"/>
            <a:ext cx="9144000" cy="1754326"/>
          </a:xfrm>
          <a:prstGeom prst="rect">
            <a:avLst/>
          </a:prstGeom>
          <a:noFill/>
        </p:spPr>
        <p:txBody>
          <a:bodyPr wrap="square">
            <a:spAutoFit/>
          </a:bodyPr>
          <a:lstStyle/>
          <a:p>
            <a:r>
              <a:rPr lang="uk-UA" b="0" i="0" dirty="0">
                <a:solidFill>
                  <a:srgbClr val="666666"/>
                </a:solidFill>
                <a:effectLst/>
                <a:latin typeface="-apple-system"/>
              </a:rPr>
              <a:t>Менеджери в корпоративному управлінні відіграють ключову роль у керуванні організацією. Вони відповідають за планування, координацію та контроль діяльності підрозділів компанії. Менеджери встановлюють стратегічні цілі, розробляють плани дій і приймають рішення, спрямовані на досягнення успіху організації. Вони також взаємодіють з іншими структурними підрозділами, співпрацюють з акціонерами та наглядовою радою, забезпечуючи ефективне функціонування компанії.</a:t>
            </a:r>
            <a:endParaRPr lang="uk-UA" dirty="0"/>
          </a:p>
        </p:txBody>
      </p:sp>
    </p:spTree>
    <p:extLst>
      <p:ext uri="{BB962C8B-B14F-4D97-AF65-F5344CB8AC3E}">
        <p14:creationId xmlns:p14="http://schemas.microsoft.com/office/powerpoint/2010/main" val="1639597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1404</Words>
  <Application>Microsoft Office PowerPoint</Application>
  <PresentationFormat>Екран (4:3)</PresentationFormat>
  <Paragraphs>122</Paragraphs>
  <Slides>26</Slides>
  <Notes>8</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26</vt:i4>
      </vt:variant>
    </vt:vector>
  </HeadingPairs>
  <TitlesOfParts>
    <vt:vector size="32" baseType="lpstr">
      <vt:lpstr>-apple-system</vt:lpstr>
      <vt:lpstr>Arial</vt:lpstr>
      <vt:lpstr>Calibri</vt:lpstr>
      <vt:lpstr>Times New Roman</vt:lpstr>
      <vt:lpstr>Verdana</vt:lpstr>
      <vt:lpstr>Office Theme</vt:lpstr>
      <vt:lpstr>Презентація PowerPoint</vt:lpstr>
      <vt:lpstr>Презентація PowerPoint</vt:lpstr>
      <vt:lpstr>ПЛАН:</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OYOZ</dc:creator>
  <cp:lastModifiedBy>lilia balasz</cp:lastModifiedBy>
  <cp:revision>22</cp:revision>
  <dcterms:created xsi:type="dcterms:W3CDTF">2022-02-04T16:08:47Z</dcterms:created>
  <dcterms:modified xsi:type="dcterms:W3CDTF">2024-02-15T22:05:29Z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2018-03-02T00:00:00Z</vt:filetime>
  </property>
  <property fmtid="{D5CDD505-2E9C-101B-9397-08002B2CF9AE}" pid="3" name="LastSaved">
    <vt:filetime>2022-02-04T00:00:00Z</vt:filetime>
  </property>
</Properties>
</file>