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4" r:id="rId1"/>
  </p:sldMasterIdLst>
  <p:notesMasterIdLst>
    <p:notesMasterId r:id="rId33"/>
  </p:notesMasterIdLst>
  <p:sldIdLst>
    <p:sldId id="374" r:id="rId2"/>
    <p:sldId id="404" r:id="rId3"/>
    <p:sldId id="373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2" r:id="rId20"/>
    <p:sldId id="393" r:id="rId21"/>
    <p:sldId id="390" r:id="rId22"/>
    <p:sldId id="391" r:id="rId23"/>
    <p:sldId id="394" r:id="rId24"/>
    <p:sldId id="395" r:id="rId25"/>
    <p:sldId id="396" r:id="rId26"/>
    <p:sldId id="401" r:id="rId27"/>
    <p:sldId id="397" r:id="rId28"/>
    <p:sldId id="398" r:id="rId29"/>
    <p:sldId id="405" r:id="rId30"/>
    <p:sldId id="402" r:id="rId31"/>
    <p:sldId id="336" r:id="rId32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 autoAdjust="0"/>
    <p:restoredTop sz="94660"/>
  </p:normalViewPr>
  <p:slideViewPr>
    <p:cSldViewPr snapToGrid="0">
      <p:cViewPr>
        <p:scale>
          <a:sx n="66" d="100"/>
          <a:sy n="66" d="100"/>
        </p:scale>
        <p:origin x="-376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8F30D-5E74-4AEB-A3CF-FF727FF179B6}" type="datetimeFigureOut">
              <a:rPr lang="uk-UA" smtClean="0"/>
              <a:t>04.02.2022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029D6-CB24-45D9-AAEA-DBC2F1E414D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06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304801"/>
            <a:ext cx="1930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5584" y="1026372"/>
            <a:ext cx="609600" cy="441325"/>
          </a:xfrm>
        </p:spPr>
        <p:txBody>
          <a:bodyPr/>
          <a:lstStyle/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6084107" y="1575652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pPr>
              <a:defRPr/>
            </a:pPr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CA24448-0E8F-4CB7-B542-BD92D43034B4}" type="datetimeFigureOut">
              <a:rPr lang="uk-UA" smtClean="0"/>
              <a:pPr>
                <a:defRPr/>
              </a:pPr>
              <a:t>04.02.2022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91200" y="104017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AD09AF6-D774-45B1-A720-E5C7A80D1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73" y="404814"/>
            <a:ext cx="10798627" cy="551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serchX\Desktop\280723_html_m4727313d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4" y="128587"/>
            <a:ext cx="1559375" cy="99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39750" y="133350"/>
            <a:ext cx="10941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LVIV STATE UNIVERSITY OF LIFE SAFETY</a:t>
            </a:r>
            <a:endParaRPr kumimoji="0" lang="ru-RU" sz="1800" b="1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20126" y="928915"/>
            <a:ext cx="7571875" cy="1625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uk-UA" i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3500" b="1" i="1" dirty="0" smtClean="0"/>
              <a:t>ЛЕКЦІЯ </a:t>
            </a:r>
            <a:endParaRPr lang="uk-UA" sz="3500" i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500" b="1" i="1" dirty="0" smtClean="0"/>
              <a:t>з </a:t>
            </a:r>
            <a:r>
              <a:rPr lang="ru-RU" sz="3500" b="1" i="1" dirty="0" err="1" smtClean="0"/>
              <a:t>дисципліни</a:t>
            </a:r>
            <a:r>
              <a:rPr lang="ru-RU" sz="3500" b="1" i="1" dirty="0" smtClean="0"/>
              <a:t> «</a:t>
            </a:r>
            <a:r>
              <a:rPr lang="ru-RU" sz="3500" b="1" i="1" dirty="0" err="1" smtClean="0"/>
              <a:t>Лідерство</a:t>
            </a:r>
            <a:r>
              <a:rPr lang="ru-RU" sz="3500" b="1" i="1" dirty="0" smtClean="0"/>
              <a:t> та </a:t>
            </a:r>
            <a:r>
              <a:rPr lang="ru-RU" sz="3500" b="1" i="1" dirty="0" err="1" smtClean="0"/>
              <a:t>стилі</a:t>
            </a:r>
            <a:r>
              <a:rPr lang="ru-RU" sz="3500" b="1" i="1" dirty="0" smtClean="0"/>
              <a:t> </a:t>
            </a:r>
            <a:r>
              <a:rPr lang="ru-RU" sz="3500" b="1" i="1" dirty="0" err="1" smtClean="0"/>
              <a:t>керівництва</a:t>
            </a:r>
            <a:r>
              <a:rPr lang="ru-RU" sz="3500" b="1" i="1" dirty="0" smtClean="0"/>
              <a:t>»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600" b="1" i="1" dirty="0" smtClean="0"/>
              <a:t> </a:t>
            </a:r>
            <a:endParaRPr lang="ru-RU" sz="2600" i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5100" b="1" i="1" dirty="0" smtClean="0">
                <a:solidFill>
                  <a:schemeClr val="accent6">
                    <a:lumMod val="50000"/>
                  </a:schemeClr>
                </a:solidFill>
              </a:rPr>
              <a:t>Тема: Змінні Лідера</a:t>
            </a:r>
            <a:endParaRPr lang="uk-UA" sz="51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uk-UA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uk-UA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uk-UA" dirty="0" smtClean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646058" y="5341256"/>
            <a:ext cx="6545942" cy="1516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400" b="1" i="1" dirty="0" smtClean="0">
                <a:solidFill>
                  <a:schemeClr val="accent5">
                    <a:lumMod val="50000"/>
                  </a:schemeClr>
                </a:solidFill>
              </a:rPr>
              <a:t>Підготувала: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400" b="1" i="1" dirty="0" smtClean="0">
                <a:solidFill>
                  <a:schemeClr val="accent5">
                    <a:lumMod val="50000"/>
                  </a:schemeClr>
                </a:solidFill>
              </a:rPr>
              <a:t>Старший викладач кафедри права та менеджменту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400" b="1" i="1" dirty="0" smtClean="0">
                <a:solidFill>
                  <a:schemeClr val="accent5">
                    <a:lumMod val="50000"/>
                  </a:schemeClr>
                </a:solidFill>
              </a:rPr>
              <a:t>у сфері цивільного захисту, к. пед. н.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400" b="1" i="1" dirty="0" err="1" smtClean="0">
                <a:solidFill>
                  <a:schemeClr val="accent5">
                    <a:lumMod val="50000"/>
                  </a:schemeClr>
                </a:solidFill>
              </a:rPr>
              <a:t>Купчак</a:t>
            </a:r>
            <a:r>
              <a:rPr lang="uk-UA" sz="1400" b="1" i="1" dirty="0" smtClean="0">
                <a:solidFill>
                  <a:schemeClr val="accent5">
                    <a:lumMod val="50000"/>
                  </a:schemeClr>
                </a:solidFill>
              </a:rPr>
              <a:t> Мар'яна Ярославівна</a:t>
            </a:r>
          </a:p>
        </p:txBody>
      </p:sp>
    </p:spTree>
    <p:extLst>
      <p:ext uri="{BB962C8B-B14F-4D97-AF65-F5344CB8AC3E}">
        <p14:creationId xmlns:p14="http://schemas.microsoft.com/office/powerpoint/2010/main" val="26613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126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2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6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2447"/>
          <a:stretch/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3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125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4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3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0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23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5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1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2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9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124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1680" y="644893"/>
            <a:ext cx="500514" cy="317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48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202132" y="154004"/>
            <a:ext cx="11386685" cy="6208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uk-UA" i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5100" b="1" i="1" dirty="0" smtClean="0">
                <a:solidFill>
                  <a:schemeClr val="accent6">
                    <a:lumMod val="50000"/>
                  </a:schemeClr>
                </a:solidFill>
              </a:rPr>
              <a:t>План: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uk-UA" sz="13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914400" indent="-914400" algn="just">
              <a:buFont typeface="Arial" panose="020B0604020202020204" pitchFamily="34" charset="0"/>
              <a:buAutoNum type="arabicPeriod"/>
            </a:pPr>
            <a:r>
              <a:rPr lang="uk-UA" sz="5100" b="1" i="1" dirty="0" smtClean="0">
                <a:solidFill>
                  <a:schemeClr val="accent6">
                    <a:lumMod val="50000"/>
                  </a:schemeClr>
                </a:solidFill>
              </a:rPr>
              <a:t>Природа лідерства.</a:t>
            </a:r>
          </a:p>
          <a:p>
            <a:pPr marL="914400" indent="-914400" algn="just">
              <a:buFont typeface="Arial" panose="020B0604020202020204" pitchFamily="34" charset="0"/>
              <a:buAutoNum type="arabicPeriod"/>
            </a:pPr>
            <a:r>
              <a:rPr lang="uk-UA" sz="5100" b="1" i="1" dirty="0" smtClean="0">
                <a:solidFill>
                  <a:schemeClr val="accent6">
                    <a:lumMod val="50000"/>
                  </a:schemeClr>
                </a:solidFill>
              </a:rPr>
              <a:t>Теорія особистих якостей лідера. Поведінкові теорії лідерства.</a:t>
            </a:r>
          </a:p>
          <a:p>
            <a:pPr marL="914400" indent="-914400" algn="just">
              <a:buFont typeface="Arial" panose="020B0604020202020204" pitchFamily="34" charset="0"/>
              <a:buAutoNum type="arabicPeriod"/>
            </a:pPr>
            <a:r>
              <a:rPr lang="uk-UA" sz="5100" b="1" i="1" dirty="0" smtClean="0">
                <a:solidFill>
                  <a:schemeClr val="accent6">
                    <a:lumMod val="50000"/>
                  </a:schemeClr>
                </a:solidFill>
              </a:rPr>
              <a:t>Ситуаційні теорії лідерства.</a:t>
            </a:r>
          </a:p>
          <a:p>
            <a:pPr marL="914400" indent="-914400" algn="just">
              <a:buFont typeface="Arial" panose="020B0604020202020204" pitchFamily="34" charset="0"/>
              <a:buAutoNum type="arabicPeriod"/>
            </a:pPr>
            <a:r>
              <a:rPr lang="uk-UA" sz="5100" b="1" i="1" dirty="0" smtClean="0">
                <a:solidFill>
                  <a:schemeClr val="accent6">
                    <a:lumMod val="50000"/>
                  </a:schemeClr>
                </a:solidFill>
              </a:rPr>
              <a:t>Сучасні концепції лідерства.</a:t>
            </a:r>
            <a:endParaRPr lang="uk-UA" sz="51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uk-UA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uk-UA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26631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9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2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83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22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2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9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26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26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7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26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5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124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0084" y="693019"/>
            <a:ext cx="34651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25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3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25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25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5192" y="808522"/>
            <a:ext cx="8017844" cy="1203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ОСНОВНІ ХАРАКТЕРИСТИКИ ХАРИЗМАТИЧНИХ ЛІДЕРІВ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495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856343" y="177800"/>
            <a:ext cx="10972800" cy="649514"/>
          </a:xfrm>
        </p:spPr>
        <p:txBody>
          <a:bodyPr>
            <a:noAutofit/>
          </a:bodyPr>
          <a:lstStyle/>
          <a:p>
            <a:r>
              <a:rPr lang="uk-UA" sz="4000" b="1" i="1" dirty="0" smtClean="0"/>
              <a:t>Дякую за увагу!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25" y="1657131"/>
            <a:ext cx="5189489" cy="420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0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23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3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25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99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26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1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2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3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268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122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6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901</TotalTime>
  <Words>72</Words>
  <Application>Microsoft Office PowerPoint</Application>
  <PresentationFormat>Произвольный</PresentationFormat>
  <Paragraphs>21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ОСНОВИ ЕКОЛОГІЧНОГО ПРАВА УКРАЇНИ</dc:title>
  <dc:creator>Vita</dc:creator>
  <cp:lastModifiedBy>Mariana</cp:lastModifiedBy>
  <cp:revision>105</cp:revision>
  <dcterms:created xsi:type="dcterms:W3CDTF">2014-11-21T18:50:31Z</dcterms:created>
  <dcterms:modified xsi:type="dcterms:W3CDTF">2022-02-04T14:04:38Z</dcterms:modified>
</cp:coreProperties>
</file>